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rm6WeAC_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DE7B2-D732-49BE-92FC-2265B1FB4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240" y="-452761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KROG IN KROŽNICA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0C555C-1D77-43B9-89C8-5A149C539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54" y="4630971"/>
            <a:ext cx="7197726" cy="2183744"/>
          </a:xfrm>
        </p:spPr>
        <p:txBody>
          <a:bodyPr>
            <a:normAutofit/>
          </a:bodyPr>
          <a:lstStyle/>
          <a:p>
            <a:pPr algn="ctr"/>
            <a:r>
              <a:rPr lang="sl-SI" sz="2800" dirty="0"/>
              <a:t>MATEMATIKA 2 uri</a:t>
            </a:r>
          </a:p>
          <a:p>
            <a:pPr algn="ctr"/>
            <a:r>
              <a:rPr lang="sl-SI" sz="2800" dirty="0"/>
              <a:t>PETEK, 26. 11. 2021 in ponedeljek, 29. 11. 2021</a:t>
            </a:r>
          </a:p>
          <a:p>
            <a:pPr algn="l"/>
            <a:r>
              <a:rPr lang="sl-SI" sz="2800" dirty="0"/>
              <a:t>Delo si razporedi na dva dni.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CADF2E-E31A-4418-A138-BCE85169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874" y="1849799"/>
            <a:ext cx="3669513" cy="2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5946D4C-C011-4543-B896-EA20B07E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1" t="27918" r="24121" b="23433"/>
          <a:stretch/>
        </p:blipFill>
        <p:spPr>
          <a:xfrm>
            <a:off x="1242874" y="1384917"/>
            <a:ext cx="10383098" cy="5393815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AFCB3BC8-35AC-4FDA-B139-1672DEA7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2" y="79268"/>
            <a:ext cx="10131425" cy="1455738"/>
          </a:xfrm>
        </p:spPr>
        <p:txBody>
          <a:bodyPr>
            <a:normAutofit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KROŽNICA IN ČRTE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TETIVA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7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21113F0-C83E-4EED-94B2-1E9786913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48" t="28161" r="23847" b="24649"/>
          <a:stretch/>
        </p:blipFill>
        <p:spPr>
          <a:xfrm>
            <a:off x="1651245" y="1944208"/>
            <a:ext cx="9165981" cy="4642819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F98F128D-EF7B-490F-8E12-F3333456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271463"/>
            <a:ext cx="11995150" cy="1455737"/>
          </a:xfrm>
        </p:spPr>
        <p:txBody>
          <a:bodyPr>
            <a:normAutofit fontScale="90000"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KROŽNICA IN ČRTE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TANGENTA ALI DOTIKALNICA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3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FA689-26B3-4450-93A7-8982A7DB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0"/>
            <a:ext cx="10131425" cy="1456267"/>
          </a:xfrm>
        </p:spPr>
        <p:txBody>
          <a:bodyPr>
            <a:normAutofit/>
          </a:bodyPr>
          <a:lstStyle/>
          <a:p>
            <a:r>
              <a:rPr lang="sl-SI" sz="5400" b="1" dirty="0"/>
              <a:t>Zapis v zvezek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D807922-B87E-4442-938E-7BE6A849D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37" t="35276" r="30415" b="27811"/>
          <a:stretch/>
        </p:blipFill>
        <p:spPr>
          <a:xfrm>
            <a:off x="863138" y="1197323"/>
            <a:ext cx="10420380" cy="527097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859983-60F0-4260-A595-8177E432D54C}"/>
              </a:ext>
            </a:extLst>
          </p:cNvPr>
          <p:cNvSpPr txBox="1"/>
          <p:nvPr/>
        </p:nvSpPr>
        <p:spPr>
          <a:xfrm>
            <a:off x="5264459" y="292388"/>
            <a:ext cx="345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KROG IN KROŽNICA</a:t>
            </a:r>
          </a:p>
        </p:txBody>
      </p:sp>
    </p:spTree>
    <p:extLst>
      <p:ext uri="{BB962C8B-B14F-4D97-AF65-F5344CB8AC3E}">
        <p14:creationId xmlns:p14="http://schemas.microsoft.com/office/powerpoint/2010/main" val="379817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1237FD8-968B-4F91-875B-A6D886CD3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27055" r="34539" b="28026"/>
          <a:stretch/>
        </p:blipFill>
        <p:spPr>
          <a:xfrm>
            <a:off x="-71022" y="0"/>
            <a:ext cx="5832630" cy="4599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DB866D-C62A-4878-8966-7CEEE56A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3" t="26279" r="32136" b="28673"/>
          <a:stretch/>
        </p:blipFill>
        <p:spPr>
          <a:xfrm>
            <a:off x="5761608" y="2487343"/>
            <a:ext cx="6430392" cy="4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2F4D0FE-7605-42D5-A3DF-7F6978B4B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4" t="33916" r="26456" b="28673"/>
          <a:stretch/>
        </p:blipFill>
        <p:spPr>
          <a:xfrm>
            <a:off x="-1" y="-1"/>
            <a:ext cx="8186505" cy="36398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1E98D07-F209-4C43-9BE8-ACBB48FA8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42" t="34046" r="35631" b="28673"/>
          <a:stretch/>
        </p:blipFill>
        <p:spPr>
          <a:xfrm>
            <a:off x="5948039" y="2441000"/>
            <a:ext cx="6164062" cy="43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C438F43-B320-4B36-BD03-267C6B0D0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6" t="33916" r="36214" b="26343"/>
          <a:stretch/>
        </p:blipFill>
        <p:spPr>
          <a:xfrm>
            <a:off x="106533" y="133165"/>
            <a:ext cx="5886502" cy="46696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AB4D0C-13A9-4A35-BF4E-B0FE39973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73" t="34693" r="37815" b="28285"/>
          <a:stretch/>
        </p:blipFill>
        <p:spPr>
          <a:xfrm>
            <a:off x="6096000" y="1789991"/>
            <a:ext cx="5989467" cy="50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C09C38F-4A49-4095-9994-A779FC5D5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2" t="26666" r="30461" b="27767"/>
          <a:stretch/>
        </p:blipFill>
        <p:spPr>
          <a:xfrm>
            <a:off x="97653" y="106531"/>
            <a:ext cx="7226425" cy="459982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971F58-43BD-4234-BAD4-A041D7D55C32}"/>
              </a:ext>
            </a:extLst>
          </p:cNvPr>
          <p:cNvSpPr txBox="1"/>
          <p:nvPr/>
        </p:nvSpPr>
        <p:spPr>
          <a:xfrm>
            <a:off x="349188" y="4864962"/>
            <a:ext cx="11842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REŠEVANJE DELOVNEGA ZVEZKA 96 DO 100. ČE ŽELIŠ REŠI TUDI ZMOREM TUDI TO!</a:t>
            </a:r>
          </a:p>
        </p:txBody>
      </p:sp>
    </p:spTree>
    <p:extLst>
      <p:ext uri="{BB962C8B-B14F-4D97-AF65-F5344CB8AC3E}">
        <p14:creationId xmlns:p14="http://schemas.microsoft.com/office/powerpoint/2010/main" val="26786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C9D8D-375E-43F6-B615-80E40B6C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2" y="94695"/>
            <a:ext cx="10131425" cy="1456267"/>
          </a:xfrm>
        </p:spPr>
        <p:txBody>
          <a:bodyPr>
            <a:normAutofit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OGLEJ SI VIDEO</a:t>
            </a:r>
          </a:p>
        </p:txBody>
      </p:sp>
      <p:pic>
        <p:nvPicPr>
          <p:cNvPr id="4" name="Predstavnost v spletu 3" title="Krog, krožnica in en kup črt :)">
            <a:hlinkClick r:id="" action="ppaction://media"/>
            <a:extLst>
              <a:ext uri="{FF2B5EF4-FFF2-40B4-BE49-F238E27FC236}">
                <a16:creationId xmlns:a16="http://schemas.microsoft.com/office/drawing/2014/main" id="{694CB08D-2F2A-4642-9F7D-598F6F69F3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9727" y="1224040"/>
            <a:ext cx="9988595" cy="56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976D1B-6E7F-48CB-9675-5DB1BFA1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KROG IN KROŽNICA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B1FABD6-5CFB-4397-9C73-FFAA90E34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06" t="28891" r="30415" b="24406"/>
          <a:stretch/>
        </p:blipFill>
        <p:spPr>
          <a:xfrm>
            <a:off x="1429304" y="1651245"/>
            <a:ext cx="9064102" cy="501529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BF9AF14-A2B7-4B22-B65D-AC683C5782A5}"/>
              </a:ext>
            </a:extLst>
          </p:cNvPr>
          <p:cNvSpPr/>
          <p:nvPr/>
        </p:nvSpPr>
        <p:spPr>
          <a:xfrm>
            <a:off x="1624614" y="1704513"/>
            <a:ext cx="3471169" cy="37286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76E7558-4405-4E13-99B9-A3B8891046B0}"/>
              </a:ext>
            </a:extLst>
          </p:cNvPr>
          <p:cNvSpPr/>
          <p:nvPr/>
        </p:nvSpPr>
        <p:spPr>
          <a:xfrm flipH="1">
            <a:off x="1698592" y="2077374"/>
            <a:ext cx="6646418" cy="292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78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3DEB0-E689-4EA1-8EA3-969CCC2C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2" y="0"/>
            <a:ext cx="10131425" cy="1456267"/>
          </a:xfrm>
        </p:spPr>
        <p:txBody>
          <a:bodyPr>
            <a:normAutofit/>
          </a:bodyPr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SREDIŠČE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61EA81C-7BD2-4DE0-A36F-93D048BD5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17" t="27675" r="23711" b="24892"/>
          <a:stretch/>
        </p:blipFill>
        <p:spPr>
          <a:xfrm>
            <a:off x="2317070" y="1784412"/>
            <a:ext cx="9607959" cy="47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4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F7407-5B31-43C5-9DBA-497520D4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2" y="155911"/>
            <a:ext cx="6061228" cy="1485530"/>
          </a:xfrm>
        </p:spPr>
        <p:txBody>
          <a:bodyPr>
            <a:normAutofit/>
          </a:bodyPr>
          <a:lstStyle/>
          <a:p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POLMER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80F4D57-7E83-4689-A356-A66BACF3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39" t="25729" r="23437" b="24406"/>
          <a:stretch/>
        </p:blipFill>
        <p:spPr>
          <a:xfrm>
            <a:off x="1589104" y="1472930"/>
            <a:ext cx="10089256" cy="50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CE85F-28A4-4BD9-BB55-97FC9D67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7" y="0"/>
            <a:ext cx="10131425" cy="1456267"/>
          </a:xfrm>
        </p:spPr>
        <p:txBody>
          <a:bodyPr>
            <a:normAutofit/>
          </a:bodyPr>
          <a:lstStyle/>
          <a:p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8DC98E4-2E73-44B2-B3CA-913D9E7BA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4" t="27298" r="23574" b="24474"/>
          <a:stretch/>
        </p:blipFill>
        <p:spPr>
          <a:xfrm>
            <a:off x="1154096" y="1456267"/>
            <a:ext cx="10131424" cy="52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3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8636E-EEFD-4955-8ACA-5692CE2F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5" y="0"/>
            <a:ext cx="10131425" cy="1456267"/>
          </a:xfrm>
        </p:spPr>
        <p:txBody>
          <a:bodyPr>
            <a:normAutofit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KROŽNICA IN ČRTE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9F3CDF9-FC34-4FBF-B008-D9B638178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1" t="28405" r="23574" b="25379"/>
          <a:stretch/>
        </p:blipFill>
        <p:spPr>
          <a:xfrm>
            <a:off x="346229" y="1215911"/>
            <a:ext cx="11239131" cy="54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03FD8A8-63D6-4922-8490-B938C03EA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10" t="27431" r="36163" b="24163"/>
          <a:stretch/>
        </p:blipFill>
        <p:spPr>
          <a:xfrm>
            <a:off x="2060575" y="1349405"/>
            <a:ext cx="7945514" cy="5378089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54E9D5C9-6A00-48B7-BE16-78B273D2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5738"/>
          </a:xfrm>
        </p:spPr>
        <p:txBody>
          <a:bodyPr>
            <a:normAutofit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KROŽNICA IN ČRTE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SEKANTA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5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EFB6998-3548-4FCD-8F82-A69B012BC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91" t="27918" r="26857" b="25866"/>
          <a:stretch/>
        </p:blipFill>
        <p:spPr>
          <a:xfrm>
            <a:off x="887767" y="1455738"/>
            <a:ext cx="10131424" cy="5230902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A2E4D802-3385-4E23-B82E-41FAA62F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1" y="0"/>
            <a:ext cx="10131425" cy="1455738"/>
          </a:xfrm>
        </p:spPr>
        <p:txBody>
          <a:bodyPr>
            <a:normAutofit/>
          </a:bodyPr>
          <a:lstStyle/>
          <a:p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KROŽNICA IN ČRTE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MIMOBEŽNICA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670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25</TotalTime>
  <Words>83</Words>
  <Application>Microsoft Office PowerPoint</Application>
  <PresentationFormat>Širokozaslonsko</PresentationFormat>
  <Paragraphs>17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Nebeški</vt:lpstr>
      <vt:lpstr>KROG IN KROŽNICA</vt:lpstr>
      <vt:lpstr>OGLEJ SI VIDEO</vt:lpstr>
      <vt:lpstr>KROG IN KROŽNICA</vt:lpstr>
      <vt:lpstr>SREDIŠČE</vt:lpstr>
      <vt:lpstr>POLMER</vt:lpstr>
      <vt:lpstr>PREMER</vt:lpstr>
      <vt:lpstr>KROŽNICA IN ČRTE</vt:lpstr>
      <vt:lpstr>KROŽNICA IN ČRTE  SEKANTA</vt:lpstr>
      <vt:lpstr>KROŽNICA IN ČRTE  MIMOBEŽNICA</vt:lpstr>
      <vt:lpstr>KROŽNICA IN ČRTE  TETIVA</vt:lpstr>
      <vt:lpstr>KROŽNICA IN ČRTE  TANGENTA ALI DOTIKALNICA</vt:lpstr>
      <vt:lpstr>Zapis v zvezek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KROG IN KROŽNICA</dc:title>
  <dc:creator>OŠ Lenart 03</dc:creator>
  <cp:lastModifiedBy>OŠ Lenart 03</cp:lastModifiedBy>
  <cp:revision>3</cp:revision>
  <dcterms:created xsi:type="dcterms:W3CDTF">2021-11-25T18:03:16Z</dcterms:created>
  <dcterms:modified xsi:type="dcterms:W3CDTF">2021-11-25T18:28:27Z</dcterms:modified>
</cp:coreProperties>
</file>