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274" r:id="rId2"/>
    <p:sldId id="262" r:id="rId3"/>
    <p:sldId id="263" r:id="rId4"/>
    <p:sldId id="266" r:id="rId5"/>
    <p:sldId id="265" r:id="rId6"/>
    <p:sldId id="267" r:id="rId7"/>
    <p:sldId id="275" r:id="rId8"/>
    <p:sldId id="268" r:id="rId9"/>
    <p:sldId id="276" r:id="rId10"/>
    <p:sldId id="269" r:id="rId11"/>
    <p:sldId id="277" r:id="rId12"/>
    <p:sldId id="270" r:id="rId13"/>
    <p:sldId id="271" r:id="rId14"/>
    <p:sldId id="27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5773-273D-4DF3-8F75-9BB913B3E81B}" type="datetimeFigureOut">
              <a:rPr lang="sl-SI" smtClean="0"/>
              <a:t>18. 04. 2020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6CE8B-FCCD-4EBD-9DAE-EDB9CE7983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9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8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0384358-17B2-46B6-A3E2-26804C029F83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0.m4a"/><Relationship Id="rId7" Type="http://schemas.openxmlformats.org/officeDocument/2006/relationships/image" Target="../media/image43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4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12.m4a"/><Relationship Id="rId7" Type="http://schemas.openxmlformats.org/officeDocument/2006/relationships/image" Target="../media/image46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51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54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5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3.m4a"/><Relationship Id="rId7" Type="http://schemas.openxmlformats.org/officeDocument/2006/relationships/image" Target="../media/image14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5.m4a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4a"/><Relationship Id="rId7" Type="http://schemas.openxmlformats.org/officeDocument/2006/relationships/image" Target="../media/image3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8.m4a"/><Relationship Id="rId7" Type="http://schemas.openxmlformats.org/officeDocument/2006/relationships/image" Target="../media/image37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40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utterfly Border Images, Stock Photos &amp; Vectors | Shutterstock">
            <a:extLst>
              <a:ext uri="{FF2B5EF4-FFF2-40B4-BE49-F238E27FC236}">
                <a16:creationId xmlns:a16="http://schemas.microsoft.com/office/drawing/2014/main" id="{1E915722-10A7-488D-84D6-B5DC7952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 bwMode="auto">
          <a:xfrm>
            <a:off x="0" y="101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28F205E-D10F-4E33-8608-24D77894E538}"/>
              </a:ext>
            </a:extLst>
          </p:cNvPr>
          <p:cNvSpPr txBox="1"/>
          <p:nvPr/>
        </p:nvSpPr>
        <p:spPr>
          <a:xfrm>
            <a:off x="1691680" y="256490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CC0066"/>
                </a:solidFill>
                <a:latin typeface="Arial Black" panose="020B0A04020102020204" pitchFamily="34" charset="0"/>
              </a:rPr>
              <a:t>SAMOSTALNIK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24846A98-0BF8-4E13-86C8-44EC32EB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2494BC6-042B-4AA4-996D-5D13DF569CD4}"/>
              </a:ext>
            </a:extLst>
          </p:cNvPr>
          <p:cNvSpPr txBox="1"/>
          <p:nvPr/>
        </p:nvSpPr>
        <p:spPr>
          <a:xfrm>
            <a:off x="5652120" y="5517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  <a:latin typeface="Arial Black" panose="020B0A04020102020204" pitchFamily="34" charset="0"/>
              </a:rPr>
              <a:t>Helena Nosan</a:t>
            </a:r>
          </a:p>
        </p:txBody>
      </p:sp>
    </p:spTree>
    <p:extLst>
      <p:ext uri="{BB962C8B-B14F-4D97-AF65-F5344CB8AC3E}">
        <p14:creationId xmlns:p14="http://schemas.microsoft.com/office/powerpoint/2010/main" val="1460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"/>
    </mc:Choice>
    <mc:Fallback xmlns=""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5689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SREDNJI SPOL – TISTO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sr. sp.</a:t>
            </a:r>
          </a:p>
        </p:txBody>
      </p:sp>
      <p:pic>
        <p:nvPicPr>
          <p:cNvPr id="8198" name="Picture 6" descr="Jabolko">
            <a:extLst>
              <a:ext uri="{FF2B5EF4-FFF2-40B4-BE49-F238E27FC236}">
                <a16:creationId xmlns:a16="http://schemas.microsoft.com/office/drawing/2014/main" id="{CAAC2E0A-A5A7-4481-B35F-1D31E4E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7075"/>
            <a:ext cx="2500684" cy="22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a li Vaše dete spava dovoljno?">
            <a:extLst>
              <a:ext uri="{FF2B5EF4-FFF2-40B4-BE49-F238E27FC236}">
                <a16:creationId xmlns:a16="http://schemas.microsoft.com/office/drawing/2014/main" id="{7423BDF8-BF31-4996-A044-95BD6FCD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44" y="1803397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iščanček čestitka in kartica za Velika Noč vabilo ali razglednica ...">
            <a:extLst>
              <a:ext uri="{FF2B5EF4-FFF2-40B4-BE49-F238E27FC236}">
                <a16:creationId xmlns:a16="http://schemas.microsoft.com/office/drawing/2014/main" id="{4828BC16-D0C1-4514-A492-D87BC8D6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143125" cy="16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histes mujer enfadada - Revista Feel">
            <a:extLst>
              <a:ext uri="{FF2B5EF4-FFF2-40B4-BE49-F238E27FC236}">
                <a16:creationId xmlns:a16="http://schemas.microsoft.com/office/drawing/2014/main" id="{E522AD6E-74CF-4348-8C80-7DF31797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300192" y="3429000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deja z obdaritev | Drevo življenja">
            <a:extLst>
              <a:ext uri="{FF2B5EF4-FFF2-40B4-BE49-F238E27FC236}">
                <a16:creationId xmlns:a16="http://schemas.microsoft.com/office/drawing/2014/main" id="{9BB6C70B-B2A5-467E-A505-162660B6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8367"/>
            <a:ext cx="2788716" cy="32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DAEEE81D-2742-4BCE-A62F-BB338A615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6"/>
    </mc:Choice>
    <mc:Fallback xmlns="">
      <p:transition spd="slow" advTm="6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9838F56-8324-4FCD-A8F0-28478D4AF5D3}"/>
              </a:ext>
            </a:extLst>
          </p:cNvPr>
          <p:cNvSpPr txBox="1"/>
          <p:nvPr/>
        </p:nvSpPr>
        <p:spPr>
          <a:xfrm>
            <a:off x="899592" y="24208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DETE LEZE Z DREVESA, KER NOČE POSLUŠATI MAMINEGA  KRIČANJA. </a:t>
            </a:r>
          </a:p>
        </p:txBody>
      </p:sp>
      <p:pic>
        <p:nvPicPr>
          <p:cNvPr id="3" name="Picture 16" descr="Ideja z obdaritev | Drevo življenja">
            <a:extLst>
              <a:ext uri="{FF2B5EF4-FFF2-40B4-BE49-F238E27FC236}">
                <a16:creationId xmlns:a16="http://schemas.microsoft.com/office/drawing/2014/main" id="{94AF9023-F3F9-4289-BEF6-EE4C57C5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72" y="3870314"/>
            <a:ext cx="2140460" cy="24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a li Vaše dete spava dovoljno?">
            <a:extLst>
              <a:ext uri="{FF2B5EF4-FFF2-40B4-BE49-F238E27FC236}">
                <a16:creationId xmlns:a16="http://schemas.microsoft.com/office/drawing/2014/main" id="{364C832F-85BE-408A-8C40-B8168C04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958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histes mujer enfadada - Revista Feel">
            <a:extLst>
              <a:ext uri="{FF2B5EF4-FFF2-40B4-BE49-F238E27FC236}">
                <a16:creationId xmlns:a16="http://schemas.microsoft.com/office/drawing/2014/main" id="{CE49DAC2-2E65-42D1-A2A1-F6B00046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464896" y="3642386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B551219F-4E42-45AB-BC41-7B4935C4B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5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19"/>
    </mc:Choice>
    <mc:Fallback xmlns="">
      <p:transition spd="slow" advTm="8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E232697D-C70C-4F55-83CE-5C05889194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410930" y="-47470"/>
            <a:ext cx="4791641" cy="260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aj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še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lahko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določimo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samostalnikom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2011529-69EC-4762-8E07-0043866EB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37818" y="331504"/>
            <a:ext cx="5007957" cy="5235326"/>
            <a:chOff x="5516018" y="331504"/>
            <a:chExt cx="6675982" cy="523532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C9E3C5C-648A-47BD-809D-67554F516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67D2D67-23DF-41C8-83B1-E16FEDCD6A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5E415D-969F-4F2E-A18E-853C73B8B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10C39A3-609E-4EF2-BA18-CE5D5AE163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6F016F4-1A8A-4A3F-A194-AF3DE91FEC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7A63E73-7A4D-4C86-9D40-C0C7B7EC1A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0B2BFB1-D559-451A-BCE2-787A842B46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F4F3E5A-4CDD-47B0-B8BC-F075943EB0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15D44F5-36FA-4F97-852E-57DC7C4F7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841B25D-57F6-4789-9435-D34B4554DB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37BD27-120B-4AF5-875C-8F3FD7DA68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D5AAED-E049-44DC-A33D-55D588A9A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D1EFD-409E-40CE-88C8-EA6CF9807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B4A6D7-C48D-4F76-8F69-A413A5E9F0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CED703-99DD-4DAF-8EA9-A83134717F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180EA6-D966-4715-B4CF-9FFBE5EF4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CDB07C-54C3-4630-98D7-8B8711537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B88B6B3-9C1C-447D-AAC4-D2250E9827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FD3C502-4120-4E30-8599-49EAD3CC90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45F84F7-2E5E-4871-AF84-4072122874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268E3C-8771-46B7-B2B6-BC8AF3855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D0745EB-B411-4E68-BFBF-AD7B7FC146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1DB4D6-FE4D-41D8-8434-A5F5CB18CA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ADE83-A30D-470E-BDCB-08D9BE1214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D204946-BE0E-480C-8808-2559352B94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83C6D37-0281-4F27-BBF9-556CEA6795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53973DE-1DAC-4817-8FC1-4C4BBDE75D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27BD62B-0D2E-43BA-87B4-E371FE6159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08E471-1863-48C3-B910-22DB180A2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DE24479-87EA-43C2-BAF6-7CAD906C9E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233F8F5-9406-437B-AD85-BC0D344538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11F21FD-9836-4B9C-9D16-6226F6B849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6CA05F1-5BE0-428C-ABE5-3598EB132F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CD29743-E061-4CA6-A77D-CE547213E0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29119E8-42C3-420C-BFFF-2B2C2F81C8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AB342B-94E4-4524-9BAA-F084C30CC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AE82A8E-7365-48F2-842A-44C520371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F74E35E-3F04-4261-9C70-E4A563EABB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05DCD59-7AD5-4592-BD5A-92B6C1CE7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E46401F-674C-44D3-9C25-35469BA902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DA0CEE0-7A98-4DA5-AE01-908547633B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399F2BA-59AB-4D7D-A00A-FA9B3176EC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06BEA19-30E7-4FFF-9E56-D32F3CD99A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71F5601-721C-48C6-AFAB-2E48D5FB9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4C9A9D9-08A2-414D-9265-EE5ACA17B6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07979E-349C-4B0C-BAF3-BC38EDB2D4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E0C3C86-7B06-4362-9C2E-A14DCC2410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969FC9C-CA35-4571-AA15-544200C87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9F7EA95-65A3-4D23-8F40-FB48E61A2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92155FC-6FCA-4063-BE4B-E6A4643FB3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517894B-AA5E-479E-94B1-3EFA76C800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9A23AAA-B7D3-4FE3-80DB-66CE3645F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C8014B0-9C77-4537-A3AD-9E81A8E36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A6CC587-DC59-44A9-977B-895E43BC3A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800B393-DF8A-4D43-B8BE-F79429B1A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AB345E2-587F-4F16-93ED-E822905864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E4BFA78-3211-4E80-94AB-F300D05D6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5C81568-E1AF-4FDF-9375-2883EE212B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83B56E2-F6BE-4D2D-A9ED-DDE92D841B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AFE187-8699-476C-8E96-8D581CCC0C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8976959-6E2E-4ADE-B0A5-2984A0DC23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5D205F-8129-49BF-BBF5-2B09B5B25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5D0BC9B-52D7-4D69-9D7D-C4FCBBE608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F173A40-A354-4EFF-963F-E21E57A1D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F953BD4-CCEF-46CC-BDFE-0EE178815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5555CA8-DFB3-4F88-8AD3-7148F9FCE2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2470E5C-BE3A-4905-B1B1-6EC0AC266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74E0AB-63DF-413A-A3F7-5EFD9507EC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275E21B-6590-4419-9DD5-68487AE90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16066A1-8E74-404C-BE7C-C22FC6FDD7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F87385F-BDE1-4873-BA23-801336CD6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4A0F607-4F4B-46B0-AB8F-5AFE5E04D6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91F0B9D-BCE4-4506-B012-0A3EDF8AD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B130E4E-73E7-4BF7-9539-D50C939769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41BE2E9-CA15-4C97-8892-BC58527BC0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40A369A-CB1C-4518-8A9A-7531DE54B7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27B8661-9154-4BF7-8D03-77EF0CE9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5CD79C3-707E-4B71-B49C-90146AFC9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Freeform 5">
            <a:extLst>
              <a:ext uri="{FF2B5EF4-FFF2-40B4-BE49-F238E27FC236}">
                <a16:creationId xmlns:a16="http://schemas.microsoft.com/office/drawing/2014/main" id="{F706D7F2-E290-43A7-ACC1-D10701925F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370646" y="660400"/>
            <a:ext cx="4786054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1" name="Freeform 14">
            <a:extLst>
              <a:ext uri="{FF2B5EF4-FFF2-40B4-BE49-F238E27FC236}">
                <a16:creationId xmlns:a16="http://schemas.microsoft.com/office/drawing/2014/main" id="{90FD2BE1-1616-4987-AFE1-28B44188E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1202" y="104899"/>
            <a:ext cx="5172535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Osebno in zasebno - Helena Golenhofen: Podkupljiva žaba">
            <a:extLst>
              <a:ext uri="{FF2B5EF4-FFF2-40B4-BE49-F238E27FC236}">
                <a16:creationId xmlns:a16="http://schemas.microsoft.com/office/drawing/2014/main" id="{A08F0B67-601F-4D6F-8EEA-47E35ABD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287" y="1737904"/>
            <a:ext cx="3060131" cy="22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dro PVC 10 l - Mehanizacija Miler">
            <a:extLst>
              <a:ext uri="{FF2B5EF4-FFF2-40B4-BE49-F238E27FC236}">
                <a16:creationId xmlns:a16="http://schemas.microsoft.com/office/drawing/2014/main" id="{1A8FD193-7B92-43F3-96DC-B48994F0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785" y="4394772"/>
            <a:ext cx="1679679" cy="16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edilni stol DESKO">
            <a:extLst>
              <a:ext uri="{FF2B5EF4-FFF2-40B4-BE49-F238E27FC236}">
                <a16:creationId xmlns:a16="http://schemas.microsoft.com/office/drawing/2014/main" id="{11FAF90D-0F35-4B12-8568-CF601E870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16401" r="17775" b="13390"/>
          <a:stretch/>
        </p:blipFill>
        <p:spPr bwMode="auto">
          <a:xfrm>
            <a:off x="7040052" y="4127654"/>
            <a:ext cx="1521751" cy="22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846722" y="2047284"/>
            <a:ext cx="2655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552171" y="3077261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EDNINA 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en, ena, eno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60CD2DA-D48D-48D3-8811-614BB0AF9B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3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8"/>
    </mc:Choice>
    <mc:Fallback xmlns="">
      <p:transition spd="slow" advTm="6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343077" y="736726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DVOJINA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dva, dve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10248" name="Picture 8" descr="Zgodba za navdih: Skupina žab - VegiLandija">
            <a:extLst>
              <a:ext uri="{FF2B5EF4-FFF2-40B4-BE49-F238E27FC236}">
                <a16:creationId xmlns:a16="http://schemas.microsoft.com/office/drawing/2014/main" id="{921761C7-E06A-4AB9-A0B6-882B6B6D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2194"/>
            <a:ext cx="4867150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3"/>
          <a:stretch/>
        </p:blipFill>
        <p:spPr bwMode="auto">
          <a:xfrm>
            <a:off x="343077" y="3394164"/>
            <a:ext cx="4184777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driana Maraž - Dva stola - Galerija in dražbena hiša SLOART">
            <a:extLst>
              <a:ext uri="{FF2B5EF4-FFF2-40B4-BE49-F238E27FC236}">
                <a16:creationId xmlns:a16="http://schemas.microsoft.com/office/drawing/2014/main" id="{D9C2E642-0BCE-46F5-8602-96495B77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63" y="2853035"/>
            <a:ext cx="2865298" cy="36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D6EB5B66-B34A-459C-A2C4-2E109791E2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8"/>
    </mc:Choice>
    <mc:Fallback xmlns="">
      <p:transition spd="slow" advTm="7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403641" y="404664"/>
            <a:ext cx="303252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MNOŽINA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trije, tri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ali več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</a:p>
        </p:txBody>
      </p:sp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8" y="3197618"/>
            <a:ext cx="2899741" cy="33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uhinjski stoli Murales v salonih Prevc">
            <a:extLst>
              <a:ext uri="{FF2B5EF4-FFF2-40B4-BE49-F238E27FC236}">
                <a16:creationId xmlns:a16="http://schemas.microsoft.com/office/drawing/2014/main" id="{5D89EEE5-37C8-48A8-8169-40285876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5116507" cy="28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I ŽABE - Priče, pesme i dramski tekstovi za decu">
            <a:extLst>
              <a:ext uri="{FF2B5EF4-FFF2-40B4-BE49-F238E27FC236}">
                <a16:creationId xmlns:a16="http://schemas.microsoft.com/office/drawing/2014/main" id="{2C43DE09-1E11-4922-A3F8-F0B656BE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69" y="739738"/>
            <a:ext cx="5309458" cy="2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B43C110-9860-4D1C-AC64-4FCB99AE07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4"/>
    </mc:Choice>
    <mc:Fallback xmlns="">
      <p:transition spd="slow" advTm="6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066DEC33-7F93-4C2E-A9DB-75363B161C85}"/>
              </a:ext>
            </a:extLst>
          </p:cNvPr>
          <p:cNvSpPr/>
          <p:nvPr/>
        </p:nvSpPr>
        <p:spPr>
          <a:xfrm>
            <a:off x="971600" y="764704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BITJA, STVARI </a:t>
            </a:r>
            <a:r>
              <a:rPr lang="sl-SI" sz="2800" dirty="0">
                <a:latin typeface="Arial Black" panose="020B0A04020102020204" pitchFamily="34" charset="0"/>
              </a:rPr>
              <a:t>in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 POJME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6D21AF7-2EE8-4D74-9D76-F61F91AAC10A}"/>
              </a:ext>
            </a:extLst>
          </p:cNvPr>
          <p:cNvSpPr/>
          <p:nvPr/>
        </p:nvSpPr>
        <p:spPr>
          <a:xfrm>
            <a:off x="251520" y="249289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  <a:r>
              <a:rPr lang="sl-SI" sz="2800" dirty="0">
                <a:latin typeface="Arial Black" panose="020B0A04020102020204" pitchFamily="34" charset="0"/>
              </a:rPr>
              <a:t>: MOŠKI, ŽENSKI, SREDNJI</a:t>
            </a:r>
          </a:p>
          <a:p>
            <a:pPr algn="ctr"/>
            <a:endParaRPr lang="sl-SI" sz="2800" dirty="0">
              <a:latin typeface="Arial Black" panose="020B0A04020102020204" pitchFamily="34" charset="0"/>
            </a:endParaRPr>
          </a:p>
          <a:p>
            <a:pPr algn="ctr"/>
            <a:r>
              <a:rPr lang="sl-SI" sz="2400" dirty="0"/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AF2375-E444-449C-AF2D-AD4A73E67877}"/>
              </a:ext>
            </a:extLst>
          </p:cNvPr>
          <p:cNvSpPr/>
          <p:nvPr/>
        </p:nvSpPr>
        <p:spPr>
          <a:xfrm>
            <a:off x="107504" y="3861048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  <a:r>
              <a:rPr lang="sl-SI" sz="2800" dirty="0">
                <a:latin typeface="Arial Black" panose="020B0A04020102020204" pitchFamily="34" charset="0"/>
              </a:rPr>
              <a:t>: EDNINA DVOJINA, MNOŽINA</a:t>
            </a:r>
          </a:p>
          <a:p>
            <a:endParaRPr lang="sl-SI" sz="2800" dirty="0">
              <a:latin typeface="Arial Black" panose="020B0A04020102020204" pitchFamily="34" charset="0"/>
            </a:endParaRPr>
          </a:p>
          <a:p>
            <a:r>
              <a:rPr lang="sl-SI" sz="28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8E04F6C-4473-45F0-A23D-C952E3EF9F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6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6"/>
    </mc:Choice>
    <mc:Fallback xmlns="">
      <p:transition spd="slow" advTm="3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179512" y="442904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3600" dirty="0">
                <a:solidFill>
                  <a:srgbClr val="CC0066"/>
                </a:solidFill>
                <a:latin typeface="Arial Black" panose="020B0A04020102020204" pitchFamily="34" charset="0"/>
              </a:rPr>
              <a:t>BITJA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E25190E-AE2A-4AB1-AC01-81E2756217E3}"/>
              </a:ext>
            </a:extLst>
          </p:cNvPr>
          <p:cNvSpPr txBox="1"/>
          <p:nvPr/>
        </p:nvSpPr>
        <p:spPr>
          <a:xfrm>
            <a:off x="588744" y="199759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OSEBE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3AE89E0-653A-4727-827E-F188C7BF4C1C}"/>
              </a:ext>
            </a:extLst>
          </p:cNvPr>
          <p:cNvSpPr txBox="1"/>
          <p:nvPr/>
        </p:nvSpPr>
        <p:spPr>
          <a:xfrm flipH="1">
            <a:off x="6196580" y="199759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RASTLINE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5CF595-33C2-4F6E-99F9-126EFD8087CE}"/>
              </a:ext>
            </a:extLst>
          </p:cNvPr>
          <p:cNvSpPr txBox="1"/>
          <p:nvPr/>
        </p:nvSpPr>
        <p:spPr>
          <a:xfrm>
            <a:off x="3386044" y="199920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ŽIVALI</a:t>
            </a:r>
          </a:p>
        </p:txBody>
      </p:sp>
      <p:pic>
        <p:nvPicPr>
          <p:cNvPr id="1026" name="Picture 2" descr="To so znaki, da je vaš dojenček zdrav in srečen - Bibaleze.si">
            <a:extLst>
              <a:ext uri="{FF2B5EF4-FFF2-40B4-BE49-F238E27FC236}">
                <a16:creationId xmlns:a16="http://schemas.microsoft.com/office/drawing/2014/main" id="{C3B93F62-FECA-4310-9335-9D0BB6AF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4" y="2976842"/>
            <a:ext cx="1431602" cy="14316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280DFB-1FF5-403F-A337-3B2835B42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/>
          <a:stretch/>
        </p:blipFill>
        <p:spPr bwMode="auto">
          <a:xfrm>
            <a:off x="323528" y="4653136"/>
            <a:ext cx="1431602" cy="19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mači zajček">
            <a:extLst>
              <a:ext uri="{FF2B5EF4-FFF2-40B4-BE49-F238E27FC236}">
                <a16:creationId xmlns:a16="http://schemas.microsoft.com/office/drawing/2014/main" id="{F9757B3F-9381-4605-A349-AF03CF79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1" y="4941168"/>
            <a:ext cx="2600763" cy="14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ko skrbeti za pajčolanke - MrPet.si">
            <a:extLst>
              <a:ext uri="{FF2B5EF4-FFF2-40B4-BE49-F238E27FC236}">
                <a16:creationId xmlns:a16="http://schemas.microsoft.com/office/drawing/2014/main" id="{14A02668-F09D-493B-AEC5-F7765588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8" y="2693730"/>
            <a:ext cx="2362200" cy="1933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grat- veste, da je uporaben za vse to? | Moja preventiva">
            <a:extLst>
              <a:ext uri="{FF2B5EF4-FFF2-40B4-BE49-F238E27FC236}">
                <a16:creationId xmlns:a16="http://schemas.microsoft.com/office/drawing/2014/main" id="{F1CE5A6B-E537-4C2F-9D50-3C13560D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96" y="2694076"/>
            <a:ext cx="2411760" cy="12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Češnja - stebričasta Maynard - Prunus avium Maynard - Flora ...">
            <a:extLst>
              <a:ext uri="{FF2B5EF4-FFF2-40B4-BE49-F238E27FC236}">
                <a16:creationId xmlns:a16="http://schemas.microsoft.com/office/drawing/2014/main" id="{895BAAE4-8536-4378-9508-5F305969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37" y="4126072"/>
            <a:ext cx="2374819" cy="23748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  <a:extLst>
              <a:ext uri="{FF2B5EF4-FFF2-40B4-BE49-F238E27FC236}">
                <a16:creationId xmlns:a16="http://schemas.microsoft.com/office/drawing/2014/main" id="{F4F0276A-9A2D-488F-B8A4-98001CCFA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2"/>
    </mc:Choice>
    <mc:Fallback xmlns="">
      <p:transition spd="slow" advTm="3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3074362" y="4050264"/>
            <a:ext cx="5863781" cy="14128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STVARI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06FBF7-1E32-4656-9BD3-5477D05AD7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8294" y="-307365"/>
            <a:ext cx="2989335" cy="2941419"/>
            <a:chOff x="1304394" y="-307365"/>
            <a:chExt cx="3985781" cy="2941419"/>
          </a:xfrm>
        </p:grpSpPr>
        <p:sp>
          <p:nvSpPr>
            <p:cNvPr id="80" name="Freeform 394">
              <a:extLst>
                <a:ext uri="{FF2B5EF4-FFF2-40B4-BE49-F238E27FC236}">
                  <a16:creationId xmlns:a16="http://schemas.microsoft.com/office/drawing/2014/main" id="{F7D79A79-FF0E-4BD2-8CC0-0C4A700B5A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2237F34-8565-414E-8C98-48059E14A8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747BDB-3626-41EF-8A25-9638AC5EA3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16490C4-8B06-471C-A11B-25F66888D1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C18D45B-DC76-4E4B-A8B9-42C63D2A5C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F333046-5D32-4D55-ABF8-E64F0ED0D1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51A6E00-9D67-469B-9088-9722D9041E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ED7F848-9EE4-4015-ADBE-4C3ACF49E4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0ECF9A8-52FB-499D-A397-49DA0C2B78C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43692E6-793C-4489-9176-04E7C1DF54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63FBC98-0C90-4915-BDC9-338B76AB53F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F24AD1C1-21B9-48DB-87F0-C2144D46B9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9B5C415-DF10-4B3A-9717-9D35B3856B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78658B-2A94-4C64-8B79-BD612603905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8EC4E78-FCD7-4520-8A62-AE49B07D19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4A3D478-D8B6-4186-9965-69879D6573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BC96BC6-FEA2-4030-98D9-75EEF2823C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3D33803-E705-4B67-8693-94D7278646F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38AAF8E-6A4D-43F3-BB27-DAE0E73517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A0B6D12-3D89-4662-ACD3-85259D727F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8EB7FD7-8CE3-450B-91CD-8E5DBF581E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A9B428A-285D-4AE6-9084-B28311ABDB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0B4D547-5DF4-499A-B2D6-1F77C692AB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2B367BB-D779-4F0B-BBCF-A5655AAE30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5B65163-6B9F-44C0-98D8-DCC5090020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36EAC7D-2AF9-4C46-B8E0-F8AB8C7B30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88C6615-E7F9-43FF-A64A-14A2933476C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17D6001-8CAE-4765-8536-44005C0F12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41C11AB-2964-4D4E-8F07-B038689B5F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A0CF168-EDC0-4D43-AFE8-BC97E3AE4D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C9E5002-F8A2-4802-A6A8-7F990F9938A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ED9644D-2D25-4A35-932B-1529A5CD73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5D93007-FF31-4506-8944-6189C9CB927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D4F8D28-8E5B-4CB7-94D4-5737FE81B6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B2D7783-8D05-44BC-B00A-6DF05AA158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7F2289A-2938-4603-841B-AD45E60D91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37D569B-F981-41D3-9D0C-888796AF31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3CC6A52-FBA6-42D7-8654-728798E4B1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9814819-77E5-41F7-92B0-DDCD8A57E9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0656147-C59F-4D26-B3E8-F927DBE226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4CDFB58-691F-49C9-9749-343142CCB16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FBDE2C3-784A-4CBA-98CC-A6DAB4DA0C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F192C83-A634-4EB9-AD0D-E9A99190485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E24C365-2DB7-408D-9295-7DB329F0557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B26739F-12EC-47E6-B3BD-294D25FBD0F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92A30EB-3F9D-4030-9AF8-15D6F98C1F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9A74A9B-26D0-408D-8612-D4B65F656C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B7E92D4-CE37-4A55-9EE4-8148F1820E7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E3D2DDF-077C-4EC0-BCA9-7EAB999415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923C5F5-B627-421F-803A-4DC975CF42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EF5B94D-6139-449A-89A6-56987FFEC4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FE411A8-B9A9-481A-A7D8-0B79D0ABE7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327B6CC-4241-47C1-B208-EBD1376FCA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E4FE2B7-E557-48E1-B663-1160F8B654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8B0F76F-DEEB-4EFB-B78C-00FF54CB2A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550F35D-FC24-40C1-821A-946A8471C55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817FE05-8B6A-476C-B746-1E1B0B361E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C245744-4C42-48D1-8FE3-CAF52FD1C7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E654D30-FC1E-41A0-810C-434C7800F0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E339F9A-AEA5-4DE3-AD9D-EEF4B2A540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E448D2D-0E29-4600-BFD8-D1AB5806B76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D816ACF-812C-44E3-B91A-9E3C649A09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812AD3F-B873-4ADE-A653-51E189E703D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873AA66-EE4B-4E80-AEC9-41D4C5EC24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59C4804-4772-469A-8AAE-D1E0619ABF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60852C-32FB-4E54-84B3-4C1AC93B82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009948E-0BDE-40C2-9687-33F26CDDF4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A43E4FF-AD37-49FF-B5C6-B7EC1BBE6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8C42F6F-9FE9-489E-B284-274C17FB88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6FCCFA5-FF93-4ADB-B0C4-88FC15508B8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2E027D0-7FE0-4DBF-99D7-C266CC63629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F6F9D2E-9B63-48C9-BEB5-D2FC348DF32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BB84066-4317-46DC-9E25-ADD71A36A7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F0B16BD-9524-4DDA-ACAE-03D36CABBD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2A4D992-A9D3-4379-BB27-AA0C33FD39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67999D0-C768-48BD-BD28-222DC557DBF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E46103D-77EA-4A91-A63F-6688658BD9C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9552EEB-0088-4BBF-9FA1-5ADD944C23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6333" y="2667453"/>
            <a:ext cx="802785" cy="4191252"/>
            <a:chOff x="2941778" y="2667453"/>
            <a:chExt cx="1070380" cy="419125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AFDAC7A-945D-43CE-994B-9E9B8F23D6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FCB803B-E686-4DB3-AE0E-CF70827132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EAE2012-BFEA-42D8-822F-B2E12303A5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0CF89584-5C2C-440E-8754-9F21DAE98A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B462031-A0C2-4EB3-A579-AC6FB8BA8F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8A9D2DA-802C-4E55-A7D0-80A99C6045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469C779-15E4-41E8-B3B5-1496FEE85D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9A1CB09-FBB1-4894-A1A0-3D481AB1C8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EEFD68D-C2E4-4048-913E-138387A2271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625CCF1-3C29-4CBB-9D66-2B250D6704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11CDB21-E539-4CD2-82FC-EA5716C7BA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C730E2D-87DD-4F39-B3D8-D00B552E01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6BC45D9-263D-4BC4-A3D0-2F31C51C74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FBC7760-22FC-4CDB-83DF-8B8A7A28D47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AD81636-53A0-4D60-8398-F9C277ED20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1C20DAB-BF39-4E78-955E-BADEFADAC6E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5895C25-24A0-47D3-A7D8-E1ED19DEDD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E40E53E-C988-426F-8329-276AD3CAEA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8403F67-3FFA-4BA2-B8D4-67380C512C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B786FC1-0E07-4AEE-92FA-37A24B30BB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5AA27F2-DFDF-44F2-A618-57EFA17095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0F01951-33E6-4670-8510-A45AFA9FAF2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B89AB69C-9DB3-4F69-8CA1-A307081D03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30BB218-D727-41C1-B79D-A0AED6A3A3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6F59CEBC-B7A5-4C76-924F-D74DC5438C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BEDF0F4-2CD9-4AF9-AA9D-CB51D4DD5F3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D46B3A1-670F-4CB3-B355-42163B0030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B5A47F35-0D38-4293-8160-0E21371D861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A20DB4C-EEC1-4C35-827B-F89B3B4FE4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45C023B-DEB9-4FC9-86B8-0587A060AF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7D6D184-092F-4674-8F1B-FC05E0B491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EED51F8-435D-4D0E-B993-A18B6BCFB3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E9A1B32-3F7E-430A-A9F0-EC58C0BE36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B784227-8817-4FBA-A8DB-354974DD4D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EA8BDF06-7126-40E7-B60D-431CE6E0B7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Freeform 354">
              <a:extLst>
                <a:ext uri="{FF2B5EF4-FFF2-40B4-BE49-F238E27FC236}">
                  <a16:creationId xmlns:a16="http://schemas.microsoft.com/office/drawing/2014/main" id="{6CAE180B-E99A-4C6C-BA2E-53A5C0B35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78FA5568-F15B-45C1-93C4-5F65154E12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3472676" y="1403773"/>
            <a:ext cx="2877042" cy="1875224"/>
            <a:chOff x="5281603" y="104899"/>
            <a:chExt cx="6910397" cy="6005491"/>
          </a:xfrm>
        </p:grpSpPr>
        <p:sp>
          <p:nvSpPr>
            <p:cNvPr id="197" name="Freeform 532">
              <a:extLst>
                <a:ext uri="{FF2B5EF4-FFF2-40B4-BE49-F238E27FC236}">
                  <a16:creationId xmlns:a16="http://schemas.microsoft.com/office/drawing/2014/main" id="{5A2CC89B-AE0F-4CC9-8FDC-DE5D5BFDD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87D41654-A71F-4B0D-981A-FFC6C76FB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BB0D5AE-FD92-41C0-B51C-0258F76AEA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FDAC255-734C-47F0-B618-BCF7FF64EA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6255041-B109-441F-A0F3-DC075BCB96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E4DF05E-EA19-4594-AF89-F5A850B21A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36DE98B-DB03-4B13-8E79-6D1D356DE9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01097D6A-2EBC-49A7-A0DF-78F5284C50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BA1290E-CF3C-481B-8F0D-D5C56290CF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BA47BB2-6A10-4590-A48B-FD0C3B8344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4C9506B-4649-49C2-81AB-7B75CF82D5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78FB939-2998-4EF0-B53F-3E74A2A45C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F9E6DA10-575E-428A-BBCF-DC8BE81CE7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B13CCA2-1EB7-4A15-9E3F-3DBEDD4C26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17A476B-4D3C-4A29-81B4-50C090ADA3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1F7D562E-AB64-4F29-A158-8DD9F6B7662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9FF34A7-6B08-44D7-860B-96D5C411D5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CACF3EB-2C2F-4702-B2C0-87D30BE9E5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6EB7EF9C-07AB-4C24-8E90-5F78090978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C98917F-A955-40BF-A73B-2919A49245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DCF4BBF-C76E-41AB-9C88-B2F7014AB8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7097F16-D419-4373-891A-7BA6ECEF04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8840C265-F568-4A05-852C-2714E58189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D273EF1-B0EE-4DE7-A5C1-ACD2274E5C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53229079-EDBF-43E7-BCDD-AA7F6FC8D83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77D9F86-1AE4-4EEE-87D1-CB67B39162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A8989EE-BCAC-415B-91CE-A2CE6F5038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530D1A7-DED9-43B4-9C60-523F163A8E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D23EF9C-927F-4CBF-B91E-6AD1B69783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EC94D0CE-D65C-46EF-BE17-BDD9B565DDE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48A8A770-E3F6-4094-9E74-B24762E1812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350BC05F-A890-41D4-B535-6D02C449C1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3404483F-F385-4E18-99B8-E35ED780722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0167BDF2-78CF-4C01-8B41-E3B84E8F81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F1ACB40-9968-4203-AF1F-8895F7AF57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DDBBD30A-7767-4D9D-BD8B-2FDAA9A349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D505AD08-1A2C-4F96-AC83-9E1EBCA55E1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4B1C4C3F-AFBC-482D-9D16-4A0B3DA678B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7C2C88E-7FE0-4185-A07C-E6307BE17B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F867265-1F7E-450F-9E6F-CC55A3CF15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76F09577-48BF-455F-9788-57B3EEEDFA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3BA6874-A571-4343-ABAD-66A5A420DF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17C8CEC-6A4D-4EFE-B875-A7F23C2584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6B7779CD-8834-4768-A573-61F812B5E7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4A7A2011-46DF-4B44-9A56-AD0B4758FE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EDA8CF3-7D30-4FD8-A665-8F5D0C4A61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5CB1BBF-6E4C-4E4E-B0F5-F79EC3AC47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B958D513-EAEC-41B8-B319-6F91F5EC9A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F3CCD006-3BC7-46B9-BE8A-14A460DF80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A50D178-956C-4E99-90EB-7D7C6F092D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B91CF08-FD4B-479D-982F-E7E5A9B905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1AC26BC-A540-493A-8674-9BAA81584F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F950C70-356D-41B4-BF54-86CF99D2E6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BA93DFF3-BEA1-49CE-A8CE-237C2735683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14591EA-DD7E-40C4-A40F-65369C1E7A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1CC11A73-6BFF-417B-9858-D55A8620E2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C7861F6-0A67-4E27-BC73-C47EDEF063A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C072D77-1926-4388-8BA7-F5B4C35044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FD62098-4815-4F39-9B9A-9B61A5A69C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A222C5D-2DD4-4876-A221-DD6BA7EB69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BA181C9-B41B-4A88-B6F6-FAAE6FAE71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B8EB14A-DA7F-42BC-9EB3-AA863D7297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94905381-ED9D-4A23-8156-DACF6A46EA7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D18D568B-A6F4-4356-90AC-A728C2D59D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7346783C-9DEC-4E45-B23A-9C89829DC4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23598270-35F6-4B3B-AB55-ACE1644931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E2AA95A5-6A0F-4FC2-BC83-567AC0D3C7F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2B19D034-531D-4519-9F89-7102A658FB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F2564210-4441-47C3-87C0-68D11BBCA8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D3D7FE0C-71A9-4436-A6BC-031081D6DB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5488C84F-997B-449D-8FBB-B9886DC83D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3D2FDD76-4A50-4263-9222-739E4C68FA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B81F67E-26C4-4B09-B305-F8F12786BE1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60F176F-DD23-45DB-8F95-F749B20EC1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9FA7B7D9-E8A3-41DF-A1C2-EAC708F8877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EE119431-8524-4C56-B720-7F7078E1DB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53915CC3-D8DC-4EB9-BFF2-4DBC271690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7C5AA68-0464-4D47-A89C-3DBAAE2CD1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B971C077-4C47-4A46-A248-D90D09B8D96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13C91280-49AF-4650-8A18-0EFE4BD7F9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2" name="Picture 4" descr="Omara za čevlje Marselino OS156 | mimovrste=)">
            <a:extLst>
              <a:ext uri="{FF2B5EF4-FFF2-40B4-BE49-F238E27FC236}">
                <a16:creationId xmlns:a16="http://schemas.microsoft.com/office/drawing/2014/main" id="{65D29855-3D06-427D-ADE9-23CC1BD90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r="14923" b="3"/>
          <a:stretch/>
        </p:blipFill>
        <p:spPr bwMode="auto">
          <a:xfrm>
            <a:off x="-164" y="2273740"/>
            <a:ext cx="2717146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533043E-1D9A-4D26-8D46-ACB14C383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51713" y="-6743"/>
            <a:ext cx="3094649" cy="3805391"/>
            <a:chOff x="8335618" y="-6743"/>
            <a:chExt cx="4126199" cy="3805391"/>
          </a:xfrm>
        </p:grpSpPr>
        <p:sp>
          <p:nvSpPr>
            <p:cNvPr id="279" name="Freeform 472">
              <a:extLst>
                <a:ext uri="{FF2B5EF4-FFF2-40B4-BE49-F238E27FC236}">
                  <a16:creationId xmlns:a16="http://schemas.microsoft.com/office/drawing/2014/main" id="{0467D111-B76C-474E-8ED7-EB2BEB8A8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45E438-0F22-4A0C-8FA5-7DD26B07FA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76F08AB-7545-488E-A89F-AF9B49BE719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7986E6-3201-45E0-A509-900C567727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BD4D765-023F-4F16-860E-E9452E42BF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5086030-C85D-4F90-A659-A7138DE900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B7CEF63F-F3DE-4042-BA7B-603AAFF902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43580882-8962-4B1E-89AD-AB4B0B8FEA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FD8510A-610D-4B40-BB89-0CC20640B7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0028D8D3-9531-4B58-91F0-82CF8C8DB14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C0F87A3-E6BB-4FAC-9592-66ED3AF92B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5F6807CB-D2E2-4CC1-AACD-4A9006059A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BCDEFABC-A315-4283-AA50-EEE0ADB4AB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64D6071-E47F-4BFE-972F-EE595E814C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8B8BD70E-238E-48E1-BD25-828F42364E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2A057344-1959-43BC-8343-920419EA8E6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7DB6DBB-CDAD-4031-B412-7F58E37D03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8BDBFF9-9CF2-4349-A39F-491E26BA28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3ECB9C6D-7E53-4A62-8A5E-782465B0A61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EE852234-BC29-4F2A-8117-1C87D54C88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A8A9D32-BE75-4DCA-A096-75AC4778CE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3FD43E45-4F67-4C3B-B807-7D55798251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2CB92E58-C74F-4656-AAD1-195EC47749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A4349CA9-62B8-4563-B600-0397A0BC29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6D094E0-C17B-416B-92C6-EF26399B2C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01AA408-9867-4550-9E7B-3947B4207B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75630E-B5EB-4D04-98A3-7B6C22A492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30CFEBB-5EC5-4A6D-AA14-FE2BB74351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99F72A6-18F8-434E-8202-FB106D24B2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CD8FB54F-097A-4223-9C9B-6EDA52B58B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AB48D71-EFD3-424A-B11B-A2644B0B87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2D098C0-4D4E-4C1F-838C-EA32CAA1DC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134AFF9A-9CFA-4E77-8ED2-6F685F2DCD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4E03D8-2019-44A7-92BD-20C500E6D42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B34DBCA-8F4B-4956-811C-2CD919AB6F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0EE6C5C5-0448-4385-90A0-B5CE85B0B4F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5B8D7DE-786E-46B4-8736-57823C155A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1A4A3B23-4408-4E81-85BE-D9AD4F4B6E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247F9DE-DA84-44DA-806F-47F81BD0D0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C672FF4-EB0A-470B-AF67-C9F535F0BB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99E3535-5063-4939-87B2-229136F8879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51EBD4B1-D5D0-487E-91E9-3A56EBE02A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3F0192D7-540A-406C-98B8-47C1B4D6A2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DD8B2126-2ED5-4BF7-B917-24EFB67241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F5E62C1B-F81F-49D8-991C-5F24EE9AC8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4D291C1-4B0A-4B18-B9E5-47446FAFBE5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484B67A-6231-41D1-BA30-C913CEF3CB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5FD1A16A-7FD7-4DEB-BF32-A1F0879B6D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E41313C-C831-4C4E-998B-A9F52BBCA4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E428D31C-A29F-41D2-8F24-7323C5F917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610507B3-DFE2-4B16-86E9-3AC9741A153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37336BA-A783-45B5-9054-18AC0D346F9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05370C58-2DF7-437D-B1BD-413429A068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C8058C82-371D-419B-9A0B-FEAB4E525C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C10AD60-73D1-4EAD-BB3A-C67B497585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2C546D67-314B-4FA2-9AF7-7A25516076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1007FD9-8193-42B1-ADC2-E4014D794C8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CD59126A-395E-423A-80F0-18CF579824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5DE04344-9A26-4241-A3F9-2FA53AB0302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Traktor New Holland | Baby Center Slovenija">
            <a:extLst>
              <a:ext uri="{FF2B5EF4-FFF2-40B4-BE49-F238E27FC236}">
                <a16:creationId xmlns:a16="http://schemas.microsoft.com/office/drawing/2014/main" id="{67275437-C6B7-45F5-AC96-14399AD82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9738" b="1"/>
          <a:stretch/>
        </p:blipFill>
        <p:spPr bwMode="auto">
          <a:xfrm>
            <a:off x="4155334" y="780500"/>
            <a:ext cx="213897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stan srček - Ceneje.si">
            <a:extLst>
              <a:ext uri="{FF2B5EF4-FFF2-40B4-BE49-F238E27FC236}">
                <a16:creationId xmlns:a16="http://schemas.microsoft.com/office/drawing/2014/main" id="{7109F68D-BBB9-482E-B81B-4D8AE6F6F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r="31330" b="-1"/>
          <a:stretch/>
        </p:blipFill>
        <p:spPr bwMode="auto">
          <a:xfrm>
            <a:off x="6681702" y="-1"/>
            <a:ext cx="2462299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ŠKI ČEVELJ - 843808390 | Moški nizki čevlji | Moški | Čevlji Karal">
            <a:extLst>
              <a:ext uri="{FF2B5EF4-FFF2-40B4-BE49-F238E27FC236}">
                <a16:creationId xmlns:a16="http://schemas.microsoft.com/office/drawing/2014/main" id="{817079DA-97E2-4A41-B8FE-E2C63C0E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8" y="111821"/>
            <a:ext cx="3806309" cy="2131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47CE992-82C8-480C-88D4-CCADA0B58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2"/>
    </mc:Choice>
    <mc:Fallback xmlns="">
      <p:transition spd="slow" advTm="2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4F4E6A-23D3-4DE0-A67E-CBF28C347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r="30596" b="1"/>
          <a:stretch/>
        </p:blipFill>
        <p:spPr bwMode="auto">
          <a:xfrm>
            <a:off x="-2748" y="10"/>
            <a:ext cx="2563149" cy="34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te vedeli? Ni vsaka jesen enaka, odtenki listja so odvisni od ...">
            <a:extLst>
              <a:ext uri="{FF2B5EF4-FFF2-40B4-BE49-F238E27FC236}">
                <a16:creationId xmlns:a16="http://schemas.microsoft.com/office/drawing/2014/main" id="{9EB962DA-9A24-4E42-B87E-42DC01C85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r="33081" b="-1"/>
          <a:stretch/>
        </p:blipFill>
        <p:spPr bwMode="auto">
          <a:xfrm>
            <a:off x="2539274" y="-5159"/>
            <a:ext cx="2563151" cy="3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ko smeh utiče na zdravlje">
            <a:extLst>
              <a:ext uri="{FF2B5EF4-FFF2-40B4-BE49-F238E27FC236}">
                <a16:creationId xmlns:a16="http://schemas.microsoft.com/office/drawing/2014/main" id="{EFFA8CEE-5514-45B8-A9A1-96C7B82C0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8" r="16259" b="-1"/>
          <a:stretch/>
        </p:blipFill>
        <p:spPr bwMode="auto">
          <a:xfrm>
            <a:off x="2208" y="3430686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81F2A0-3A3A-4CBC-A378-F55508514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21980" b="2"/>
          <a:stretch/>
        </p:blipFill>
        <p:spPr bwMode="auto">
          <a:xfrm>
            <a:off x="2531045" y="3402453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C2AB1-9126-4DE3-9F2A-58CCB53C3B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" y="0"/>
            <a:ext cx="9141619" cy="68562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1391C70-B686-4EBC-834D-E221049374C7}"/>
              </a:ext>
            </a:extLst>
          </p:cNvPr>
          <p:cNvSpPr txBox="1"/>
          <p:nvPr/>
        </p:nvSpPr>
        <p:spPr>
          <a:xfrm>
            <a:off x="4901383" y="1988840"/>
            <a:ext cx="4392488" cy="2421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POJME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7B97B1-4604-4D17-B0E2-DCED8C3CE0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192" y="3426338"/>
            <a:ext cx="4565535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1BB5D5-8177-4F4E-9542-50E47971B1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9488" y="0"/>
            <a:ext cx="20634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A60FEE-1825-4AB7-87DA-6D4DCDBC37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21486" y="0"/>
            <a:ext cx="51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361C6A0-5EE6-4DD0-A8DE-66DFFB3DB1C0}"/>
              </a:ext>
            </a:extLst>
          </p:cNvPr>
          <p:cNvSpPr txBox="1"/>
          <p:nvPr/>
        </p:nvSpPr>
        <p:spPr>
          <a:xfrm>
            <a:off x="3364711" y="28075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JESEN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306D0517-406F-4B5C-9373-948E25B28331}"/>
              </a:ext>
            </a:extLst>
          </p:cNvPr>
          <p:cNvSpPr txBox="1"/>
          <p:nvPr/>
        </p:nvSpPr>
        <p:spPr>
          <a:xfrm>
            <a:off x="1024860" y="5486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JEZA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7521D30-9A32-4FC4-82A7-EAA519888572}"/>
              </a:ext>
            </a:extLst>
          </p:cNvPr>
          <p:cNvSpPr/>
          <p:nvPr/>
        </p:nvSpPr>
        <p:spPr>
          <a:xfrm>
            <a:off x="3597317" y="6334920"/>
            <a:ext cx="902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ŽALOST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EE4F7719-5198-4479-B17B-9DDB174AD14E}"/>
              </a:ext>
            </a:extLst>
          </p:cNvPr>
          <p:cNvSpPr/>
          <p:nvPr/>
        </p:nvSpPr>
        <p:spPr>
          <a:xfrm>
            <a:off x="217548" y="347955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SMEH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252C4ED0-5D5C-4761-8688-4E2DC7460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2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6"/>
    </mc:Choice>
    <mc:Fallback xmlns="">
      <p:transition spd="slow" advTm="3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7AF7F56-7B95-4EF7-BC70-13E8179EC6A2}"/>
              </a:ext>
            </a:extLst>
          </p:cNvPr>
          <p:cNvSpPr txBox="1"/>
          <p:nvPr/>
        </p:nvSpPr>
        <p:spPr>
          <a:xfrm>
            <a:off x="179512" y="25338"/>
            <a:ext cx="899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Kako ugotovimo, ali je beseda samostalnik?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0F477F5-2BDA-4738-9AA1-CB5412D970CC}"/>
              </a:ext>
            </a:extLst>
          </p:cNvPr>
          <p:cNvSpPr txBox="1"/>
          <p:nvPr/>
        </p:nvSpPr>
        <p:spPr>
          <a:xfrm>
            <a:off x="256249" y="557794"/>
            <a:ext cx="691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Pomagamo si z vprašanjem </a:t>
            </a:r>
            <a:r>
              <a:rPr lang="sl-SI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KAJ JE TO? </a:t>
            </a:r>
            <a:r>
              <a:rPr lang="sl-SI" sz="2800" dirty="0">
                <a:latin typeface="Arial Black" panose="020B0A04020102020204" pitchFamily="34" charset="0"/>
              </a:rPr>
              <a:t>ali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KDO JE TO?</a:t>
            </a:r>
          </a:p>
        </p:txBody>
      </p:sp>
      <p:pic>
        <p:nvPicPr>
          <p:cNvPr id="4100" name="Picture 4" descr="ŽOGA MEHKA KOŠARKARSKA PENA S KOŽO 20 cm - Sportnatrgovina.si">
            <a:extLst>
              <a:ext uri="{FF2B5EF4-FFF2-40B4-BE49-F238E27FC236}">
                <a16:creationId xmlns:a16="http://schemas.microsoft.com/office/drawing/2014/main" id="{6A8A8A95-F8BA-41C1-9CD5-005396AB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7" y="335773"/>
            <a:ext cx="1729730" cy="1729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bjem je vreden več kot tisoč besed ... Misel o prijateljstvu">
            <a:extLst>
              <a:ext uri="{FF2B5EF4-FFF2-40B4-BE49-F238E27FC236}">
                <a16:creationId xmlns:a16="http://schemas.microsoft.com/office/drawing/2014/main" id="{3728B3C2-50FC-467C-AFB1-63944C0F5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20" b="8881"/>
          <a:stretch/>
        </p:blipFill>
        <p:spPr bwMode="auto">
          <a:xfrm>
            <a:off x="3142177" y="1582692"/>
            <a:ext cx="1959989" cy="26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VET KNJIGE | PESMI O ŽIVALIH 2 S CD">
            <a:extLst>
              <a:ext uri="{FF2B5EF4-FFF2-40B4-BE49-F238E27FC236}">
                <a16:creationId xmlns:a16="http://schemas.microsoft.com/office/drawing/2014/main" id="{67B4874A-1958-44A7-A25B-6B1A4AF1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t="6001" r="2121" b="66215"/>
          <a:stretch/>
        </p:blipFill>
        <p:spPr bwMode="auto">
          <a:xfrm>
            <a:off x="5508103" y="2209679"/>
            <a:ext cx="3184585" cy="12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ako poimenovati muce: izberite ime hišnega ljubljenčka">
            <a:extLst>
              <a:ext uri="{FF2B5EF4-FFF2-40B4-BE49-F238E27FC236}">
                <a16:creationId xmlns:a16="http://schemas.microsoft.com/office/drawing/2014/main" id="{C8FF0B45-82D1-4391-B74E-4419A45A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2" y="3717032"/>
            <a:ext cx="1847850" cy="2476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se več učencev se šola doma, znati jim je treba bistveno manj ...">
            <a:extLst>
              <a:ext uri="{FF2B5EF4-FFF2-40B4-BE49-F238E27FC236}">
                <a16:creationId xmlns:a16="http://schemas.microsoft.com/office/drawing/2014/main" id="{BD955F5C-C043-43BD-82F6-49904916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17298"/>
          <a:stretch/>
        </p:blipFill>
        <p:spPr bwMode="auto">
          <a:xfrm>
            <a:off x="3538106" y="4492327"/>
            <a:ext cx="2067787" cy="18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rizerka XS_krog za stran_z nogami - UnijaXS">
            <a:extLst>
              <a:ext uri="{FF2B5EF4-FFF2-40B4-BE49-F238E27FC236}">
                <a16:creationId xmlns:a16="http://schemas.microsoft.com/office/drawing/2014/main" id="{C03B4E60-5B63-40B7-82D6-4BFC40B1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2" y="4236973"/>
            <a:ext cx="1990725" cy="2295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iljka Orhideja Phalaenopsis u keramičkoj tegli 9 cm - Akcija ...">
            <a:extLst>
              <a:ext uri="{FF2B5EF4-FFF2-40B4-BE49-F238E27FC236}">
                <a16:creationId xmlns:a16="http://schemas.microsoft.com/office/drawing/2014/main" id="{F7C1FE76-60EC-4FE5-B43F-E4B98058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9" y="1541534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BF7CEC9-FAC4-475E-A961-4B41023EE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2"/>
    </mc:Choice>
    <mc:Fallback xmlns="">
      <p:transition spd="slow" advTm="9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791580" y="298284"/>
            <a:ext cx="7560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Kaj lahko določimo samostalnikom?</a:t>
            </a:r>
          </a:p>
          <a:p>
            <a:endParaRPr lang="sl-SI" sz="2400" dirty="0">
              <a:latin typeface="Arial Black" panose="020B0A04020102020204" pitchFamily="34" charset="0"/>
            </a:endParaRPr>
          </a:p>
          <a:p>
            <a:r>
              <a:rPr lang="sl-SI" dirty="0"/>
              <a:t> 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3508628" y="759949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13736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MOŠKI SPOL – TISTI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m. sp.</a:t>
            </a:r>
          </a:p>
        </p:txBody>
      </p:sp>
      <p:pic>
        <p:nvPicPr>
          <p:cNvPr id="6146" name="Picture 2" descr="Pustni Kostum Zapornik">
            <a:extLst>
              <a:ext uri="{FF2B5EF4-FFF2-40B4-BE49-F238E27FC236}">
                <a16:creationId xmlns:a16="http://schemas.microsoft.com/office/drawing/2014/main" id="{CF81C62F-0FEC-473F-AEE8-9D98B04A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99592" y="2492896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jki - Wikipedija, prosta enciklopedija">
            <a:extLst>
              <a:ext uri="{FF2B5EF4-FFF2-40B4-BE49-F238E27FC236}">
                <a16:creationId xmlns:a16="http://schemas.microsoft.com/office/drawing/2014/main" id="{7B4BE962-F348-408F-A2C1-09E06044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4873"/>
            <a:ext cx="1297744" cy="18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issing Emoticons. Male Emoticon Kissing A Female Emoticon ...">
            <a:extLst>
              <a:ext uri="{FF2B5EF4-FFF2-40B4-BE49-F238E27FC236}">
                <a16:creationId xmlns:a16="http://schemas.microsoft.com/office/drawing/2014/main" id="{0FC2691E-2A80-4C13-9A7C-C0070BA9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90" y="2529995"/>
            <a:ext cx="2466020" cy="1686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vto Jolly - Odkup, prodaja, najem in financiranje vozil">
            <a:extLst>
              <a:ext uri="{FF2B5EF4-FFF2-40B4-BE49-F238E27FC236}">
                <a16:creationId xmlns:a16="http://schemas.microsoft.com/office/drawing/2014/main" id="{4B55212A-0219-444B-AEBC-271211B4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6" y="4734131"/>
            <a:ext cx="2582416" cy="1155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avadni mali zvonček Fotke, Slike">
            <a:extLst>
              <a:ext uri="{FF2B5EF4-FFF2-40B4-BE49-F238E27FC236}">
                <a16:creationId xmlns:a16="http://schemas.microsoft.com/office/drawing/2014/main" id="{D7FD56EE-781C-4848-9588-C162017D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32" y="4359579"/>
            <a:ext cx="138828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51497D44-D773-4C71-867E-FB9F14A290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7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4"/>
    </mc:Choice>
    <mc:Fallback xmlns="">
      <p:transition spd="slow" advTm="9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6187012-3F25-45CB-A39E-AD46FD361075}"/>
              </a:ext>
            </a:extLst>
          </p:cNvPr>
          <p:cNvSpPr txBox="1"/>
          <p:nvPr/>
        </p:nvSpPr>
        <p:spPr>
          <a:xfrm>
            <a:off x="971600" y="1916832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ZAPORNIKU NE PUSTIJO VOZITI AVTOMOBILA.</a:t>
            </a:r>
          </a:p>
        </p:txBody>
      </p:sp>
      <p:pic>
        <p:nvPicPr>
          <p:cNvPr id="3" name="Picture 2" descr="Pustni Kostum Zapornik">
            <a:extLst>
              <a:ext uri="{FF2B5EF4-FFF2-40B4-BE49-F238E27FC236}">
                <a16:creationId xmlns:a16="http://schemas.microsoft.com/office/drawing/2014/main" id="{A0095641-2B7E-4343-A76B-646F9180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79316" y="3068960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vto Jolly - Odkup, prodaja, najem in financiranje vozil">
            <a:extLst>
              <a:ext uri="{FF2B5EF4-FFF2-40B4-BE49-F238E27FC236}">
                <a16:creationId xmlns:a16="http://schemas.microsoft.com/office/drawing/2014/main" id="{915028B1-246C-4BDD-A073-E67915A4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34" y="4149080"/>
            <a:ext cx="3890478" cy="1740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9B6BBA63-ACD8-4612-BD94-35E9B30736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4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34"/>
    </mc:Choice>
    <mc:Fallback xmlns="">
      <p:transition spd="slow" advTm="8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47667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ŽENSKI SPOL – TISTA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ž. sp.</a:t>
            </a:r>
          </a:p>
        </p:txBody>
      </p:sp>
      <p:pic>
        <p:nvPicPr>
          <p:cNvPr id="7170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0ABC9BB2-5F6B-4014-90E2-F18571C9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805727" y="2091905"/>
            <a:ext cx="202976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varska presta, 100 g">
            <a:extLst>
              <a:ext uri="{FF2B5EF4-FFF2-40B4-BE49-F238E27FC236}">
                <a16:creationId xmlns:a16="http://schemas.microsoft.com/office/drawing/2014/main" id="{469442B7-3590-43C6-B518-184A3EB4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08" y="1375822"/>
            <a:ext cx="2479850" cy="2496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Šivilja in škarjice - Wikipedija, prosta enciklopedija">
            <a:extLst>
              <a:ext uri="{FF2B5EF4-FFF2-40B4-BE49-F238E27FC236}">
                <a16:creationId xmlns:a16="http://schemas.microsoft.com/office/drawing/2014/main" id="{13BBED81-206C-4387-A8D3-49EAF1155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8"/>
          <a:stretch/>
        </p:blipFill>
        <p:spPr bwMode="auto">
          <a:xfrm>
            <a:off x="4928340" y="4089878"/>
            <a:ext cx="2448272" cy="2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obil sem koronavirus, kaj lahko pričakujem #video - siol.net">
            <a:extLst>
              <a:ext uri="{FF2B5EF4-FFF2-40B4-BE49-F238E27FC236}">
                <a16:creationId xmlns:a16="http://schemas.microsoft.com/office/drawing/2014/main" id="{1D394E68-CB95-4985-A870-6B39E92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6" y="4398875"/>
            <a:ext cx="3322644" cy="1779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oža vrtnica ROZA odprta 121855">
            <a:extLst>
              <a:ext uri="{FF2B5EF4-FFF2-40B4-BE49-F238E27FC236}">
                <a16:creationId xmlns:a16="http://schemas.microsoft.com/office/drawing/2014/main" id="{A6DA660E-2CA3-4DBA-997A-96A762AB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60" y="1375822"/>
            <a:ext cx="2732604" cy="1931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F5A7FDFE-7AF5-41CF-8557-97B672F0F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6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9"/>
    </mc:Choice>
    <mc:Fallback xmlns="">
      <p:transition spd="slow" advTm="6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11E6167-87B0-4584-B628-7EDA40C84EAD}"/>
              </a:ext>
            </a:extLst>
          </p:cNvPr>
          <p:cNvSpPr txBox="1"/>
          <p:nvPr/>
        </p:nvSpPr>
        <p:spPr>
          <a:xfrm>
            <a:off x="287524" y="2100903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SINICI SO PONUDILI DROBTINICE PRESTE.</a:t>
            </a:r>
          </a:p>
        </p:txBody>
      </p:sp>
      <p:pic>
        <p:nvPicPr>
          <p:cNvPr id="3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6D9377E9-A5A8-4426-92EA-68E15CF7C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287524" y="3177609"/>
            <a:ext cx="2730935" cy="234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avarska presta, 100 g">
            <a:extLst>
              <a:ext uri="{FF2B5EF4-FFF2-40B4-BE49-F238E27FC236}">
                <a16:creationId xmlns:a16="http://schemas.microsoft.com/office/drawing/2014/main" id="{BEE37E64-538B-4035-91E9-D0459DE4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77609"/>
            <a:ext cx="2911898" cy="29314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Un rico almuerzo para los Taringueros - Recetas y cocina en Taringa!">
            <a:extLst>
              <a:ext uri="{FF2B5EF4-FFF2-40B4-BE49-F238E27FC236}">
                <a16:creationId xmlns:a16="http://schemas.microsoft.com/office/drawing/2014/main" id="{67D7B074-9B88-49BC-A9C8-04EE3F3E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250"/>
            <a:ext cx="2493821" cy="18454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D9914B8-6289-41B6-BE2B-44CE2C58E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2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6"/>
    </mc:Choice>
    <mc:Fallback xmlns="">
      <p:transition spd="slow" advTm="7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3.3|2.1|3.6|3.3|3.1|3.6|3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9.7|22.6|9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2.4|6.6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0.9|12.8|1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2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3.1|2.8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|2.6|3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9.5|6.4|6.6|9.3|7|7.7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6|8.9|18.6|10.8|8.7|14.1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2|9.2|9.2|12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2|6.2|6.3|11.6|1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172</Words>
  <Application>Microsoft Office PowerPoint</Application>
  <PresentationFormat>Diaprojekcija na zaslonu (4:3)</PresentationFormat>
  <Paragraphs>52</Paragraphs>
  <Slides>15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Nebeški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Maja Lenart</cp:lastModifiedBy>
  <cp:revision>17</cp:revision>
  <dcterms:created xsi:type="dcterms:W3CDTF">2020-04-17T18:41:06Z</dcterms:created>
  <dcterms:modified xsi:type="dcterms:W3CDTF">2020-04-18T16:09:52Z</dcterms:modified>
</cp:coreProperties>
</file>