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57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875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3362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9780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1344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6099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060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87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620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519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6105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8521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04FA9-0D2D-4460-ACB3-E7583FF37F2B}" type="datetimeFigureOut">
              <a:rPr lang="sl-SI" smtClean="0"/>
              <a:t>7.9.2018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07814-13B9-4B9A-8310-8295514349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586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F:\roba za solo\2018\predavanja\FIF\zacetki o fotografiji\camera_obcu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192" y="1484784"/>
            <a:ext cx="7652660" cy="4238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56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:\roba za solo\2018\predavanja\FIF\zacetki o fotografiji\300px-CamaraOscur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04864"/>
            <a:ext cx="7668833" cy="306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427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F:\roba za solo\2018\predavanja\FIF\zacetki o fotografiji\Camera_obscura_bo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597" y="404664"/>
            <a:ext cx="7032559" cy="5274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7732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roba za solo\2018\predavanja\FIF\zacetki o fotografiji\kako-vidimo-300x1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318327" cy="3188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0143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F:\roba za solo\2018\predavanja\FIF\zacetki o fotografiji\zenic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92696"/>
            <a:ext cx="7918800" cy="5051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1692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Diaprojekcija na zaslonu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Profesor</dc:creator>
  <cp:lastModifiedBy>Profesor</cp:lastModifiedBy>
  <cp:revision>1</cp:revision>
  <dcterms:created xsi:type="dcterms:W3CDTF">2018-09-07T08:53:23Z</dcterms:created>
  <dcterms:modified xsi:type="dcterms:W3CDTF">2018-09-07T09:01:09Z</dcterms:modified>
</cp:coreProperties>
</file>