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4AFE-CB59-41DD-AA26-50313B93F5A4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8398F-5E0E-4B14-BEE6-5148B2BA3A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399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hyperlink" Target="https://www.bing.com/images/search?q=aspirin&amp;form=HDRSC2&amp;first=1&amp;tsc=ImageBasicHover" TargetMode="External"/><Relationship Id="rId4" Type="http://schemas.openxmlformats.org/officeDocument/2006/relationships/hyperlink" Target="https://www.bing.com/images/search?q=tehtn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MERJENJE MASE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561807" y="3657597"/>
            <a:ext cx="4789714" cy="1288872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pPr algn="l"/>
            <a:r>
              <a:rPr lang="sl-SI" dirty="0"/>
              <a:t> </a:t>
            </a:r>
            <a:r>
              <a:rPr lang="sl-SI" dirty="0" smtClean="0"/>
              <a:t>                                                           </a:t>
            </a:r>
          </a:p>
          <a:p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1691" y="41337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9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Kaj o tem že veš?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Kateri pripomoček za merjenje mase poznaš?</a:t>
            </a:r>
          </a:p>
          <a:p>
            <a:endParaRPr lang="sl-SI" dirty="0"/>
          </a:p>
          <a:p>
            <a:r>
              <a:rPr lang="sl-SI" dirty="0" smtClean="0"/>
              <a:t>Katere enote za maso poznaš?</a:t>
            </a:r>
          </a:p>
          <a:p>
            <a:endParaRPr lang="sl-SI" dirty="0"/>
          </a:p>
          <a:p>
            <a:r>
              <a:rPr lang="sl-SI" dirty="0" smtClean="0"/>
              <a:t>Kako lahko to znanje uporabiš?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90816" y="15037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TEHTNICE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26" name="Picture 2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09" y="4121839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kaži izvorno sliko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317" y="2753839"/>
            <a:ext cx="176472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kaži izvorno slik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35" y="2537680"/>
            <a:ext cx="2015373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i za tehtn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9" y="4229766"/>
            <a:ext cx="18669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ikaži izvorno sli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60" y="4165059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ikaži izvorno slik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2" y="2431574"/>
            <a:ext cx="6026808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76645" y="11953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3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2000"/>
    </mc:Choice>
    <mc:Fallback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511935" cy="951171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ENOTE ZA MERJENJE MASE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92778" y="2473234"/>
            <a:ext cx="10067108" cy="3587932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Maso običajno merimo v kilogramih. </a:t>
            </a:r>
          </a:p>
          <a:p>
            <a:pPr marL="0" indent="0" algn="ctr">
              <a:buNone/>
            </a:pPr>
            <a:r>
              <a:rPr lang="sl-SI" dirty="0" smtClean="0"/>
              <a:t>V vsakdanjem življenju uporabljamo tudi druge enote.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1 gram = 1 g          1 dekagram = 1 dag      1 kilogram = 1 kg      1 tona = 1 t</a:t>
            </a:r>
          </a:p>
          <a:p>
            <a:pPr marL="0" indent="0">
              <a:buNone/>
            </a:pPr>
            <a:r>
              <a:rPr lang="sl-SI" b="1" dirty="0" smtClean="0"/>
              <a:t>  </a:t>
            </a:r>
            <a:endParaRPr lang="sl-SI" b="1" dirty="0"/>
          </a:p>
        </p:txBody>
      </p:sp>
      <p:pic>
        <p:nvPicPr>
          <p:cNvPr id="2050" name="Picture 2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4762" y="4807469"/>
            <a:ext cx="826199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3" y="4700369"/>
            <a:ext cx="422133" cy="85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688" y="4441166"/>
            <a:ext cx="1033538" cy="162000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9974" y="1445940"/>
            <a:ext cx="487363" cy="487363"/>
          </a:xfrm>
          <a:prstGeom prst="rect">
            <a:avLst/>
          </a:prstGeom>
        </p:spPr>
      </p:pic>
      <p:pic>
        <p:nvPicPr>
          <p:cNvPr id="1026" name="Picture 2" descr="Prikaži izvorno sli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55" y="4441166"/>
            <a:ext cx="206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6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9000"/>
    </mc:Choice>
    <mc:Fallback>
      <p:transition spd="slow" advClick="0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NOVA MERSKA ENOTA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MILIGRAM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010194" y="2574349"/>
            <a:ext cx="10546080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1 miligram = 1 mg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                                              </a:t>
            </a:r>
            <a:r>
              <a:rPr lang="sl-SI" b="1" dirty="0" smtClean="0"/>
              <a:t>Doma poišči škatlico tablet.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                                         </a:t>
            </a:r>
            <a:r>
              <a:rPr lang="sl-SI" b="1" dirty="0"/>
              <a:t>Poišči, koliko </a:t>
            </a:r>
            <a:r>
              <a:rPr lang="sl-SI" b="1" dirty="0" err="1"/>
              <a:t>miligramske</a:t>
            </a:r>
            <a:r>
              <a:rPr lang="sl-SI" b="1" dirty="0"/>
              <a:t> </a:t>
            </a:r>
            <a:r>
              <a:rPr lang="sl-SI" b="1" dirty="0" smtClean="0"/>
              <a:t>tablete </a:t>
            </a:r>
            <a:r>
              <a:rPr lang="sl-SI" b="1" dirty="0"/>
              <a:t>so v njej?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8" name="Picture 4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0" y="3151143"/>
            <a:ext cx="2979967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9788" y="13903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2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"/>
    </mc:Choice>
    <mc:Fallback>
      <p:transition spd="slow"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>
                <a:solidFill>
                  <a:srgbClr val="FF0000"/>
                </a:solidFill>
              </a:rPr>
              <a:t>Po piškotih diši…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18606" y="2490653"/>
            <a:ext cx="5016137" cy="368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Potrebuješ:</a:t>
            </a:r>
            <a:r>
              <a:rPr lang="sl-SI" dirty="0"/>
              <a:t>                                                            </a:t>
            </a:r>
            <a:r>
              <a:rPr lang="sl-SI" dirty="0" smtClean="0"/>
              <a:t>         </a:t>
            </a:r>
            <a:endParaRPr lang="sl-SI" dirty="0"/>
          </a:p>
          <a:p>
            <a:r>
              <a:rPr lang="sl-SI" dirty="0"/>
              <a:t>300 g moke,</a:t>
            </a:r>
          </a:p>
          <a:p>
            <a:r>
              <a:rPr lang="sl-SI" dirty="0"/>
              <a:t>200 g masla,</a:t>
            </a:r>
          </a:p>
          <a:p>
            <a:r>
              <a:rPr lang="sl-SI" dirty="0"/>
              <a:t>100 g sladkorja v prahu, </a:t>
            </a:r>
          </a:p>
          <a:p>
            <a:r>
              <a:rPr lang="sl-SI" dirty="0"/>
              <a:t>1 </a:t>
            </a:r>
            <a:r>
              <a:rPr lang="sl-SI" dirty="0" err="1"/>
              <a:t>vanilijev</a:t>
            </a:r>
            <a:r>
              <a:rPr lang="sl-SI" dirty="0"/>
              <a:t> sladkor,</a:t>
            </a:r>
          </a:p>
          <a:p>
            <a:r>
              <a:rPr lang="sl-SI" dirty="0"/>
              <a:t>2 rumenjaka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b="1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415246" y="2490652"/>
            <a:ext cx="7132319" cy="35356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Katera </a:t>
            </a:r>
            <a:r>
              <a:rPr lang="sl-SI" b="1" dirty="0"/>
              <a:t>enota za merjenje mase je v receptu?</a:t>
            </a:r>
          </a:p>
          <a:p>
            <a:pPr marL="0" indent="0">
              <a:buNone/>
            </a:pPr>
            <a:r>
              <a:rPr lang="sl-SI" b="1" dirty="0"/>
              <a:t>Če imaš doma </a:t>
            </a:r>
            <a:r>
              <a:rPr lang="sl-SI" b="1" dirty="0" err="1"/>
              <a:t>vanilijev</a:t>
            </a:r>
            <a:r>
              <a:rPr lang="sl-SI" b="1" dirty="0"/>
              <a:t> sladkor, ga stehtaj.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114" y="848606"/>
            <a:ext cx="3808248" cy="298800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9247" y="13903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4000"/>
    </mc:Choice>
    <mc:Fallback>
      <p:transition spd="slow"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1001486"/>
            <a:ext cx="9601196" cy="1314994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Če želiš, se lahko skupaj s svojo družino preizkusiš v peki piškotov.</a:t>
            </a:r>
            <a:br>
              <a:rPr lang="sl-SI" sz="3200" b="1" dirty="0">
                <a:solidFill>
                  <a:srgbClr val="FF0000"/>
                </a:solidFill>
              </a:rPr>
            </a:b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95401" y="2473233"/>
            <a:ext cx="9601196" cy="378822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sl-SI" dirty="0" smtClean="0"/>
              <a:t>Maslo </a:t>
            </a:r>
            <a:r>
              <a:rPr lang="sl-SI" dirty="0"/>
              <a:t>in sladkor penasto stepi z električnim mešalnikom. </a:t>
            </a:r>
            <a:r>
              <a:rPr lang="sl-SI" b="1" dirty="0"/>
              <a:t>Bodi previden. Za pomoč prosi starše.</a:t>
            </a:r>
          </a:p>
          <a:p>
            <a:pPr marL="457200" indent="-457200">
              <a:buAutoNum type="arabicPeriod"/>
            </a:pPr>
            <a:r>
              <a:rPr lang="sl-SI" dirty="0"/>
              <a:t>Dodaj rumenjake in moko ter zamesi testo.</a:t>
            </a:r>
          </a:p>
          <a:p>
            <a:pPr marL="457200" indent="-457200">
              <a:buAutoNum type="arabicPeriod"/>
            </a:pPr>
            <a:r>
              <a:rPr lang="sl-SI" dirty="0"/>
              <a:t>Testo razvaljaj na pomokani deski.</a:t>
            </a:r>
          </a:p>
          <a:p>
            <a:pPr marL="457200" indent="-457200">
              <a:buAutoNum type="arabicPeriod"/>
            </a:pPr>
            <a:r>
              <a:rPr lang="sl-SI" dirty="0"/>
              <a:t>S piškotnimi modelčki izreži poljubne oblike piškotov.</a:t>
            </a:r>
          </a:p>
          <a:p>
            <a:pPr marL="457200" indent="-457200">
              <a:buAutoNum type="arabicPeriod"/>
            </a:pPr>
            <a:r>
              <a:rPr lang="sl-SI" dirty="0"/>
              <a:t>Piškote peči 10-15 min na 180˚C (ventilacija 160˚C).</a:t>
            </a:r>
          </a:p>
          <a:p>
            <a:pPr marL="457200" indent="-457200">
              <a:buAutoNum type="arabicPeriod"/>
            </a:pPr>
            <a:r>
              <a:rPr lang="sl-SI" dirty="0"/>
              <a:t>Ohlajene piškote lahko okrasiš s čokolado.</a:t>
            </a:r>
          </a:p>
          <a:p>
            <a:pPr marL="0" indent="0" algn="ctr">
              <a:buNone/>
            </a:pPr>
            <a:r>
              <a:rPr lang="sl-SI" b="1" dirty="0" smtClean="0"/>
              <a:t>Tebi </a:t>
            </a:r>
            <a:r>
              <a:rPr lang="sl-SI" b="1" dirty="0"/>
              <a:t>in tvoji družini želim prijetno ustvarjanje in DOBER TEK.</a:t>
            </a:r>
          </a:p>
          <a:p>
            <a:pPr marL="457200" indent="-457200">
              <a:buAutoNum type="arabicPeriod"/>
            </a:pPr>
            <a:endParaRPr lang="sl-SI" dirty="0"/>
          </a:p>
          <a:p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2177" y="16695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To je bilo za danes vse.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76254"/>
          </a:xfrm>
        </p:spPr>
        <p:txBody>
          <a:bodyPr/>
          <a:lstStyle/>
          <a:p>
            <a:pPr algn="l"/>
            <a:r>
              <a:rPr lang="sl-SI" dirty="0" smtClean="0"/>
              <a:t>Viri: </a:t>
            </a:r>
          </a:p>
          <a:p>
            <a:pPr marL="342900" indent="-342900" algn="l">
              <a:buFontTx/>
              <a:buChar char="-"/>
            </a:pPr>
            <a:r>
              <a:rPr lang="sl-SI" dirty="0" smtClean="0">
                <a:hlinkClick r:id="rId4"/>
              </a:rPr>
              <a:t>tehtnica </a:t>
            </a:r>
            <a:r>
              <a:rPr lang="sl-SI" dirty="0">
                <a:hlinkClick r:id="rId4"/>
              </a:rPr>
              <a:t>- Bing </a:t>
            </a:r>
            <a:r>
              <a:rPr lang="sl-SI" dirty="0" err="1" smtClean="0">
                <a:hlinkClick r:id="rId4"/>
              </a:rPr>
              <a:t>images</a:t>
            </a:r>
            <a:endParaRPr lang="sl-SI" dirty="0" smtClean="0"/>
          </a:p>
          <a:p>
            <a:pPr marL="342900" indent="-342900" algn="l">
              <a:buFontTx/>
              <a:buChar char="-"/>
            </a:pPr>
            <a:r>
              <a:rPr lang="sl-SI" dirty="0">
                <a:hlinkClick r:id="rId5"/>
              </a:rPr>
              <a:t>aspirin - Bing </a:t>
            </a:r>
            <a:r>
              <a:rPr lang="sl-SI" dirty="0" err="1">
                <a:hlinkClick r:id="rId5"/>
              </a:rPr>
              <a:t>images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1388" y="39583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9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202</TotalTime>
  <Words>239</Words>
  <Application>Microsoft Office PowerPoint</Application>
  <PresentationFormat>Širokozaslonsko</PresentationFormat>
  <Paragraphs>49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Naravno</vt:lpstr>
      <vt:lpstr>MERJENJE MASE</vt:lpstr>
      <vt:lpstr>Kaj o tem že veš?</vt:lpstr>
      <vt:lpstr>TEHTNICE</vt:lpstr>
      <vt:lpstr>ENOTE ZA MERJENJE MASE</vt:lpstr>
      <vt:lpstr>NOVA MERSKA ENOTA MILIGRAM</vt:lpstr>
      <vt:lpstr>Po piškotih diši…</vt:lpstr>
      <vt:lpstr>Če želiš, se lahko skupaj s svojo družino preizkusiš v peki piškotov. </vt:lpstr>
      <vt:lpstr>To je bilo za danes vse.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MERJENJE MASE</dc:title>
  <dc:creator>Tanja</dc:creator>
  <cp:lastModifiedBy>Nina</cp:lastModifiedBy>
  <cp:revision>24</cp:revision>
  <dcterms:created xsi:type="dcterms:W3CDTF">2020-12-08T09:11:10Z</dcterms:created>
  <dcterms:modified xsi:type="dcterms:W3CDTF">2020-12-10T11:54:47Z</dcterms:modified>
</cp:coreProperties>
</file>