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58" r:id="rId12"/>
    <p:sldId id="267" r:id="rId13"/>
    <p:sldId id="257" r:id="rId1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6FB1-EDBC-4254-8BA0-804C5CE435AC}" type="datetimeFigureOut">
              <a:rPr lang="sl-SI" smtClean="0"/>
              <a:t>5. 10. 2020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6209-5A16-41D2-A85F-87CEDA93347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0323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6FB1-EDBC-4254-8BA0-804C5CE435AC}" type="datetimeFigureOut">
              <a:rPr lang="sl-SI" smtClean="0"/>
              <a:t>5. 10. 2020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6209-5A16-41D2-A85F-87CEDA93347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3037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6FB1-EDBC-4254-8BA0-804C5CE435AC}" type="datetimeFigureOut">
              <a:rPr lang="sl-SI" smtClean="0"/>
              <a:t>5. 10. 2020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6209-5A16-41D2-A85F-87CEDA93347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3358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6FB1-EDBC-4254-8BA0-804C5CE435AC}" type="datetimeFigureOut">
              <a:rPr lang="sl-SI" smtClean="0"/>
              <a:t>5. 10. 2020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6209-5A16-41D2-A85F-87CEDA93347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453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6FB1-EDBC-4254-8BA0-804C5CE435AC}" type="datetimeFigureOut">
              <a:rPr lang="sl-SI" smtClean="0"/>
              <a:t>5. 10. 2020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6209-5A16-41D2-A85F-87CEDA93347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9462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6FB1-EDBC-4254-8BA0-804C5CE435AC}" type="datetimeFigureOut">
              <a:rPr lang="sl-SI" smtClean="0"/>
              <a:t>5. 10. 2020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6209-5A16-41D2-A85F-87CEDA93347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4679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6FB1-EDBC-4254-8BA0-804C5CE435AC}" type="datetimeFigureOut">
              <a:rPr lang="sl-SI" smtClean="0"/>
              <a:t>5. 10. 2020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6209-5A16-41D2-A85F-87CEDA93347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6982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6FB1-EDBC-4254-8BA0-804C5CE435AC}" type="datetimeFigureOut">
              <a:rPr lang="sl-SI" smtClean="0"/>
              <a:t>5. 10. 2020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6209-5A16-41D2-A85F-87CEDA93347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956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6FB1-EDBC-4254-8BA0-804C5CE435AC}" type="datetimeFigureOut">
              <a:rPr lang="sl-SI" smtClean="0"/>
              <a:t>5. 10. 2020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6209-5A16-41D2-A85F-87CEDA93347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4489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6FB1-EDBC-4254-8BA0-804C5CE435AC}" type="datetimeFigureOut">
              <a:rPr lang="sl-SI" smtClean="0"/>
              <a:t>5. 10. 2020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6209-5A16-41D2-A85F-87CEDA93347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167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26FB1-EDBC-4254-8BA0-804C5CE435AC}" type="datetimeFigureOut">
              <a:rPr lang="sl-SI" smtClean="0"/>
              <a:t>5. 10. 2020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86209-5A16-41D2-A85F-87CEDA93347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235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26FB1-EDBC-4254-8BA0-804C5CE435AC}" type="datetimeFigureOut">
              <a:rPr lang="sl-SI" smtClean="0"/>
              <a:t>5. 10. 2020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86209-5A16-41D2-A85F-87CEDA93347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35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MERJENJE DEBELINE LISTA A4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8436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9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33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10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79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40690" y="-1124380"/>
            <a:ext cx="6843619" cy="912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8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5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4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0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1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2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1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04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</Words>
  <Application>Microsoft Office PowerPoint</Application>
  <PresentationFormat>Širokozaslonsko</PresentationFormat>
  <Paragraphs>1</Paragraphs>
  <Slides>13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Officeova tema</vt:lpstr>
      <vt:lpstr>MERJENJE DEBELINE LISTA A4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MERJENJE DEBELINE LISTA A4</dc:title>
  <dc:creator>Angela</dc:creator>
  <cp:lastModifiedBy>Angela</cp:lastModifiedBy>
  <cp:revision>2</cp:revision>
  <dcterms:created xsi:type="dcterms:W3CDTF">2020-10-05T05:13:31Z</dcterms:created>
  <dcterms:modified xsi:type="dcterms:W3CDTF">2020-10-05T05:46:07Z</dcterms:modified>
</cp:coreProperties>
</file>