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64" r:id="rId5"/>
    <p:sldId id="265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5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750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496277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7156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744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471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32673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63219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52209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35382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083024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862257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9FA1BE-B3B9-4764-A9C3-DEAA07C9A631}" type="datetimeFigureOut">
              <a:rPr lang="en-SI" smtClean="0"/>
              <a:t>10/26/2023</a:t>
            </a:fld>
            <a:endParaRPr lang="en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DADF708-165E-42F2-A3A3-D1BCD7C5A613}" type="slidenum">
              <a:rPr lang="en-SI" smtClean="0"/>
              <a:t>‹#›</a:t>
            </a:fld>
            <a:endParaRPr lang="en-SI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44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ahodna Afrika - Afrika kot je nekoč bila - Gekko Potovanja : Gekko  potovanja">
            <a:extLst>
              <a:ext uri="{FF2B5EF4-FFF2-40B4-BE49-F238E27FC236}">
                <a16:creationId xmlns:a16="http://schemas.microsoft.com/office/drawing/2014/main" id="{40F000D3-7382-413E-B23B-82B122C301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86" b="5662"/>
          <a:stretch/>
        </p:blipFill>
        <p:spPr bwMode="auto">
          <a:xfrm>
            <a:off x="0" y="-17929"/>
            <a:ext cx="1219200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16EB8C-E2FE-458B-A236-B1577B8460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ctr"/>
            <a:r>
              <a:rPr lang="sl-SI" sz="4800" b="1" dirty="0">
                <a:solidFill>
                  <a:schemeClr val="bg1"/>
                </a:solidFill>
              </a:rPr>
              <a:t>PREBIVALSTVO AFRIKE</a:t>
            </a:r>
            <a:endParaRPr lang="en-SI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E59AE-7C24-4E1D-B489-E945440E0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ctr"/>
            <a:r>
              <a:rPr lang="sl-SI" sz="2000" dirty="0">
                <a:solidFill>
                  <a:schemeClr val="bg1">
                    <a:lumMod val="65000"/>
                  </a:schemeClr>
                </a:solidFill>
              </a:rPr>
              <a:t>8. razred</a:t>
            </a:r>
            <a:endParaRPr lang="en-SI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70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6FBB8E-EA1D-44E1-A267-3DB6BC96E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GOSTOTA POSELITVE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C5C8B8-8FEF-41F5-87F6-10BC3110D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74" y="1881593"/>
            <a:ext cx="618206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 </a:t>
            </a:r>
            <a:r>
              <a:rPr lang="sl-SI" sz="2400" b="1" dirty="0"/>
              <a:t>Neenakomerno in redko </a:t>
            </a:r>
            <a:r>
              <a:rPr lang="sl-SI" sz="2400" dirty="0"/>
              <a:t>poseljena.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Najgosteje so poseljene obale morij, dolina reke Nil in višavja.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Redko ali skoraj neposeljena so območja ob ekvatorju (razen višje nadmorske višine) in puščave (razen </a:t>
            </a:r>
            <a:r>
              <a:rPr lang="sl-SI" sz="2400" b="1" dirty="0"/>
              <a:t>oaze</a:t>
            </a:r>
            <a:r>
              <a:rPr lang="sl-SI" sz="2400" dirty="0"/>
              <a:t>).</a:t>
            </a:r>
          </a:p>
        </p:txBody>
      </p:sp>
      <p:pic>
        <p:nvPicPr>
          <p:cNvPr id="1028" name="Picture 4" descr="Prebivalstvo Afrike">
            <a:extLst>
              <a:ext uri="{FF2B5EF4-FFF2-40B4-BE49-F238E27FC236}">
                <a16:creationId xmlns:a16="http://schemas.microsoft.com/office/drawing/2014/main" id="{E88C0E88-B183-46AC-870D-B026FAE9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96" y="1037847"/>
            <a:ext cx="4932545" cy="47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34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A9D2-3329-4B20-9F37-8C587624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8FE1-FD1C-47D6-808B-201221D7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Velike</a:t>
            </a:r>
            <a:r>
              <a:rPr lang="en-US" sz="2400" dirty="0"/>
              <a:t> </a:t>
            </a:r>
            <a:r>
              <a:rPr lang="en-US" sz="2400" dirty="0" err="1"/>
              <a:t>kulturne</a:t>
            </a:r>
            <a:r>
              <a:rPr lang="en-US" sz="2400" dirty="0"/>
              <a:t> </a:t>
            </a:r>
            <a:r>
              <a:rPr lang="en-US" sz="2400" dirty="0" err="1"/>
              <a:t>razlike</a:t>
            </a:r>
            <a:r>
              <a:rPr lang="en-US" sz="2400" dirty="0"/>
              <a:t> za </a:t>
            </a:r>
            <a:r>
              <a:rPr lang="en-US" sz="2400" dirty="0" err="1"/>
              <a:t>eno</a:t>
            </a:r>
            <a:r>
              <a:rPr lang="en-US" sz="2400" dirty="0"/>
              <a:t> </a:t>
            </a:r>
            <a:r>
              <a:rPr lang="en-US" sz="2400" dirty="0" err="1"/>
              <a:t>celino</a:t>
            </a:r>
            <a:r>
              <a:rPr lang="en-US" sz="2400" dirty="0"/>
              <a:t>.</a:t>
            </a:r>
            <a:endParaRPr lang="sl-SI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Pogosti </a:t>
            </a:r>
            <a:r>
              <a:rPr lang="sl-SI" sz="2400" dirty="0" err="1"/>
              <a:t>medetični</a:t>
            </a:r>
            <a:r>
              <a:rPr lang="sl-SI" sz="2400" dirty="0"/>
              <a:t> spopadi.</a:t>
            </a:r>
            <a:endParaRPr lang="en-US" sz="2400" dirty="0"/>
          </a:p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B85ED-F233-42E5-8CF5-87B5C8EF6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69" y="2877718"/>
            <a:ext cx="5656072" cy="3975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08112E-F635-44AE-8C18-AE46B09A3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21" y="2877718"/>
            <a:ext cx="5236397" cy="398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9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CA9D2-3329-4B20-9F37-8C5876245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ZNAČILNOSTI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8FE1-FD1C-47D6-808B-201221D73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Prebivalstvo Afrike hitro narašča (kljub upadu rodnosti), kar je posledica boljše zdravstvene oskrbe in zmanjševanje smrtnosti.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Številni še vedno umirajo zaradi: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/>
              <a:t>tropskih bolezni,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/>
              <a:t>drugih bolezni, ki so v gospodarsko razvitem svetu večinoma ozdravljive (kolera, hepatitis, vnetje pljuč, …),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/>
              <a:t>podhranjenosti,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sl-SI" sz="2200" dirty="0"/>
              <a:t>virusa HIV.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sl-SI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Prebivalstvo se zaradi želje po boljšem življenju množično seli v mesta </a:t>
            </a:r>
            <a:r>
              <a:rPr lang="sl-SI" sz="2400" dirty="0">
                <a:sym typeface="Wingdings" panose="05000000000000000000" pitchFamily="2" charset="2"/>
              </a:rPr>
              <a:t> na obrobju mest nastajajo velika barakarska naselja (revščina, pomanjkanje, bolezni, kriminal, nizka stopnja izobrazbe).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2643323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8F2588D8-2928-4A30-A1D5-575CB18B4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STAROSTNA PIRAMIDA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0AC1804E-4160-4C62-B5EE-9FCA0A5D9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dirty="0"/>
              <a:t>Afrika, 2023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CFB1E2FE-5735-4D4F-A581-90B6169A969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besedila 8">
            <a:extLst>
              <a:ext uri="{FF2B5EF4-FFF2-40B4-BE49-F238E27FC236}">
                <a16:creationId xmlns:a16="http://schemas.microsoft.com/office/drawing/2014/main" id="{675C355F-E508-4AEB-A964-289815D7E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l-SI" dirty="0"/>
              <a:t>Slovenija, 2023</a:t>
            </a:r>
          </a:p>
        </p:txBody>
      </p:sp>
      <p:sp>
        <p:nvSpPr>
          <p:cNvPr id="10" name="Označba mesta vsebine 9">
            <a:extLst>
              <a:ext uri="{FF2B5EF4-FFF2-40B4-BE49-F238E27FC236}">
                <a16:creationId xmlns:a16="http://schemas.microsoft.com/office/drawing/2014/main" id="{9F60B06B-8A22-4318-8A7F-A02C4C20F2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B48F53-1B4B-4514-BA36-2F1594DD6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383" y="2548036"/>
            <a:ext cx="4475554" cy="4023361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265EBD5-9386-4879-BAFC-3CBC4AE4C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065" y="2582334"/>
            <a:ext cx="4475552" cy="402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41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E9443-2635-4CE1-90E4-AFE03B2C1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VERSTVA V AFRIKI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77ED6-CE09-40CB-8371-A0278E61A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Islam</a:t>
            </a:r>
            <a:endParaRPr lang="sl-SI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Krščanstvo</a:t>
            </a:r>
            <a:endParaRPr lang="sl-SI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Animizem</a:t>
            </a:r>
            <a:endParaRPr lang="en-S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19407F-4ECC-44A6-97FC-FA7F4C13A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10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6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9305-9653-4410-88DD-5B78D7FEF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929" y="250744"/>
            <a:ext cx="7279341" cy="1450757"/>
          </a:xfrm>
        </p:spPr>
        <p:txBody>
          <a:bodyPr/>
          <a:lstStyle/>
          <a:p>
            <a:r>
              <a:rPr lang="en-US" dirty="0"/>
              <a:t>URADNI JEZIKI V AFRIKI IN N</a:t>
            </a:r>
            <a:r>
              <a:rPr lang="sl-SI" dirty="0"/>
              <a:t>JIHOVA </a:t>
            </a:r>
            <a:r>
              <a:rPr lang="en-US" dirty="0"/>
              <a:t>ZGODOVINA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D781C-BBCB-49A8-9A57-82B7425E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29" y="1836769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Izjemno</a:t>
            </a:r>
            <a:r>
              <a:rPr lang="en-US" sz="2400" dirty="0"/>
              <a:t> </a:t>
            </a:r>
            <a:r>
              <a:rPr lang="en-US" sz="2400" dirty="0" err="1"/>
              <a:t>bogastvo</a:t>
            </a:r>
            <a:r>
              <a:rPr lang="en-US" sz="2400" dirty="0"/>
              <a:t> </a:t>
            </a:r>
            <a:r>
              <a:rPr lang="en-US" sz="2400" dirty="0" err="1"/>
              <a:t>različnih</a:t>
            </a:r>
            <a:r>
              <a:rPr lang="en-US" sz="2400" dirty="0"/>
              <a:t> </a:t>
            </a:r>
            <a:r>
              <a:rPr lang="en-US" sz="2400" dirty="0" err="1"/>
              <a:t>jezikov</a:t>
            </a:r>
            <a:r>
              <a:rPr lang="sl-SI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Kolonialno</a:t>
            </a:r>
            <a:r>
              <a:rPr lang="en-US" sz="2400" dirty="0"/>
              <a:t> </a:t>
            </a:r>
            <a:r>
              <a:rPr lang="en-US" sz="2400" dirty="0" err="1"/>
              <a:t>ozadje</a:t>
            </a:r>
            <a:r>
              <a:rPr lang="sl-SI" sz="24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err="1"/>
              <a:t>Pomembne</a:t>
            </a:r>
            <a:r>
              <a:rPr lang="en-US" sz="2400" dirty="0"/>
              <a:t> </a:t>
            </a:r>
            <a:r>
              <a:rPr lang="en-US" sz="2400" dirty="0" err="1"/>
              <a:t>civilizacije</a:t>
            </a:r>
            <a:r>
              <a:rPr lang="sl-SI" sz="2400" dirty="0"/>
              <a:t>.</a:t>
            </a:r>
            <a:endParaRPr lang="en-SI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385B12-479A-4232-BF09-53F28BB0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702" y="1701501"/>
            <a:ext cx="4552698" cy="5167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C3D868-3F14-4A60-B994-202A54A23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315" y="3429000"/>
            <a:ext cx="433768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71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88D3-552F-4CA2-BDFC-15B881A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586" y="313497"/>
            <a:ext cx="6029661" cy="1450757"/>
          </a:xfrm>
        </p:spPr>
        <p:txBody>
          <a:bodyPr/>
          <a:lstStyle/>
          <a:p>
            <a:r>
              <a:rPr lang="sl-SI" dirty="0"/>
              <a:t>KOLONIJE - PRETEKLOST</a:t>
            </a:r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F188C9-82A4-4AD8-BCBB-A7C1B8172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510" y="0"/>
            <a:ext cx="5644490" cy="6858000"/>
          </a:xfrm>
          <a:prstGeom prst="rect">
            <a:avLst/>
          </a:prstGeom>
        </p:spPr>
      </p:pic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7B344CA-1412-400C-A1C5-D2273BBC3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5023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Evropske države si razdelijo Afriko.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 err="1"/>
              <a:t>Nejvečji</a:t>
            </a:r>
            <a:r>
              <a:rPr lang="sl-SI" sz="2400" dirty="0"/>
              <a:t> vpliv ima Anglija, za njo Francija in druge države.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l-SI" sz="2400" dirty="0"/>
              <a:t>Kako to danes vpliva na življenje v Afriki?</a:t>
            </a:r>
          </a:p>
        </p:txBody>
      </p:sp>
    </p:spTree>
    <p:extLst>
      <p:ext uri="{BB962C8B-B14F-4D97-AF65-F5344CB8AC3E}">
        <p14:creationId xmlns:p14="http://schemas.microsoft.com/office/powerpoint/2010/main" val="153986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2365A-C834-4DE5-A892-67255169E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70400-8082-44DC-BB51-49093A3D5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CA9F2-C50E-49A6-85B4-3E278E263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02" y="0"/>
            <a:ext cx="92843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51313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</TotalTime>
  <Words>206</Words>
  <Application>Microsoft Office PowerPoint</Application>
  <PresentationFormat>Širokozaslonsko</PresentationFormat>
  <Paragraphs>33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Retrospektiva</vt:lpstr>
      <vt:lpstr>PREBIVALSTVO AFRIKE</vt:lpstr>
      <vt:lpstr>GOSTOTA POSELITVE</vt:lpstr>
      <vt:lpstr>ZNAČILNOSTI</vt:lpstr>
      <vt:lpstr>ZNAČILNOSTI</vt:lpstr>
      <vt:lpstr>STAROSTNA PIRAMIDA</vt:lpstr>
      <vt:lpstr>VERSTVA V AFRIKI</vt:lpstr>
      <vt:lpstr>URADNI JEZIKI V AFRIKI IN NJIHOVA ZGODOVINA</vt:lpstr>
      <vt:lpstr>KOLONIJE - PRETEKLOST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Prebivalstvo Afrike – kulturne razlike</dc:title>
  <dc:creator>Kepic, Monika</dc:creator>
  <cp:lastModifiedBy>SIO Administrator</cp:lastModifiedBy>
  <cp:revision>11</cp:revision>
  <dcterms:created xsi:type="dcterms:W3CDTF">2021-02-16T00:20:52Z</dcterms:created>
  <dcterms:modified xsi:type="dcterms:W3CDTF">2023-10-26T21:13:24Z</dcterms:modified>
</cp:coreProperties>
</file>