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61" r:id="rId4"/>
    <p:sldId id="262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12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11" name="Raven povezovalnik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pPr/>
              <a:t>10. 11. 2020</a:t>
            </a:fld>
            <a:endParaRPr lang="sl-SI" dirty="0"/>
          </a:p>
        </p:txBody>
      </p:sp>
      <p:sp>
        <p:nvSpPr>
          <p:cNvPr id="13" name="Ograda no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4" name="Ograda številke diapoz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ravokotni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Ograda slike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3" name="Ograda slike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rug naslovni diapozitiv s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Ograda slike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3" name="Ograda slike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2" name="Pravokotni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Ograda slike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sl-SI" smtClean="0"/>
              <a:t>10. 11. 2020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sl-SI" smtClean="0"/>
              <a:pPr/>
              <a:t>10. 11. 2020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slike 6" descr="Zvrhana košara jabolk" title="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Ograda slike 7" descr="Bližnji posnetek cimetovih paličic in jabolk poleg krožnikov in vilic na mizi" title="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Ograda slike 8" descr="Kos jabolčne pite na krožniku" title="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l-SI" sz="6600" b="0" i="0" dirty="0">
                <a:latin typeface="Cambria"/>
                <a:ea typeface="+mj-ea"/>
                <a:cs typeface="+mj-cs"/>
              </a:rPr>
              <a:t>KUHAR</a:t>
            </a:r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35">
        <p:fade/>
      </p:transition>
    </mc:Choice>
    <mc:Fallback xmlns="">
      <p:transition spd="med" advTm="1203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 descr="Zvrhana košara jabolk" title="Food 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61" y="240213"/>
            <a:ext cx="5544616" cy="381642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B582B85-F9BC-4FC9-88DF-3E34FF5B74C4}"/>
              </a:ext>
            </a:extLst>
          </p:cNvPr>
          <p:cNvSpPr txBox="1"/>
          <p:nvPr/>
        </p:nvSpPr>
        <p:spPr>
          <a:xfrm>
            <a:off x="2998068" y="256490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POMAGAJ </a:t>
            </a:r>
          </a:p>
          <a:p>
            <a:r>
              <a:rPr lang="sl-SI" sz="3600" dirty="0"/>
              <a:t>PRI PRIPRAVI DNEVNIH        OBROKOV ALI PRI NAČRTOVANJU OBROKOV ZA NASLEDNJI DAN! </a:t>
            </a:r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67">
        <p:fade/>
      </p:transition>
    </mc:Choice>
    <mc:Fallback xmlns="">
      <p:transition spd="med" advTm="52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55060">
            <a:off x="333972" y="197499"/>
            <a:ext cx="1538797" cy="20834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5821">
            <a:off x="2928808" y="594784"/>
            <a:ext cx="3076575" cy="34766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40" y="548680"/>
            <a:ext cx="2836912" cy="381948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0117">
            <a:off x="4774391" y="1035818"/>
            <a:ext cx="6096000" cy="39243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148" y="1124744"/>
            <a:ext cx="5181600" cy="556260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277988" y="66348"/>
            <a:ext cx="9001000" cy="6675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>
            <a:stCxn id="12" idx="0"/>
            <a:endCxn id="12" idx="2"/>
          </p:cNvCxnSpPr>
          <p:nvPr/>
        </p:nvCxnSpPr>
        <p:spPr>
          <a:xfrm>
            <a:off x="6778488" y="66348"/>
            <a:ext cx="0" cy="66750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>
            <a:stCxn id="12" idx="1"/>
            <a:endCxn id="12" idx="3"/>
          </p:cNvCxnSpPr>
          <p:nvPr/>
        </p:nvCxnSpPr>
        <p:spPr>
          <a:xfrm>
            <a:off x="2277988" y="3403858"/>
            <a:ext cx="900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2373932" y="145368"/>
            <a:ext cx="3072408" cy="819244"/>
            <a:chOff x="2373932" y="145368"/>
            <a:chExt cx="3072408" cy="819244"/>
          </a:xfrm>
        </p:grpSpPr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3932" y="145368"/>
              <a:ext cx="1095256" cy="819244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21" name="PoljeZBesedilom 20"/>
            <p:cNvSpPr txBox="1"/>
            <p:nvPr/>
          </p:nvSpPr>
          <p:spPr>
            <a:xfrm>
              <a:off x="3646140" y="188640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/>
                <a:t>ZAJTRK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858101" y="141263"/>
            <a:ext cx="3556578" cy="908566"/>
            <a:chOff x="6858101" y="141263"/>
            <a:chExt cx="3556578" cy="908566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0" b="5900"/>
            <a:stretch/>
          </p:blipFill>
          <p:spPr>
            <a:xfrm>
              <a:off x="6858101" y="141263"/>
              <a:ext cx="945504" cy="908566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2" name="PoljeZBesedilom 21"/>
            <p:cNvSpPr txBox="1"/>
            <p:nvPr/>
          </p:nvSpPr>
          <p:spPr>
            <a:xfrm>
              <a:off x="8614479" y="195027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KOSILO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2357401" y="3557604"/>
            <a:ext cx="3268959" cy="776269"/>
            <a:chOff x="2357401" y="3557604"/>
            <a:chExt cx="3268959" cy="776269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 rotWithShape="1">
            <a:blip r:embed="rId10"/>
            <a:srcRect l="21420" r="21420"/>
            <a:stretch/>
          </p:blipFill>
          <p:spPr>
            <a:xfrm>
              <a:off x="2357401" y="3557604"/>
              <a:ext cx="967680" cy="776269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23" name="PoljeZBesedilom 22"/>
            <p:cNvSpPr txBox="1"/>
            <p:nvPr/>
          </p:nvSpPr>
          <p:spPr>
            <a:xfrm>
              <a:off x="3826160" y="359086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/>
                <a:t>MALICA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6888751" y="3473664"/>
            <a:ext cx="3545268" cy="943059"/>
            <a:chOff x="6888751" y="3473664"/>
            <a:chExt cx="3545268" cy="943059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751" y="3473664"/>
              <a:ext cx="968896" cy="943059"/>
            </a:xfrm>
            <a:prstGeom prst="ellipse">
              <a:avLst/>
            </a:prstGeom>
          </p:spPr>
        </p:pic>
        <p:sp>
          <p:nvSpPr>
            <p:cNvPr id="24" name="PoljeZBesedilom 23"/>
            <p:cNvSpPr txBox="1"/>
            <p:nvPr/>
          </p:nvSpPr>
          <p:spPr>
            <a:xfrm>
              <a:off x="8633819" y="367521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VEČERJA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04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833">
        <p:fade/>
      </p:transition>
    </mc:Choice>
    <mc:Fallback xmlns="">
      <p:transition spd="med" advTm="136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|1.4|1.3|8|30.4|2.2|14.5|19.1|4.7|4.4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načrtom kuharske knjige (širokozaslonska)</Template>
  <TotalTime>0</TotalTime>
  <Words>18</Words>
  <Application>Microsoft Office PowerPoint</Application>
  <PresentationFormat>Po meri</PresentationFormat>
  <Paragraphs>7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Cambria</vt:lpstr>
      <vt:lpstr>FoodGourmet_16x9</vt:lpstr>
      <vt:lpstr>KUHAR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2020-04-07T18:03:26Z</dcterms:created>
  <dcterms:modified xsi:type="dcterms:W3CDTF">2020-11-10T19:02:42Z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