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7" r:id="rId3"/>
    <p:sldId id="284" r:id="rId4"/>
    <p:sldId id="294" r:id="rId5"/>
    <p:sldId id="282" r:id="rId6"/>
    <p:sldId id="293" r:id="rId7"/>
    <p:sldId id="295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E52226-4387-446B-8494-90B5FE508792}" v="1" dt="2024-02-22T10:08:13.3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6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ić, Darja" userId="b1a2addf-e27a-416b-9dac-f9911d81f095" providerId="ADAL" clId="{576EF3D0-D1F0-4567-B6A3-088B269E56A2}"/>
    <pc:docChg chg="custSel addSld delSld modSld">
      <pc:chgData name="Tadić, Darja" userId="b1a2addf-e27a-416b-9dac-f9911d81f095" providerId="ADAL" clId="{576EF3D0-D1F0-4567-B6A3-088B269E56A2}" dt="2024-02-19T11:33:58.307" v="2577" actId="20577"/>
      <pc:docMkLst>
        <pc:docMk/>
      </pc:docMkLst>
      <pc:sldChg chg="modSp new mod">
        <pc:chgData name="Tadić, Darja" userId="b1a2addf-e27a-416b-9dac-f9911d81f095" providerId="ADAL" clId="{576EF3D0-D1F0-4567-B6A3-088B269E56A2}" dt="2024-02-19T09:09:05.660" v="66" actId="20577"/>
        <pc:sldMkLst>
          <pc:docMk/>
          <pc:sldMk cId="3009095393" sldId="256"/>
        </pc:sldMkLst>
        <pc:spChg chg="mod">
          <ac:chgData name="Tadić, Darja" userId="b1a2addf-e27a-416b-9dac-f9911d81f095" providerId="ADAL" clId="{576EF3D0-D1F0-4567-B6A3-088B269E56A2}" dt="2024-02-19T09:09:05.660" v="66" actId="20577"/>
          <ac:spMkLst>
            <pc:docMk/>
            <pc:sldMk cId="3009095393" sldId="256"/>
            <ac:spMk id="2" creationId="{D06BED17-0C88-6471-9C89-DCCBFE690D84}"/>
          </ac:spMkLst>
        </pc:spChg>
      </pc:sldChg>
      <pc:sldChg chg="delSp modSp new mod">
        <pc:chgData name="Tadić, Darja" userId="b1a2addf-e27a-416b-9dac-f9911d81f095" providerId="ADAL" clId="{576EF3D0-D1F0-4567-B6A3-088B269E56A2}" dt="2024-02-19T10:51:44.416" v="599" actId="478"/>
        <pc:sldMkLst>
          <pc:docMk/>
          <pc:sldMk cId="1728704374" sldId="257"/>
        </pc:sldMkLst>
        <pc:spChg chg="del mod">
          <ac:chgData name="Tadić, Darja" userId="b1a2addf-e27a-416b-9dac-f9911d81f095" providerId="ADAL" clId="{576EF3D0-D1F0-4567-B6A3-088B269E56A2}" dt="2024-02-19T10:51:44.416" v="599" actId="478"/>
          <ac:spMkLst>
            <pc:docMk/>
            <pc:sldMk cId="1728704374" sldId="257"/>
            <ac:spMk id="2" creationId="{1D7B3018-CC90-46EF-32E4-8757EBF3B5A7}"/>
          </ac:spMkLst>
        </pc:spChg>
        <pc:spChg chg="mod">
          <ac:chgData name="Tadić, Darja" userId="b1a2addf-e27a-416b-9dac-f9911d81f095" providerId="ADAL" clId="{576EF3D0-D1F0-4567-B6A3-088B269E56A2}" dt="2024-02-19T10:51:23.980" v="576" actId="27636"/>
          <ac:spMkLst>
            <pc:docMk/>
            <pc:sldMk cId="1728704374" sldId="257"/>
            <ac:spMk id="3" creationId="{CD7BBBC8-DE2B-75EE-138D-F7E7300ECAEE}"/>
          </ac:spMkLst>
        </pc:spChg>
      </pc:sldChg>
      <pc:sldChg chg="addSp delSp modSp new mod">
        <pc:chgData name="Tadić, Darja" userId="b1a2addf-e27a-416b-9dac-f9911d81f095" providerId="ADAL" clId="{576EF3D0-D1F0-4567-B6A3-088B269E56A2}" dt="2024-02-19T11:20:56.978" v="1161" actId="20577"/>
        <pc:sldMkLst>
          <pc:docMk/>
          <pc:sldMk cId="1535882253" sldId="258"/>
        </pc:sldMkLst>
        <pc:spChg chg="del mod">
          <ac:chgData name="Tadić, Darja" userId="b1a2addf-e27a-416b-9dac-f9911d81f095" providerId="ADAL" clId="{576EF3D0-D1F0-4567-B6A3-088B269E56A2}" dt="2024-02-19T10:52:19.203" v="603" actId="478"/>
          <ac:spMkLst>
            <pc:docMk/>
            <pc:sldMk cId="1535882253" sldId="258"/>
            <ac:spMk id="2" creationId="{05FFDE1E-278F-7D77-950F-A6913B4AA286}"/>
          </ac:spMkLst>
        </pc:spChg>
        <pc:spChg chg="mod">
          <ac:chgData name="Tadić, Darja" userId="b1a2addf-e27a-416b-9dac-f9911d81f095" providerId="ADAL" clId="{576EF3D0-D1F0-4567-B6A3-088B269E56A2}" dt="2024-02-19T11:20:56.978" v="1161" actId="20577"/>
          <ac:spMkLst>
            <pc:docMk/>
            <pc:sldMk cId="1535882253" sldId="258"/>
            <ac:spMk id="3" creationId="{F66B5948-6841-5E32-465B-922F3325C0C7}"/>
          </ac:spMkLst>
        </pc:spChg>
        <pc:spChg chg="add mod">
          <ac:chgData name="Tadić, Darja" userId="b1a2addf-e27a-416b-9dac-f9911d81f095" providerId="ADAL" clId="{576EF3D0-D1F0-4567-B6A3-088B269E56A2}" dt="2024-02-19T11:20:39.200" v="1157" actId="1076"/>
          <ac:spMkLst>
            <pc:docMk/>
            <pc:sldMk cId="1535882253" sldId="258"/>
            <ac:spMk id="5" creationId="{F0BC15EF-FC95-4E55-B5BB-C4E475270804}"/>
          </ac:spMkLst>
        </pc:spChg>
      </pc:sldChg>
      <pc:sldChg chg="add del">
        <pc:chgData name="Tadić, Darja" userId="b1a2addf-e27a-416b-9dac-f9911d81f095" providerId="ADAL" clId="{576EF3D0-D1F0-4567-B6A3-088B269E56A2}" dt="2024-02-19T11:18:33.957" v="865" actId="47"/>
        <pc:sldMkLst>
          <pc:docMk/>
          <pc:sldMk cId="1424429697" sldId="259"/>
        </pc:sldMkLst>
      </pc:sldChg>
      <pc:sldChg chg="addSp delSp modSp add mod">
        <pc:chgData name="Tadić, Darja" userId="b1a2addf-e27a-416b-9dac-f9911d81f095" providerId="ADAL" clId="{576EF3D0-D1F0-4567-B6A3-088B269E56A2}" dt="2024-02-19T11:33:58.307" v="2577" actId="20577"/>
        <pc:sldMkLst>
          <pc:docMk/>
          <pc:sldMk cId="629875599" sldId="260"/>
        </pc:sldMkLst>
        <pc:spChg chg="mod">
          <ac:chgData name="Tadić, Darja" userId="b1a2addf-e27a-416b-9dac-f9911d81f095" providerId="ADAL" clId="{576EF3D0-D1F0-4567-B6A3-088B269E56A2}" dt="2024-02-19T11:33:58.307" v="2577" actId="20577"/>
          <ac:spMkLst>
            <pc:docMk/>
            <pc:sldMk cId="629875599" sldId="260"/>
            <ac:spMk id="3" creationId="{FC0A770E-AB87-AC00-6B9B-2833EFEFA3D7}"/>
          </ac:spMkLst>
        </pc:spChg>
        <pc:spChg chg="add del mod">
          <ac:chgData name="Tadić, Darja" userId="b1a2addf-e27a-416b-9dac-f9911d81f095" providerId="ADAL" clId="{576EF3D0-D1F0-4567-B6A3-088B269E56A2}" dt="2024-02-19T11:22:01.318" v="1223" actId="478"/>
          <ac:spMkLst>
            <pc:docMk/>
            <pc:sldMk cId="629875599" sldId="260"/>
            <ac:spMk id="4" creationId="{A8F96693-069C-44B8-C5FA-43B6C4D913AC}"/>
          </ac:spMkLst>
        </pc:spChg>
        <pc:spChg chg="del">
          <ac:chgData name="Tadić, Darja" userId="b1a2addf-e27a-416b-9dac-f9911d81f095" providerId="ADAL" clId="{576EF3D0-D1F0-4567-B6A3-088B269E56A2}" dt="2024-02-19T11:21:59.160" v="1222" actId="478"/>
          <ac:spMkLst>
            <pc:docMk/>
            <pc:sldMk cId="629875599" sldId="260"/>
            <ac:spMk id="5" creationId="{43677830-8D2D-647E-177C-664930E1097A}"/>
          </ac:spMkLst>
        </pc:spChg>
      </pc:sldChg>
      <pc:sldChg chg="modSp add mod">
        <pc:chgData name="Tadić, Darja" userId="b1a2addf-e27a-416b-9dac-f9911d81f095" providerId="ADAL" clId="{576EF3D0-D1F0-4567-B6A3-088B269E56A2}" dt="2024-02-19T11:21:43.820" v="1221" actId="20577"/>
        <pc:sldMkLst>
          <pc:docMk/>
          <pc:sldMk cId="835841441" sldId="261"/>
        </pc:sldMkLst>
        <pc:spChg chg="mod">
          <ac:chgData name="Tadić, Darja" userId="b1a2addf-e27a-416b-9dac-f9911d81f095" providerId="ADAL" clId="{576EF3D0-D1F0-4567-B6A3-088B269E56A2}" dt="2024-02-19T11:21:43.820" v="1221" actId="20577"/>
          <ac:spMkLst>
            <pc:docMk/>
            <pc:sldMk cId="835841441" sldId="261"/>
            <ac:spMk id="3" creationId="{CA41BCCD-C08B-5502-6CCB-2BE8C204E4A1}"/>
          </ac:spMkLst>
        </pc:spChg>
      </pc:sldChg>
      <pc:sldChg chg="delSp modSp new mod">
        <pc:chgData name="Tadić, Darja" userId="b1a2addf-e27a-416b-9dac-f9911d81f095" providerId="ADAL" clId="{576EF3D0-D1F0-4567-B6A3-088B269E56A2}" dt="2024-02-19T11:28:41.271" v="2106" actId="115"/>
        <pc:sldMkLst>
          <pc:docMk/>
          <pc:sldMk cId="3076487425" sldId="262"/>
        </pc:sldMkLst>
        <pc:spChg chg="del">
          <ac:chgData name="Tadić, Darja" userId="b1a2addf-e27a-416b-9dac-f9911d81f095" providerId="ADAL" clId="{576EF3D0-D1F0-4567-B6A3-088B269E56A2}" dt="2024-02-19T11:22:55.288" v="1231" actId="478"/>
          <ac:spMkLst>
            <pc:docMk/>
            <pc:sldMk cId="3076487425" sldId="262"/>
            <ac:spMk id="2" creationId="{2041AFAD-C20B-60F6-ABB7-79DB2760B447}"/>
          </ac:spMkLst>
        </pc:spChg>
        <pc:spChg chg="mod">
          <ac:chgData name="Tadić, Darja" userId="b1a2addf-e27a-416b-9dac-f9911d81f095" providerId="ADAL" clId="{576EF3D0-D1F0-4567-B6A3-088B269E56A2}" dt="2024-02-19T11:28:41.271" v="2106" actId="115"/>
          <ac:spMkLst>
            <pc:docMk/>
            <pc:sldMk cId="3076487425" sldId="262"/>
            <ac:spMk id="3" creationId="{DCAA3293-88FF-1338-0135-B079D9122438}"/>
          </ac:spMkLst>
        </pc:spChg>
      </pc:sldChg>
      <pc:sldChg chg="modSp new mod">
        <pc:chgData name="Tadić, Darja" userId="b1a2addf-e27a-416b-9dac-f9911d81f095" providerId="ADAL" clId="{576EF3D0-D1F0-4567-B6A3-088B269E56A2}" dt="2024-02-19T11:28:10.969" v="2102" actId="14100"/>
        <pc:sldMkLst>
          <pc:docMk/>
          <pc:sldMk cId="2232364908" sldId="263"/>
        </pc:sldMkLst>
        <pc:spChg chg="mod">
          <ac:chgData name="Tadić, Darja" userId="b1a2addf-e27a-416b-9dac-f9911d81f095" providerId="ADAL" clId="{576EF3D0-D1F0-4567-B6A3-088B269E56A2}" dt="2024-02-19T11:28:10.969" v="2102" actId="14100"/>
          <ac:spMkLst>
            <pc:docMk/>
            <pc:sldMk cId="2232364908" sldId="263"/>
            <ac:spMk id="2" creationId="{734B02EA-B1C0-56CA-5B12-EC941FBDEA0F}"/>
          </ac:spMkLst>
        </pc:spChg>
        <pc:spChg chg="mod">
          <ac:chgData name="Tadić, Darja" userId="b1a2addf-e27a-416b-9dac-f9911d81f095" providerId="ADAL" clId="{576EF3D0-D1F0-4567-B6A3-088B269E56A2}" dt="2024-02-19T11:28:00.552" v="2099" actId="255"/>
          <ac:spMkLst>
            <pc:docMk/>
            <pc:sldMk cId="2232364908" sldId="263"/>
            <ac:spMk id="3" creationId="{0E533566-DD93-71E6-6B67-C2A1B37FDFC2}"/>
          </ac:spMkLst>
        </pc:spChg>
      </pc:sldChg>
    </pc:docChg>
  </pc:docChgLst>
  <pc:docChgLst>
    <pc:chgData name="Tadić, Darja" userId="b1a2addf-e27a-416b-9dac-f9911d81f095" providerId="ADAL" clId="{46E52226-4387-446B-8494-90B5FE508792}"/>
    <pc:docChg chg="custSel addSld delSld modSld sldOrd">
      <pc:chgData name="Tadić, Darja" userId="b1a2addf-e27a-416b-9dac-f9911d81f095" providerId="ADAL" clId="{46E52226-4387-446B-8494-90B5FE508792}" dt="2024-02-22T10:11:27.494" v="320" actId="20577"/>
      <pc:docMkLst>
        <pc:docMk/>
      </pc:docMkLst>
      <pc:sldChg chg="del">
        <pc:chgData name="Tadić, Darja" userId="b1a2addf-e27a-416b-9dac-f9911d81f095" providerId="ADAL" clId="{46E52226-4387-446B-8494-90B5FE508792}" dt="2024-02-22T10:07:22.700" v="0" actId="47"/>
        <pc:sldMkLst>
          <pc:docMk/>
          <pc:sldMk cId="3009095393" sldId="256"/>
        </pc:sldMkLst>
      </pc:sldChg>
      <pc:sldChg chg="del">
        <pc:chgData name="Tadić, Darja" userId="b1a2addf-e27a-416b-9dac-f9911d81f095" providerId="ADAL" clId="{46E52226-4387-446B-8494-90B5FE508792}" dt="2024-02-22T10:07:22.700" v="0" actId="47"/>
        <pc:sldMkLst>
          <pc:docMk/>
          <pc:sldMk cId="1728704374" sldId="257"/>
        </pc:sldMkLst>
      </pc:sldChg>
      <pc:sldChg chg="del">
        <pc:chgData name="Tadić, Darja" userId="b1a2addf-e27a-416b-9dac-f9911d81f095" providerId="ADAL" clId="{46E52226-4387-446B-8494-90B5FE508792}" dt="2024-02-22T10:07:22.700" v="0" actId="47"/>
        <pc:sldMkLst>
          <pc:docMk/>
          <pc:sldMk cId="1535882253" sldId="258"/>
        </pc:sldMkLst>
      </pc:sldChg>
      <pc:sldChg chg="modSp mod">
        <pc:chgData name="Tadić, Darja" userId="b1a2addf-e27a-416b-9dac-f9911d81f095" providerId="ADAL" clId="{46E52226-4387-446B-8494-90B5FE508792}" dt="2024-02-22T10:10:12.065" v="186" actId="20577"/>
        <pc:sldMkLst>
          <pc:docMk/>
          <pc:sldMk cId="629875599" sldId="260"/>
        </pc:sldMkLst>
        <pc:spChg chg="mod">
          <ac:chgData name="Tadić, Darja" userId="b1a2addf-e27a-416b-9dac-f9911d81f095" providerId="ADAL" clId="{46E52226-4387-446B-8494-90B5FE508792}" dt="2024-02-22T10:10:12.065" v="186" actId="20577"/>
          <ac:spMkLst>
            <pc:docMk/>
            <pc:sldMk cId="629875599" sldId="260"/>
            <ac:spMk id="3" creationId="{FC0A770E-AB87-AC00-6B9B-2833EFEFA3D7}"/>
          </ac:spMkLst>
        </pc:spChg>
      </pc:sldChg>
      <pc:sldChg chg="del">
        <pc:chgData name="Tadić, Darja" userId="b1a2addf-e27a-416b-9dac-f9911d81f095" providerId="ADAL" clId="{46E52226-4387-446B-8494-90B5FE508792}" dt="2024-02-22T10:07:22.700" v="0" actId="47"/>
        <pc:sldMkLst>
          <pc:docMk/>
          <pc:sldMk cId="835841441" sldId="261"/>
        </pc:sldMkLst>
      </pc:sldChg>
      <pc:sldChg chg="del">
        <pc:chgData name="Tadić, Darja" userId="b1a2addf-e27a-416b-9dac-f9911d81f095" providerId="ADAL" clId="{46E52226-4387-446B-8494-90B5FE508792}" dt="2024-02-22T10:07:22.700" v="0" actId="47"/>
        <pc:sldMkLst>
          <pc:docMk/>
          <pc:sldMk cId="3076487425" sldId="262"/>
        </pc:sldMkLst>
      </pc:sldChg>
      <pc:sldChg chg="del">
        <pc:chgData name="Tadić, Darja" userId="b1a2addf-e27a-416b-9dac-f9911d81f095" providerId="ADAL" clId="{46E52226-4387-446B-8494-90B5FE508792}" dt="2024-02-22T10:07:22.700" v="0" actId="47"/>
        <pc:sldMkLst>
          <pc:docMk/>
          <pc:sldMk cId="2232364908" sldId="263"/>
        </pc:sldMkLst>
      </pc:sldChg>
      <pc:sldChg chg="add">
        <pc:chgData name="Tadić, Darja" userId="b1a2addf-e27a-416b-9dac-f9911d81f095" providerId="ADAL" clId="{46E52226-4387-446B-8494-90B5FE508792}" dt="2024-02-22T10:08:13.305" v="2"/>
        <pc:sldMkLst>
          <pc:docMk/>
          <pc:sldMk cId="2875517289" sldId="282"/>
        </pc:sldMkLst>
      </pc:sldChg>
      <pc:sldChg chg="add">
        <pc:chgData name="Tadić, Darja" userId="b1a2addf-e27a-416b-9dac-f9911d81f095" providerId="ADAL" clId="{46E52226-4387-446B-8494-90B5FE508792}" dt="2024-02-22T10:08:13.305" v="2"/>
        <pc:sldMkLst>
          <pc:docMk/>
          <pc:sldMk cId="3353941164" sldId="284"/>
        </pc:sldMkLst>
      </pc:sldChg>
      <pc:sldChg chg="add ord">
        <pc:chgData name="Tadić, Darja" userId="b1a2addf-e27a-416b-9dac-f9911d81f095" providerId="ADAL" clId="{46E52226-4387-446B-8494-90B5FE508792}" dt="2024-02-22T10:10:29.727" v="188"/>
        <pc:sldMkLst>
          <pc:docMk/>
          <pc:sldMk cId="1708899802" sldId="287"/>
        </pc:sldMkLst>
      </pc:sldChg>
      <pc:sldChg chg="add">
        <pc:chgData name="Tadić, Darja" userId="b1a2addf-e27a-416b-9dac-f9911d81f095" providerId="ADAL" clId="{46E52226-4387-446B-8494-90B5FE508792}" dt="2024-02-22T10:08:13.305" v="2"/>
        <pc:sldMkLst>
          <pc:docMk/>
          <pc:sldMk cId="2400717815" sldId="293"/>
        </pc:sldMkLst>
      </pc:sldChg>
      <pc:sldChg chg="add">
        <pc:chgData name="Tadić, Darja" userId="b1a2addf-e27a-416b-9dac-f9911d81f095" providerId="ADAL" clId="{46E52226-4387-446B-8494-90B5FE508792}" dt="2024-02-22T10:08:13.305" v="2"/>
        <pc:sldMkLst>
          <pc:docMk/>
          <pc:sldMk cId="159025387" sldId="294"/>
        </pc:sldMkLst>
      </pc:sldChg>
      <pc:sldChg chg="modSp new mod">
        <pc:chgData name="Tadić, Darja" userId="b1a2addf-e27a-416b-9dac-f9911d81f095" providerId="ADAL" clId="{46E52226-4387-446B-8494-90B5FE508792}" dt="2024-02-22T10:11:27.494" v="320" actId="20577"/>
        <pc:sldMkLst>
          <pc:docMk/>
          <pc:sldMk cId="2877023568" sldId="295"/>
        </pc:sldMkLst>
        <pc:spChg chg="mod">
          <ac:chgData name="Tadić, Darja" userId="b1a2addf-e27a-416b-9dac-f9911d81f095" providerId="ADAL" clId="{46E52226-4387-446B-8494-90B5FE508792}" dt="2024-02-22T10:11:27.494" v="320" actId="20577"/>
          <ac:spMkLst>
            <pc:docMk/>
            <pc:sldMk cId="2877023568" sldId="295"/>
            <ac:spMk id="3" creationId="{75A40E5A-46A0-F204-10A8-AF5312FFCC7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AC8B31-5AA8-8983-E1EC-46F5B3603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8CD5B9D-E2B5-E25F-A97D-AA98DFB2B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2678A8-A313-B8EE-A015-781EA6E1F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A463D24-0F18-5429-946A-BCF75055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1582207-5E9D-0EF6-50BF-7093091A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701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F32FDD-E5E5-DB2B-6E45-B678C1F3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FCAFC55-8341-8430-A81E-293243403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5CA2EBE-13FD-C7A4-AFAD-9D81BDA1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021CF8-F7FD-E0BA-B46F-728C601DC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8AE4F84-13AA-66BE-D916-1B1198CE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459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A449AE9-60FA-65F0-A368-EC5C41579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7C857F6-FB18-0854-DDD9-FBE80B57F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4DE399C-9E98-A427-3BF2-CD7FA423D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935715-1791-B81B-4244-BB079D5B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A285488-ED51-03B5-79B8-52ECDBC96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818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CB078C-80BD-61A9-EDE2-3339DB91E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B2A0E00-3968-4E8C-9612-001956099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2E1460-7C22-957C-F6B4-F39BF063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DFF42AE-51B7-3685-3CF9-E62416A5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4C85F7B-0860-E428-DAF1-8AFC002BB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5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696E74-EC76-2739-1FF8-FD3BD67D6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5313A2-5C50-04EB-71E2-CCC7637CE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68247DE-CD8E-7E50-C8FE-6F58831D1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9B6B0BC-6A6E-C150-BE5E-F1C10E95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7C67CDA-E25B-53C6-1084-41F0D5C32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8001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F606A3-703B-16DD-6BAB-2070887C1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16726D-A368-7577-2A5B-8577FAA7B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44AEA0D-D51D-C35E-A4F5-2F2EC3E52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3174EFF-24DD-2C7F-1D6C-72914239F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EB63F5B-7A8D-21F6-9EA3-C9E42D5FD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B823F2C-52A3-6031-EB47-C41ECA4E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000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AD775F-2EAF-03E8-52E1-5FC784524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9C1DE09-5F22-0CBB-869E-5CD2FCA7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CF43648-8785-363E-CDFD-329F8AD6C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A57FEC6-1C5D-393D-4AA6-60A342BD8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0097EC1-F537-FF32-24B2-371383970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092BCAA2-EDF9-87E5-4134-5BC4C52C2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770D6F6-6EF6-D5CF-8AC9-5CC93C7AE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EFFC186-3670-8478-EF15-41D82A6A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47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44070F-6665-56C0-0343-BD14F922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7BFD2B3-14B5-4D72-AAC0-331358A7F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40E9B9A-764D-4F6A-CA4C-662261E8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386CBF1-95C1-9EAC-3C7B-11687CAD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281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0F5ADA6-EC86-C3E0-A0F9-7ED66383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3BF5E53-B2F6-532C-A619-5A27FD115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757B63C-926F-0068-C708-683E2324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521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6A97D5-CB16-8936-ED6D-D7803AC8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E8D8FE0-87E1-096A-40C4-26B6B8AFE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377C75E-EF4E-9767-F4BF-1A47CD2A9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B7EB6A8-1602-1499-F218-41E26F29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5D92869-37E5-5B48-1C9F-D7EB21C0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E1440EB-30AA-439A-0BB9-84FDEF62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770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2CD0EB-3D73-112C-414E-92F2217D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C928B26-4272-0D95-CF82-1AF399DF8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DE9503D-254D-8F7B-207D-37CA99FFB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9F092DF-8C1A-4A72-B235-9FD77132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53A6637-9681-5E92-7075-FC85107B6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33E26EA-6AA9-F0C0-EF89-B2EE3FF4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1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81C18DDA-570D-453E-22DD-87796E15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74D0F6-B8D3-DF97-570D-5E0412C4E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BBE15E9-D078-6F32-BE6A-C9C0FDABD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6E8B3-E811-41ED-89CA-928B1A2EEF8E}" type="datetimeFigureOut">
              <a:rPr lang="sl-SI" smtClean="0"/>
              <a:t>22. 02. 2024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19090B9-6D4E-7ABE-CFDC-F2D1BCEB8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02B8F53-B978-3048-B8B1-5DE314103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639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E2614-B8A0-FC61-2D8A-D5F4EEAD9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0A770E-AB87-AC00-6B9B-2833EFEFA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779"/>
            <a:ext cx="10515600" cy="488318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Milgramov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eksperiment – nevarnost poslušnosti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Hannah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Arendt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– banalnost zla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SPE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l-SI" sz="22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l-SI" sz="22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- nevarnosti konformizma in dragocenosti </a:t>
            </a: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nekonformizma</a:t>
            </a:r>
            <a:endParaRPr lang="sl-SI" sz="22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- vpliv okolja (dednost, posameznik, geni </a:t>
            </a: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vs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okolje, vzgoja, socializacija, norme, kultura, situacija, …) </a:t>
            </a:r>
          </a:p>
          <a:p>
            <a:endParaRPr lang="sl-SI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987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18D764D-F27F-15FD-C628-64FB26115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950"/>
            <a:ext cx="10515600" cy="5686425"/>
          </a:xfrm>
        </p:spPr>
        <p:txBody>
          <a:bodyPr>
            <a:noAutofit/>
          </a:bodyPr>
          <a:lstStyle/>
          <a:p>
            <a:r>
              <a:rPr lang="sl-SI" sz="2200" b="1" dirty="0" err="1">
                <a:solidFill>
                  <a:srgbClr val="FF0000"/>
                </a:solidFill>
                <a:latin typeface="+mj-lt"/>
              </a:rPr>
              <a:t>Nekonformnost</a:t>
            </a:r>
            <a:r>
              <a:rPr lang="sl-SI" sz="2200" b="1" dirty="0">
                <a:solidFill>
                  <a:srgbClr val="FF0000"/>
                </a:solidFill>
                <a:latin typeface="+mj-lt"/>
              </a:rPr>
              <a:t>, deviantnost,  </a:t>
            </a:r>
            <a:r>
              <a:rPr lang="sl-SI" sz="2200" b="1" dirty="0" err="1">
                <a:solidFill>
                  <a:srgbClr val="FF0000"/>
                </a:solidFill>
                <a:latin typeface="+mj-lt"/>
              </a:rPr>
              <a:t>odklonskost</a:t>
            </a:r>
            <a:r>
              <a:rPr lang="sl-SI" sz="22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sl-SI" sz="2200" dirty="0">
                <a:latin typeface="+mj-lt"/>
              </a:rPr>
              <a:t>= neupoštevanje norm, ki jih sprejme pomembno število ljudi v neki družbi</a:t>
            </a:r>
          </a:p>
          <a:p>
            <a:pPr lvl="1"/>
            <a:r>
              <a:rPr lang="sl-SI" sz="2200" dirty="0">
                <a:latin typeface="+mj-lt"/>
              </a:rPr>
              <a:t>del tega je tudi kriminalno in gre za kršitev predpisov</a:t>
            </a:r>
          </a:p>
          <a:p>
            <a:pPr lvl="1"/>
            <a:r>
              <a:rPr lang="sl-SI" sz="2200" dirty="0">
                <a:latin typeface="+mj-lt"/>
              </a:rPr>
              <a:t>pomemben del pa ne (npr. bizarne modne odločitve ali pa vključitev v kakšen verski kult)</a:t>
            </a:r>
          </a:p>
          <a:p>
            <a:pPr lvl="1"/>
            <a:r>
              <a:rPr lang="sl-SI" sz="2200" dirty="0">
                <a:latin typeface="+mj-lt"/>
              </a:rPr>
              <a:t>govorimo torej o kršenju formalnih in tudi neformalnih norm</a:t>
            </a:r>
          </a:p>
          <a:p>
            <a:endParaRPr lang="sl-SI" sz="22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r>
              <a:rPr lang="sl-SI" sz="2200" b="1" dirty="0">
                <a:solidFill>
                  <a:srgbClr val="FF0000"/>
                </a:solidFill>
                <a:latin typeface="+mj-lt"/>
              </a:rPr>
              <a:t>Anomija</a:t>
            </a:r>
            <a:r>
              <a:rPr lang="sl-SI" sz="2200" dirty="0">
                <a:solidFill>
                  <a:srgbClr val="000000"/>
                </a:solidFill>
                <a:latin typeface="+mj-lt"/>
              </a:rPr>
              <a:t> = s</a:t>
            </a:r>
            <a:r>
              <a:rPr lang="sl-SI" sz="2200" b="0" i="0" u="none" strike="noStrike" baseline="0" dirty="0">
                <a:solidFill>
                  <a:srgbClr val="000000"/>
                </a:solidFill>
                <a:latin typeface="+mj-lt"/>
              </a:rPr>
              <a:t>tanje, ko družbene norme izgubijo nadzor nad vedenji posameznikov (</a:t>
            </a:r>
            <a:r>
              <a:rPr lang="sl-SI" sz="2200" b="0" i="0" u="none" strike="noStrike" baseline="0" dirty="0" err="1">
                <a:solidFill>
                  <a:srgbClr val="000000"/>
                </a:solidFill>
                <a:latin typeface="+mj-lt"/>
              </a:rPr>
              <a:t>Durkheim</a:t>
            </a:r>
            <a:r>
              <a:rPr lang="sl-SI" sz="2200" b="0" i="0" u="none" strike="noStrike" baseline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endParaRPr lang="sl-SI" sz="2200" b="1" i="0" u="none" strike="noStrike" baseline="0" dirty="0">
              <a:latin typeface="+mj-lt"/>
            </a:endParaRPr>
          </a:p>
          <a:p>
            <a:r>
              <a:rPr lang="sl-SI" sz="2200" b="1" i="0" u="none" strike="noStrike" baseline="0" dirty="0">
                <a:solidFill>
                  <a:srgbClr val="FF0000"/>
                </a:solidFill>
                <a:latin typeface="+mj-lt"/>
              </a:rPr>
              <a:t>Subkulture in </a:t>
            </a:r>
            <a:r>
              <a:rPr lang="sl-SI" sz="2200" b="1" i="0" u="none" strike="noStrike" baseline="0" dirty="0" err="1">
                <a:solidFill>
                  <a:srgbClr val="FF0000"/>
                </a:solidFill>
                <a:latin typeface="+mj-lt"/>
              </a:rPr>
              <a:t>kontrakulture</a:t>
            </a:r>
            <a:r>
              <a:rPr lang="sl-SI" sz="2200" b="1" i="0" u="none" strike="noStrike" baseline="0" dirty="0">
                <a:solidFill>
                  <a:srgbClr val="FF0000"/>
                </a:solidFill>
                <a:latin typeface="+mj-lt"/>
              </a:rPr>
              <a:t> =</a:t>
            </a:r>
            <a:r>
              <a:rPr lang="sl-SI" sz="2200" b="1" dirty="0">
                <a:latin typeface="+mj-lt"/>
              </a:rPr>
              <a:t> </a:t>
            </a:r>
            <a:r>
              <a:rPr lang="sl-SI" sz="2200" dirty="0">
                <a:latin typeface="+mj-lt"/>
              </a:rPr>
              <a:t>skupine, ki se razlikujejo od ali zavračajo prevladujoče vrednote in norme. </a:t>
            </a:r>
          </a:p>
          <a:p>
            <a:pPr lvl="1"/>
            <a:r>
              <a:rPr lang="sl-SI" sz="2200" dirty="0">
                <a:latin typeface="+mj-lt"/>
              </a:rPr>
              <a:t>promovirajo alternative dominantni kulturi</a:t>
            </a:r>
          </a:p>
          <a:p>
            <a:pPr lvl="1"/>
            <a:r>
              <a:rPr lang="sl-SI" sz="2200" b="1" dirty="0">
                <a:solidFill>
                  <a:srgbClr val="FF0000"/>
                </a:solidFill>
                <a:latin typeface="+mj-lt"/>
              </a:rPr>
              <a:t>družbena gibanja ali skupine </a:t>
            </a:r>
            <a:r>
              <a:rPr lang="sl-SI" sz="2200" dirty="0">
                <a:latin typeface="+mj-lt"/>
              </a:rPr>
              <a:t>so lahko močne sile sprememb družb, saj dopuščajo, da ljudje lahko izražajo svoja mnenje, upanja in verjetja</a:t>
            </a:r>
          </a:p>
        </p:txBody>
      </p:sp>
    </p:spTree>
    <p:extLst>
      <p:ext uri="{BB962C8B-B14F-4D97-AF65-F5344CB8AC3E}">
        <p14:creationId xmlns:p14="http://schemas.microsoft.com/office/powerpoint/2010/main" val="170889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8446905-AD0C-B977-0A44-F4C1DC0C0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075"/>
            <a:ext cx="10515600" cy="5576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200" dirty="0">
                <a:solidFill>
                  <a:srgbClr val="262626"/>
                </a:solidFill>
                <a:latin typeface="+mj-lt"/>
              </a:rPr>
              <a:t>Vsaka norma vsebuje, oziroma je podkrepljena s predvideno </a:t>
            </a:r>
            <a:r>
              <a:rPr lang="sl-SI" sz="2200" b="1" dirty="0">
                <a:solidFill>
                  <a:srgbClr val="FF0000"/>
                </a:solidFill>
                <a:latin typeface="+mj-lt"/>
              </a:rPr>
              <a:t>sankcijo, ki podpira </a:t>
            </a:r>
            <a:r>
              <a:rPr lang="sl-SI" sz="2200" b="1" dirty="0" err="1">
                <a:solidFill>
                  <a:srgbClr val="FF0000"/>
                </a:solidFill>
                <a:latin typeface="+mj-lt"/>
              </a:rPr>
              <a:t>konformnost</a:t>
            </a:r>
            <a:endParaRPr lang="sl-SI" sz="2200" b="1" dirty="0">
              <a:solidFill>
                <a:srgbClr val="FF0000"/>
              </a:solidFill>
              <a:latin typeface="+mj-lt"/>
            </a:endParaRPr>
          </a:p>
          <a:p>
            <a:endParaRPr lang="sl-SI" sz="2200" dirty="0">
              <a:latin typeface="+mj-lt"/>
            </a:endParaRPr>
          </a:p>
          <a:p>
            <a:r>
              <a:rPr lang="sl-SI" sz="2200" dirty="0">
                <a:latin typeface="+mj-lt"/>
              </a:rPr>
              <a:t>= kakršnakoli reakcija, katere namen je zagotavljati, da se posameznik ali </a:t>
            </a:r>
            <a:r>
              <a:rPr lang="sl-SI" sz="2200">
                <a:latin typeface="+mj-lt"/>
              </a:rPr>
              <a:t>skupina podredi </a:t>
            </a:r>
            <a:r>
              <a:rPr lang="sl-SI" sz="2200" dirty="0">
                <a:latin typeface="+mj-lt"/>
              </a:rPr>
              <a:t>normam</a:t>
            </a:r>
          </a:p>
          <a:p>
            <a:pPr lvl="1"/>
            <a:r>
              <a:rPr lang="sl-SI" sz="2200" b="1" dirty="0">
                <a:solidFill>
                  <a:srgbClr val="FF0000"/>
                </a:solidFill>
                <a:latin typeface="+mj-lt"/>
              </a:rPr>
              <a:t>POZITIVNE </a:t>
            </a:r>
            <a:r>
              <a:rPr lang="sl-SI" sz="2200" dirty="0">
                <a:latin typeface="+mj-lt"/>
              </a:rPr>
              <a:t>(nagrada za </a:t>
            </a:r>
            <a:r>
              <a:rPr lang="sl-SI" sz="2200" dirty="0" err="1">
                <a:latin typeface="+mj-lt"/>
              </a:rPr>
              <a:t>konformnost</a:t>
            </a:r>
            <a:r>
              <a:rPr lang="sl-SI" sz="2200" dirty="0">
                <a:latin typeface="+mj-lt"/>
              </a:rPr>
              <a:t>) ali </a:t>
            </a:r>
          </a:p>
          <a:p>
            <a:pPr lvl="1"/>
            <a:r>
              <a:rPr lang="sl-SI" sz="2200" b="1" dirty="0">
                <a:solidFill>
                  <a:srgbClr val="FF0000"/>
                </a:solidFill>
                <a:latin typeface="+mj-lt"/>
              </a:rPr>
              <a:t>NEGATIVNE</a:t>
            </a:r>
            <a:r>
              <a:rPr lang="sl-SI" sz="2200" dirty="0">
                <a:latin typeface="+mj-lt"/>
              </a:rPr>
              <a:t> (kazen za </a:t>
            </a:r>
            <a:r>
              <a:rPr lang="sl-SI" sz="2200" dirty="0" err="1">
                <a:latin typeface="+mj-lt"/>
              </a:rPr>
              <a:t>nekonformnost</a:t>
            </a:r>
            <a:r>
              <a:rPr lang="sl-SI" sz="2200" dirty="0">
                <a:latin typeface="+mj-lt"/>
              </a:rPr>
              <a:t>)</a:t>
            </a:r>
          </a:p>
          <a:p>
            <a:pPr lvl="1"/>
            <a:endParaRPr lang="sl-SI" sz="2200" dirty="0">
              <a:latin typeface="+mj-lt"/>
            </a:endParaRPr>
          </a:p>
          <a:p>
            <a:pPr lvl="1"/>
            <a:r>
              <a:rPr lang="sl-SI" sz="2200" b="1" dirty="0">
                <a:solidFill>
                  <a:srgbClr val="FF0000"/>
                </a:solidFill>
                <a:latin typeface="+mj-lt"/>
              </a:rPr>
              <a:t>FORMALNE </a:t>
            </a:r>
            <a:r>
              <a:rPr lang="sl-SI" sz="2200" dirty="0">
                <a:latin typeface="+mj-lt"/>
              </a:rPr>
              <a:t>(</a:t>
            </a:r>
            <a:r>
              <a:rPr lang="sl-SI" sz="2200" dirty="0" err="1">
                <a:latin typeface="+mj-lt"/>
              </a:rPr>
              <a:t>Durkheim</a:t>
            </a:r>
            <a:r>
              <a:rPr lang="sl-SI" sz="2200" dirty="0">
                <a:latin typeface="+mj-lt"/>
              </a:rPr>
              <a:t>: pravne) (specifična „pooblaščena skupina“, </a:t>
            </a:r>
            <a:r>
              <a:rPr lang="sl-SI" sz="2200" dirty="0" err="1">
                <a:latin typeface="+mj-lt"/>
              </a:rPr>
              <a:t>orgnaizirane</a:t>
            </a:r>
            <a:r>
              <a:rPr lang="sl-SI" sz="2200" dirty="0">
                <a:latin typeface="+mj-lt"/>
              </a:rPr>
              <a:t>, vnaprej določene, za vse enake; sodišča in zapori sta glavna tipa v modernih družbah) ali </a:t>
            </a:r>
          </a:p>
          <a:p>
            <a:pPr lvl="1"/>
            <a:r>
              <a:rPr lang="sl-SI" sz="2200" b="1" dirty="0">
                <a:solidFill>
                  <a:srgbClr val="FF0000"/>
                </a:solidFill>
                <a:latin typeface="+mj-lt"/>
              </a:rPr>
              <a:t>NEFORMALNE</a:t>
            </a:r>
            <a:r>
              <a:rPr lang="sl-SI" sz="2200" dirty="0">
                <a:latin typeface="+mj-lt"/>
              </a:rPr>
              <a:t> (</a:t>
            </a:r>
            <a:r>
              <a:rPr lang="sl-SI" sz="2200" dirty="0" err="1">
                <a:latin typeface="+mj-lt"/>
              </a:rPr>
              <a:t>Durkheim</a:t>
            </a:r>
            <a:r>
              <a:rPr lang="sl-SI" sz="2200" dirty="0">
                <a:latin typeface="+mj-lt"/>
              </a:rPr>
              <a:t>: moralne) (so manj organizirane in bolj spontane; grdo gledati, opravljanje, …) </a:t>
            </a:r>
          </a:p>
          <a:p>
            <a:endParaRPr lang="sl-SI" sz="2200" dirty="0">
              <a:solidFill>
                <a:srgbClr val="262626"/>
              </a:solidFill>
              <a:latin typeface="+mj-lt"/>
            </a:endParaRPr>
          </a:p>
          <a:p>
            <a:r>
              <a:rPr lang="sl-SI" sz="2200" b="0" i="0" u="none" strike="noStrike" baseline="0" dirty="0">
                <a:latin typeface="+mj-lt"/>
              </a:rPr>
              <a:t>niso namenjene samo kršiteljem, ampak tudi opominjanju vseh ostalih (</a:t>
            </a:r>
            <a:r>
              <a:rPr lang="sl-SI" sz="2200" b="0" i="0" u="none" strike="noStrike" baseline="0" dirty="0" err="1">
                <a:latin typeface="+mj-lt"/>
              </a:rPr>
              <a:t>Durkheim</a:t>
            </a:r>
            <a:r>
              <a:rPr lang="sl-SI" sz="2200" b="0" i="0" u="none" strike="noStrike" baseline="0" dirty="0">
                <a:latin typeface="+mj-lt"/>
              </a:rPr>
              <a:t>)</a:t>
            </a:r>
          </a:p>
          <a:p>
            <a:pPr algn="l"/>
            <a:endParaRPr lang="sl-SI" sz="2200" b="1" i="0" u="none" strike="noStrike" baseline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5394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B14E91-4DE2-FAA5-1840-A6766CFE1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5925"/>
          </a:xfrm>
        </p:spPr>
        <p:txBody>
          <a:bodyPr>
            <a:normAutofit fontScale="90000"/>
          </a:bodyPr>
          <a:lstStyle/>
          <a:p>
            <a:r>
              <a:rPr lang="sl-SI" sz="3000" b="1" dirty="0"/>
              <a:t>Kaj početi z </a:t>
            </a:r>
            <a:r>
              <a:rPr lang="sl-SI" sz="3000" b="1" dirty="0" err="1"/>
              <a:t>nekonformisti</a:t>
            </a:r>
            <a:r>
              <a:rPr lang="sl-SI" sz="3000" b="1" dirty="0"/>
              <a:t>?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F91EFBD-D3EE-403E-A834-EBFE11A65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2050"/>
            <a:ext cx="10515600" cy="5014913"/>
          </a:xfrm>
        </p:spPr>
        <p:txBody>
          <a:bodyPr>
            <a:normAutofit/>
          </a:bodyPr>
          <a:lstStyle/>
          <a:p>
            <a:pPr algn="l"/>
            <a:r>
              <a:rPr lang="sl-SI" sz="2200" dirty="0">
                <a:latin typeface="+mj-lt"/>
              </a:rPr>
              <a:t>vsi smo konformisti (več ali manj) in vsi smo kršitelji (več ali manj) </a:t>
            </a:r>
            <a:r>
              <a:rPr lang="sl-SI" sz="2200" dirty="0">
                <a:latin typeface="+mj-lt"/>
                <a:sym typeface="Wingdings" panose="05000000000000000000" pitchFamily="2" charset="2"/>
              </a:rPr>
              <a:t> promet</a:t>
            </a:r>
            <a:endParaRPr lang="sl-SI" sz="2200" b="1" dirty="0">
              <a:latin typeface="+mj-lt"/>
              <a:sym typeface="Wingdings" panose="05000000000000000000" pitchFamily="2" charset="2"/>
            </a:endParaRPr>
          </a:p>
          <a:p>
            <a:pPr algn="l"/>
            <a:r>
              <a:rPr lang="sl-SI" sz="2200" dirty="0">
                <a:latin typeface="+mj-lt"/>
              </a:rPr>
              <a:t>drugače povedano: nihče ne krši vseh pravil in nihče vseh pravil ne uboga. </a:t>
            </a:r>
          </a:p>
          <a:p>
            <a:r>
              <a:rPr lang="sl-SI" sz="2200" dirty="0">
                <a:latin typeface="+mj-lt"/>
              </a:rPr>
              <a:t>„Čistih / dobrih“ in „umazanih/pokvarjenih/ zlobnih“ ljudi ni</a:t>
            </a:r>
          </a:p>
          <a:p>
            <a:pPr marL="0" indent="0">
              <a:buNone/>
            </a:pPr>
            <a:r>
              <a:rPr lang="sl-SI" sz="2200" dirty="0">
                <a:latin typeface="+mj-lt"/>
              </a:rPr>
              <a:t> </a:t>
            </a:r>
          </a:p>
          <a:p>
            <a:r>
              <a:rPr lang="sl-SI" sz="2200" dirty="0">
                <a:latin typeface="+mj-lt"/>
              </a:rPr>
              <a:t>Vloga policije, sodišč in …. SP? </a:t>
            </a:r>
          </a:p>
          <a:p>
            <a:pPr lvl="1"/>
            <a:r>
              <a:rPr lang="sl-SI" sz="2200" dirty="0">
                <a:latin typeface="+mj-lt"/>
              </a:rPr>
              <a:t>Raziskovanje kontekstov, razumevanje kontekstov in kršitev, … torej ne iskanje odločitev „prav in narobe“, ampak ozadje kršitev… </a:t>
            </a:r>
          </a:p>
        </p:txBody>
      </p:sp>
    </p:spTree>
    <p:extLst>
      <p:ext uri="{BB962C8B-B14F-4D97-AF65-F5344CB8AC3E}">
        <p14:creationId xmlns:p14="http://schemas.microsoft.com/office/powerpoint/2010/main" val="15902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AC32463-9A84-78AC-10DC-B66429C85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476499"/>
            <a:ext cx="11315699" cy="3700463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sl-SI" sz="2200" dirty="0">
                <a:latin typeface="+mj-lt"/>
              </a:rPr>
              <a:t>S kakšnim ciljem / namenom mafijske skupine izvršujejo kriminal?</a:t>
            </a:r>
          </a:p>
          <a:p>
            <a:pPr marL="914400" lvl="2" indent="0">
              <a:buNone/>
            </a:pPr>
            <a:endParaRPr lang="sl-SI" sz="2200" dirty="0">
              <a:latin typeface="+mj-lt"/>
            </a:endParaRPr>
          </a:p>
          <a:p>
            <a:pPr marL="1257300" lvl="2" indent="-342900">
              <a:buFont typeface="+mj-lt"/>
              <a:buAutoNum type="alphaLcParenR"/>
            </a:pPr>
            <a:r>
              <a:rPr lang="sl-SI" sz="2200" dirty="0">
                <a:latin typeface="+mj-lt"/>
              </a:rPr>
              <a:t>Ker hočejo mučiti druge ljudi</a:t>
            </a:r>
            <a:endParaRPr lang="sl-SI" sz="2200" b="0" i="0" u="none" strike="noStrike" baseline="0" dirty="0">
              <a:latin typeface="+mj-lt"/>
            </a:endParaRPr>
          </a:p>
          <a:p>
            <a:pPr marL="1257300" lvl="2" indent="-342900">
              <a:buFont typeface="+mj-lt"/>
              <a:buAutoNum type="alphaLcParenR"/>
            </a:pPr>
            <a:r>
              <a:rPr lang="sl-SI" sz="2200" b="0" i="0" u="none" strike="noStrike" baseline="0" dirty="0">
                <a:latin typeface="+mj-lt"/>
              </a:rPr>
              <a:t>Ker hočejo biti spoštovani člani družbe </a:t>
            </a:r>
            <a:endParaRPr lang="en-US" sz="2200" b="0" i="0" u="none" strike="noStrike" baseline="0" dirty="0">
              <a:latin typeface="+mj-lt"/>
            </a:endParaRPr>
          </a:p>
          <a:p>
            <a:pPr marL="1257300" lvl="2" indent="-342900">
              <a:buFont typeface="+mj-lt"/>
              <a:buAutoNum type="alphaLcParenR"/>
            </a:pPr>
            <a:r>
              <a:rPr lang="sl-SI" sz="2200" dirty="0">
                <a:latin typeface="+mj-lt"/>
              </a:rPr>
              <a:t>Ker hočejo zaslužiti denar</a:t>
            </a:r>
            <a:endParaRPr lang="sl-SI" sz="2200" b="0" i="0" u="none" strike="noStrike" baseline="0" dirty="0">
              <a:latin typeface="+mj-lt"/>
            </a:endParaRPr>
          </a:p>
          <a:p>
            <a:pPr marL="1257300" lvl="2" indent="-342900">
              <a:buFont typeface="+mj-lt"/>
              <a:buAutoNum type="alphaLcParenR"/>
            </a:pPr>
            <a:r>
              <a:rPr lang="sl-SI" sz="2200" dirty="0">
                <a:latin typeface="+mj-lt"/>
              </a:rPr>
              <a:t>Ker hočejo uničiti </a:t>
            </a:r>
            <a:r>
              <a:rPr lang="sl-SI" sz="2200" b="0" i="0" u="none" strike="noStrike" baseline="0" dirty="0">
                <a:latin typeface="+mj-lt"/>
              </a:rPr>
              <a:t>skupnost in/ali vlado</a:t>
            </a:r>
          </a:p>
          <a:p>
            <a:pPr marL="0" indent="0" algn="l">
              <a:buNone/>
            </a:pPr>
            <a:endParaRPr lang="sl-SI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551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AC32463-9A84-78AC-10DC-B66429C85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523875"/>
            <a:ext cx="11315699" cy="565308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sl-SI" sz="2200" dirty="0">
                <a:latin typeface="+mj-lt"/>
              </a:rPr>
              <a:t>S kakšnim ciljem / namenom mafijske skupine izvršujejo kriminal?</a:t>
            </a:r>
          </a:p>
          <a:p>
            <a:pPr marL="342900" indent="-342900">
              <a:buFont typeface="+mj-lt"/>
              <a:buAutoNum type="alphaLcParenR"/>
            </a:pPr>
            <a:r>
              <a:rPr lang="sl-SI" sz="2200" dirty="0">
                <a:latin typeface="+mj-lt"/>
              </a:rPr>
              <a:t>Ker hočejo mučiti druge ljudi</a:t>
            </a:r>
            <a:endParaRPr lang="sl-SI" sz="2200" b="0" i="0" u="none" strike="noStrike" baseline="0" dirty="0">
              <a:latin typeface="+mj-lt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sl-SI" sz="2200" b="0" i="0" u="none" strike="noStrike" baseline="0" dirty="0">
                <a:latin typeface="+mj-lt"/>
              </a:rPr>
              <a:t>Ker hočejo biti spoštovani člani družbe </a:t>
            </a:r>
            <a:endParaRPr lang="en-US" sz="2200" b="0" i="0" u="none" strike="noStrike" baseline="0" dirty="0">
              <a:latin typeface="+mj-lt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sl-SI" sz="2200" dirty="0">
                <a:latin typeface="+mj-lt"/>
              </a:rPr>
              <a:t>Ker hočejo zaslužiti denar</a:t>
            </a:r>
            <a:endParaRPr lang="sl-SI" sz="2200" b="0" i="0" u="none" strike="noStrike" baseline="0" dirty="0">
              <a:latin typeface="+mj-lt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sl-SI" sz="2200" dirty="0">
                <a:latin typeface="+mj-lt"/>
              </a:rPr>
              <a:t>Ker hočejo uničiti </a:t>
            </a:r>
            <a:r>
              <a:rPr lang="sl-SI" sz="2200" b="0" i="0" u="none" strike="noStrike" baseline="0" dirty="0">
                <a:latin typeface="+mj-lt"/>
              </a:rPr>
              <a:t>skupnost in/ali vlado</a:t>
            </a:r>
          </a:p>
          <a:p>
            <a:pPr marL="0" indent="0" algn="l">
              <a:buNone/>
            </a:pPr>
            <a:endParaRPr lang="sl-SI" sz="2200" dirty="0">
              <a:latin typeface="+mj-lt"/>
            </a:endParaRPr>
          </a:p>
          <a:p>
            <a:r>
              <a:rPr lang="sl-SI" sz="2200" b="0" i="0" u="none" strike="noStrike" baseline="0" dirty="0">
                <a:latin typeface="+mj-lt"/>
              </a:rPr>
              <a:t>Večini se člani mafije zdijo deviantni, dojeti ali videni so kot posamezniki, ki se nočejo prilagoditi normalnim standardom vedenja. </a:t>
            </a:r>
          </a:p>
          <a:p>
            <a:r>
              <a:rPr lang="sl-SI" sz="2200" b="0" i="0" u="none" strike="noStrike" baseline="0" dirty="0">
                <a:latin typeface="+mj-lt"/>
              </a:rPr>
              <a:t>Večina mafijcev na neki točki izstopijo iz sveta kriminala in začnejo živeti spoštljivo življenje nekje v svoji življenjski poti </a:t>
            </a:r>
            <a:r>
              <a:rPr lang="sl-SI" sz="2200" dirty="0">
                <a:latin typeface="+mj-lt"/>
              </a:rPr>
              <a:t>(po Francis </a:t>
            </a:r>
            <a:r>
              <a:rPr lang="sl-SI" sz="2200" dirty="0" err="1">
                <a:latin typeface="+mj-lt"/>
              </a:rPr>
              <a:t>Ianni</a:t>
            </a:r>
            <a:r>
              <a:rPr lang="sl-SI" sz="2200" dirty="0">
                <a:latin typeface="+mj-lt"/>
              </a:rPr>
              <a:t> </a:t>
            </a:r>
            <a:r>
              <a:rPr lang="sl-SI" sz="2200" dirty="0">
                <a:latin typeface="+mj-lt"/>
                <a:sym typeface="Wingdings" panose="05000000000000000000" pitchFamily="2" charset="2"/>
              </a:rPr>
              <a:t> doktorska naloga o svojcih, članih mafije). </a:t>
            </a:r>
          </a:p>
          <a:p>
            <a:pPr lvl="1"/>
            <a:r>
              <a:rPr lang="sl-SI" sz="2200" dirty="0">
                <a:latin typeface="+mj-lt"/>
                <a:sym typeface="Wingdings" panose="05000000000000000000" pitchFamily="2" charset="2"/>
              </a:rPr>
              <a:t>Želja po doseganju povprečnih sanj, ampak obenem nedostopni viri in institucije, ki so dosegljivi večini. </a:t>
            </a:r>
          </a:p>
          <a:p>
            <a:pPr lvl="1"/>
            <a:r>
              <a:rPr lang="sl-SI" sz="2200" dirty="0">
                <a:latin typeface="+mj-lt"/>
                <a:sym typeface="Wingdings" panose="05000000000000000000" pitchFamily="2" charset="2"/>
              </a:rPr>
              <a:t>Kriminal kot orodje, prek katerega se lahko pomaknejo višje po družbeni lestvici.  </a:t>
            </a:r>
          </a:p>
          <a:p>
            <a:pPr lvl="1"/>
            <a:r>
              <a:rPr lang="sl-SI" sz="2200" dirty="0">
                <a:latin typeface="+mj-lt"/>
                <a:sym typeface="Wingdings" panose="05000000000000000000" pitchFamily="2" charset="2"/>
              </a:rPr>
              <a:t>Ko so imeli na neki točki dovolj denarja, da so lahko začeli z legalnimi posli, so to tudi storili)</a:t>
            </a:r>
          </a:p>
          <a:p>
            <a:pPr lvl="1"/>
            <a:r>
              <a:rPr lang="sl-SI" sz="2200" dirty="0">
                <a:latin typeface="+mj-lt"/>
              </a:rPr>
              <a:t>= premiki od „kršitelj pravil“ h „konformist“</a:t>
            </a:r>
          </a:p>
          <a:p>
            <a:r>
              <a:rPr lang="sl-SI" sz="2200" b="0" i="0" u="none" strike="noStrike" baseline="0" dirty="0">
                <a:latin typeface="+mj-lt"/>
                <a:sym typeface="Wingdings" panose="05000000000000000000" pitchFamily="2" charset="2"/>
              </a:rPr>
              <a:t>mladostniki v PD Radeče o svojih željah, sanjah, ciljih v prihodnosti… </a:t>
            </a:r>
            <a:endParaRPr lang="sl-SI" sz="2200" b="0" i="0" u="none" strike="noStrike" baseline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071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9ECB0C-EA16-2F22-6E92-8532F024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A40E5A-46A0-F204-10A8-AF5312FFC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Močna želja po doseganju konformnih ciljev, načinov življenja </a:t>
            </a:r>
          </a:p>
          <a:p>
            <a:r>
              <a:rPr lang="sl-SI" dirty="0"/>
              <a:t>In hkrati </a:t>
            </a:r>
            <a:r>
              <a:rPr lang="sl-SI" dirty="0" err="1"/>
              <a:t>nekonformno</a:t>
            </a:r>
            <a:r>
              <a:rPr lang="sl-SI" dirty="0"/>
              <a:t> vedenje kot način za doseganje </a:t>
            </a:r>
            <a:r>
              <a:rPr lang="sl-SI"/>
              <a:t>teh ciljev</a:t>
            </a:r>
          </a:p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7023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566</Words>
  <Application>Microsoft Office PowerPoint</Application>
  <PresentationFormat>Širokozaslonsko</PresentationFormat>
  <Paragraphs>55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Kaj početi z nekonformisti? 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Teoretična pojmovanja težav v socialni integraciji II </dc:title>
  <dc:creator>Tadić, Darja</dc:creator>
  <cp:lastModifiedBy>Tadić, Darja</cp:lastModifiedBy>
  <cp:revision>1</cp:revision>
  <dcterms:created xsi:type="dcterms:W3CDTF">2024-02-19T09:08:51Z</dcterms:created>
  <dcterms:modified xsi:type="dcterms:W3CDTF">2024-02-22T10:11:30Z</dcterms:modified>
</cp:coreProperties>
</file>