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460" r:id="rId3"/>
    <p:sldId id="461" r:id="rId4"/>
    <p:sldId id="462" r:id="rId5"/>
    <p:sldId id="464" r:id="rId6"/>
    <p:sldId id="465" r:id="rId7"/>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35709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095920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006163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C1D0EE9-DB58-4028-8956-CAF7EA8FB998}"/>
              </a:ext>
            </a:extLst>
          </p:cNvPr>
          <p:cNvGrpSpPr>
            <a:grpSpLocks/>
          </p:cNvGrpSpPr>
          <p:nvPr/>
        </p:nvGrpSpPr>
        <p:grpSpPr bwMode="auto">
          <a:xfrm>
            <a:off x="0" y="0"/>
            <a:ext cx="12192000" cy="6858000"/>
            <a:chOff x="0" y="0"/>
            <a:chExt cx="5760" cy="4320"/>
          </a:xfrm>
        </p:grpSpPr>
        <p:sp>
          <p:nvSpPr>
            <p:cNvPr id="5" name="Rectangle 3">
              <a:extLst>
                <a:ext uri="{FF2B5EF4-FFF2-40B4-BE49-F238E27FC236}">
                  <a16:creationId xmlns:a16="http://schemas.microsoft.com/office/drawing/2014/main" id="{B40D93E6-4E06-4457-BF72-62934EF83C04}"/>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algn="ctr" eaLnBrk="1" hangingPunct="1">
                <a:defRPr/>
              </a:pPr>
              <a:endParaRPr lang="sl-SI" altLang="sl-SI" sz="2400">
                <a:latin typeface="Times New Roman" pitchFamily="18" charset="0"/>
              </a:endParaRPr>
            </a:p>
          </p:txBody>
        </p:sp>
        <p:sp>
          <p:nvSpPr>
            <p:cNvPr id="6" name="Rectangle 4">
              <a:extLst>
                <a:ext uri="{FF2B5EF4-FFF2-40B4-BE49-F238E27FC236}">
                  <a16:creationId xmlns:a16="http://schemas.microsoft.com/office/drawing/2014/main" id="{F47B50C6-2C86-46E4-B0D1-7CA9B3D3810A}"/>
                </a:ext>
              </a:extLst>
            </p:cNvPr>
            <p:cNvSpPr>
              <a:spLocks noChangeArrowheads="1"/>
            </p:cNvSpPr>
            <p:nvPr/>
          </p:nvSpPr>
          <p:spPr bwMode="hidden">
            <a:xfrm>
              <a:off x="1081" y="1065"/>
              <a:ext cx="4679" cy="1596"/>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grpSp>
          <p:nvGrpSpPr>
            <p:cNvPr id="7" name="Group 5">
              <a:extLst>
                <a:ext uri="{FF2B5EF4-FFF2-40B4-BE49-F238E27FC236}">
                  <a16:creationId xmlns:a16="http://schemas.microsoft.com/office/drawing/2014/main" id="{63FCEC9B-07A0-4649-86FB-EC24412E9BDE}"/>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82550A2F-9943-4CE4-9CA6-4F38233FE202}"/>
                  </a:ext>
                </a:extLst>
              </p:cNvPr>
              <p:cNvSpPr>
                <a:spLocks noChangeArrowheads="1"/>
              </p:cNvSpPr>
              <p:nvPr userDrawn="1"/>
            </p:nvSpPr>
            <p:spPr bwMode="auto">
              <a:xfrm>
                <a:off x="361" y="2257"/>
                <a:ext cx="363" cy="404"/>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9" name="Rectangle 7">
                <a:extLst>
                  <a:ext uri="{FF2B5EF4-FFF2-40B4-BE49-F238E27FC236}">
                    <a16:creationId xmlns:a16="http://schemas.microsoft.com/office/drawing/2014/main" id="{C66106AB-FFAE-4D9D-871C-9C4552DDB460}"/>
                  </a:ext>
                </a:extLst>
              </p:cNvPr>
              <p:cNvSpPr>
                <a:spLocks noChangeArrowheads="1"/>
              </p:cNvSpPr>
              <p:nvPr userDrawn="1"/>
            </p:nvSpPr>
            <p:spPr bwMode="auto">
              <a:xfrm>
                <a:off x="1081" y="1065"/>
                <a:ext cx="362" cy="405"/>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 name="Rectangle 8">
                <a:extLst>
                  <a:ext uri="{FF2B5EF4-FFF2-40B4-BE49-F238E27FC236}">
                    <a16:creationId xmlns:a16="http://schemas.microsoft.com/office/drawing/2014/main" id="{CB05C27C-6E6F-4D42-A5DF-5E02E55FB503}"/>
                  </a:ext>
                </a:extLst>
              </p:cNvPr>
              <p:cNvSpPr>
                <a:spLocks noChangeArrowheads="1"/>
              </p:cNvSpPr>
              <p:nvPr userDrawn="1"/>
            </p:nvSpPr>
            <p:spPr bwMode="auto">
              <a:xfrm>
                <a:off x="1437" y="672"/>
                <a:ext cx="369" cy="400"/>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1" name="Rectangle 9">
                <a:extLst>
                  <a:ext uri="{FF2B5EF4-FFF2-40B4-BE49-F238E27FC236}">
                    <a16:creationId xmlns:a16="http://schemas.microsoft.com/office/drawing/2014/main" id="{D3DAD8FE-CBF8-4C48-BF07-CC1FC399EB00}"/>
                  </a:ext>
                </a:extLst>
              </p:cNvPr>
              <p:cNvSpPr>
                <a:spLocks noChangeArrowheads="1"/>
              </p:cNvSpPr>
              <p:nvPr userDrawn="1"/>
            </p:nvSpPr>
            <p:spPr bwMode="auto">
              <a:xfrm>
                <a:off x="719" y="2257"/>
                <a:ext cx="368" cy="404"/>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2" name="Rectangle 10">
                <a:extLst>
                  <a:ext uri="{FF2B5EF4-FFF2-40B4-BE49-F238E27FC236}">
                    <a16:creationId xmlns:a16="http://schemas.microsoft.com/office/drawing/2014/main" id="{03A3BD99-3B3A-4DDE-B39F-B7F84CDC9ACD}"/>
                  </a:ext>
                </a:extLst>
              </p:cNvPr>
              <p:cNvSpPr>
                <a:spLocks noChangeArrowheads="1"/>
              </p:cNvSpPr>
              <p:nvPr userDrawn="1"/>
            </p:nvSpPr>
            <p:spPr bwMode="auto">
              <a:xfrm>
                <a:off x="1437" y="1065"/>
                <a:ext cx="369" cy="405"/>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3" name="Rectangle 11">
                <a:extLst>
                  <a:ext uri="{FF2B5EF4-FFF2-40B4-BE49-F238E27FC236}">
                    <a16:creationId xmlns:a16="http://schemas.microsoft.com/office/drawing/2014/main" id="{D19C18C1-DE65-485B-8AF1-9C4A103BA9C8}"/>
                  </a:ext>
                </a:extLst>
              </p:cNvPr>
              <p:cNvSpPr>
                <a:spLocks noChangeArrowheads="1"/>
              </p:cNvSpPr>
              <p:nvPr userDrawn="1"/>
            </p:nvSpPr>
            <p:spPr bwMode="auto">
              <a:xfrm>
                <a:off x="719" y="1464"/>
                <a:ext cx="368" cy="39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4" name="Rectangle 12">
                <a:extLst>
                  <a:ext uri="{FF2B5EF4-FFF2-40B4-BE49-F238E27FC236}">
                    <a16:creationId xmlns:a16="http://schemas.microsoft.com/office/drawing/2014/main" id="{AD0C869D-36B2-435B-A094-224BCFF8D20F}"/>
                  </a:ext>
                </a:extLst>
              </p:cNvPr>
              <p:cNvSpPr>
                <a:spLocks noChangeArrowheads="1"/>
              </p:cNvSpPr>
              <p:nvPr userDrawn="1"/>
            </p:nvSpPr>
            <p:spPr bwMode="auto">
              <a:xfrm>
                <a:off x="0" y="1464"/>
                <a:ext cx="367" cy="399"/>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5" name="Rectangle 13">
                <a:extLst>
                  <a:ext uri="{FF2B5EF4-FFF2-40B4-BE49-F238E27FC236}">
                    <a16:creationId xmlns:a16="http://schemas.microsoft.com/office/drawing/2014/main" id="{47E066AE-DEBF-4349-BB0D-452631642AE3}"/>
                  </a:ext>
                </a:extLst>
              </p:cNvPr>
              <p:cNvSpPr>
                <a:spLocks noChangeArrowheads="1"/>
              </p:cNvSpPr>
              <p:nvPr userDrawn="1"/>
            </p:nvSpPr>
            <p:spPr bwMode="auto">
              <a:xfrm>
                <a:off x="1081" y="1464"/>
                <a:ext cx="362" cy="39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6" name="Rectangle 14">
                <a:extLst>
                  <a:ext uri="{FF2B5EF4-FFF2-40B4-BE49-F238E27FC236}">
                    <a16:creationId xmlns:a16="http://schemas.microsoft.com/office/drawing/2014/main" id="{0C28138B-B1CD-4DB6-BD78-1BBD03EEA895}"/>
                  </a:ext>
                </a:extLst>
              </p:cNvPr>
              <p:cNvSpPr>
                <a:spLocks noChangeArrowheads="1"/>
              </p:cNvSpPr>
              <p:nvPr userDrawn="1"/>
            </p:nvSpPr>
            <p:spPr bwMode="auto">
              <a:xfrm>
                <a:off x="361" y="1857"/>
                <a:ext cx="363" cy="406"/>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7" name="Rectangle 15">
                <a:extLst>
                  <a:ext uri="{FF2B5EF4-FFF2-40B4-BE49-F238E27FC236}">
                    <a16:creationId xmlns:a16="http://schemas.microsoft.com/office/drawing/2014/main" id="{991AD5CA-C849-4748-9084-86B49E68D7FB}"/>
                  </a:ext>
                </a:extLst>
              </p:cNvPr>
              <p:cNvSpPr>
                <a:spLocks noChangeArrowheads="1"/>
              </p:cNvSpPr>
              <p:nvPr userDrawn="1"/>
            </p:nvSpPr>
            <p:spPr bwMode="auto">
              <a:xfrm>
                <a:off x="719" y="1857"/>
                <a:ext cx="368" cy="40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grpSp>
      </p:grpSp>
      <p:sp>
        <p:nvSpPr>
          <p:cNvPr id="16403"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sl-SI"/>
              <a:t>Kliknite, če želite urediti slog naslova matrice</a:t>
            </a:r>
          </a:p>
        </p:txBody>
      </p:sp>
      <p:sp>
        <p:nvSpPr>
          <p:cNvPr id="16404"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sl-SI"/>
              <a:t>Kliknite, če želite urediti slog podnaslova matrice</a:t>
            </a:r>
          </a:p>
        </p:txBody>
      </p:sp>
      <p:sp>
        <p:nvSpPr>
          <p:cNvPr id="18" name="Rectangle 16">
            <a:extLst>
              <a:ext uri="{FF2B5EF4-FFF2-40B4-BE49-F238E27FC236}">
                <a16:creationId xmlns:a16="http://schemas.microsoft.com/office/drawing/2014/main" id="{417D337B-08D5-4049-A911-FD37F547C802}"/>
              </a:ext>
            </a:extLst>
          </p:cNvPr>
          <p:cNvSpPr>
            <a:spLocks noGrp="1" noChangeArrowheads="1"/>
          </p:cNvSpPr>
          <p:nvPr>
            <p:ph type="dt" sz="half" idx="10"/>
          </p:nvPr>
        </p:nvSpPr>
        <p:spPr>
          <a:xfrm>
            <a:off x="609600" y="6248400"/>
            <a:ext cx="2844800" cy="457200"/>
          </a:xfrm>
        </p:spPr>
        <p:txBody>
          <a:bodyPr/>
          <a:lstStyle>
            <a:lvl1pPr>
              <a:defRPr/>
            </a:lvl1pPr>
          </a:lstStyle>
          <a:p>
            <a:pPr>
              <a:defRPr/>
            </a:pPr>
            <a:fld id="{C7ABC819-67F0-41AF-AD53-B9B7E065410F}" type="datetime1">
              <a:rPr lang="sl-SI"/>
              <a:pPr>
                <a:defRPr/>
              </a:pPr>
              <a:t>24. 01. 2022</a:t>
            </a:fld>
            <a:endParaRPr lang="sl-SI"/>
          </a:p>
        </p:txBody>
      </p:sp>
      <p:sp>
        <p:nvSpPr>
          <p:cNvPr id="19" name="Rectangle 17">
            <a:extLst>
              <a:ext uri="{FF2B5EF4-FFF2-40B4-BE49-F238E27FC236}">
                <a16:creationId xmlns:a16="http://schemas.microsoft.com/office/drawing/2014/main" id="{9E4290DC-2AEB-4090-9FFF-7D6872838CFA}"/>
              </a:ext>
            </a:extLst>
          </p:cNvPr>
          <p:cNvSpPr>
            <a:spLocks noGrp="1" noChangeArrowheads="1"/>
          </p:cNvSpPr>
          <p:nvPr>
            <p:ph type="ftr" sz="quarter" idx="11"/>
          </p:nvPr>
        </p:nvSpPr>
        <p:spPr/>
        <p:txBody>
          <a:bodyPr/>
          <a:lstStyle>
            <a:lvl1pPr>
              <a:defRPr/>
            </a:lvl1pPr>
          </a:lstStyle>
          <a:p>
            <a:pPr>
              <a:defRPr/>
            </a:pPr>
            <a:endParaRPr lang="sl-SI"/>
          </a:p>
        </p:txBody>
      </p:sp>
      <p:sp>
        <p:nvSpPr>
          <p:cNvPr id="20" name="Rectangle 18">
            <a:extLst>
              <a:ext uri="{FF2B5EF4-FFF2-40B4-BE49-F238E27FC236}">
                <a16:creationId xmlns:a16="http://schemas.microsoft.com/office/drawing/2014/main" id="{47071411-EF93-414E-8363-3CC08311954E}"/>
              </a:ext>
            </a:extLst>
          </p:cNvPr>
          <p:cNvSpPr>
            <a:spLocks noGrp="1" noChangeArrowheads="1"/>
          </p:cNvSpPr>
          <p:nvPr>
            <p:ph type="sldNum" sz="quarter" idx="12"/>
          </p:nvPr>
        </p:nvSpPr>
        <p:spPr/>
        <p:txBody>
          <a:bodyPr/>
          <a:lstStyle>
            <a:lvl1pPr>
              <a:defRPr/>
            </a:lvl1pPr>
          </a:lstStyle>
          <a:p>
            <a:fld id="{687BA4E2-3E10-438E-8F5A-4EDFD7B7C722}" type="slidenum">
              <a:rPr lang="sl-SI" altLang="sl-SI"/>
              <a:pPr/>
              <a:t>‹#›</a:t>
            </a:fld>
            <a:endParaRPr lang="sl-SI" altLang="sl-SI"/>
          </a:p>
        </p:txBody>
      </p:sp>
    </p:spTree>
    <p:extLst>
      <p:ext uri="{BB962C8B-B14F-4D97-AF65-F5344CB8AC3E}">
        <p14:creationId xmlns:p14="http://schemas.microsoft.com/office/powerpoint/2010/main" val="1951159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4BCB68B1-54AD-4EB7-A2B3-8EDE06BD7A7E}"/>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8BA228E6-6603-445B-BBC0-B0A186D07381}"/>
              </a:ext>
            </a:extLst>
          </p:cNvPr>
          <p:cNvSpPr>
            <a:spLocks noGrp="1" noChangeArrowheads="1"/>
          </p:cNvSpPr>
          <p:nvPr>
            <p:ph type="sldNum" sz="quarter" idx="11"/>
          </p:nvPr>
        </p:nvSpPr>
        <p:spPr>
          <a:ln/>
        </p:spPr>
        <p:txBody>
          <a:bodyPr/>
          <a:lstStyle>
            <a:lvl1pPr>
              <a:defRPr/>
            </a:lvl1pPr>
          </a:lstStyle>
          <a:p>
            <a:fld id="{410312BE-7CFA-48F3-AF6C-6237E5A5EC4E}" type="slidenum">
              <a:rPr lang="sl-SI" altLang="sl-SI"/>
              <a:pPr/>
              <a:t>‹#›</a:t>
            </a:fld>
            <a:endParaRPr lang="sl-SI" altLang="sl-SI"/>
          </a:p>
        </p:txBody>
      </p:sp>
      <p:sp>
        <p:nvSpPr>
          <p:cNvPr id="6" name="Rectangle 16">
            <a:extLst>
              <a:ext uri="{FF2B5EF4-FFF2-40B4-BE49-F238E27FC236}">
                <a16:creationId xmlns:a16="http://schemas.microsoft.com/office/drawing/2014/main" id="{340B99EC-6847-4B76-B664-7B4B59A3CFD1}"/>
              </a:ext>
            </a:extLst>
          </p:cNvPr>
          <p:cNvSpPr>
            <a:spLocks noGrp="1" noChangeArrowheads="1"/>
          </p:cNvSpPr>
          <p:nvPr>
            <p:ph type="dt" sz="half" idx="12"/>
          </p:nvPr>
        </p:nvSpPr>
        <p:spPr>
          <a:ln/>
        </p:spPr>
        <p:txBody>
          <a:bodyPr/>
          <a:lstStyle>
            <a:lvl1pPr>
              <a:defRPr/>
            </a:lvl1pPr>
          </a:lstStyle>
          <a:p>
            <a:pPr>
              <a:defRPr/>
            </a:pPr>
            <a:fld id="{71AD6B84-DD80-4B9F-B832-2F4D6C785460}" type="datetime1">
              <a:rPr lang="sl-SI"/>
              <a:pPr>
                <a:defRPr/>
              </a:pPr>
              <a:t>24. 01. 2022</a:t>
            </a:fld>
            <a:endParaRPr lang="sl-SI"/>
          </a:p>
        </p:txBody>
      </p:sp>
    </p:spTree>
    <p:extLst>
      <p:ext uri="{BB962C8B-B14F-4D97-AF65-F5344CB8AC3E}">
        <p14:creationId xmlns:p14="http://schemas.microsoft.com/office/powerpoint/2010/main" val="4010895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a:t>Kliknite, če želite urediti sloge besedila matrice</a:t>
            </a:r>
          </a:p>
        </p:txBody>
      </p:sp>
      <p:sp>
        <p:nvSpPr>
          <p:cNvPr id="4" name="Rectangle 2">
            <a:extLst>
              <a:ext uri="{FF2B5EF4-FFF2-40B4-BE49-F238E27FC236}">
                <a16:creationId xmlns:a16="http://schemas.microsoft.com/office/drawing/2014/main" id="{E66DE6EB-410A-4E36-A0B4-5D7761D55BF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941D33EB-01AB-461A-A2F5-4A6CC005944D}"/>
              </a:ext>
            </a:extLst>
          </p:cNvPr>
          <p:cNvSpPr>
            <a:spLocks noGrp="1" noChangeArrowheads="1"/>
          </p:cNvSpPr>
          <p:nvPr>
            <p:ph type="sldNum" sz="quarter" idx="11"/>
          </p:nvPr>
        </p:nvSpPr>
        <p:spPr>
          <a:ln/>
        </p:spPr>
        <p:txBody>
          <a:bodyPr/>
          <a:lstStyle>
            <a:lvl1pPr>
              <a:defRPr/>
            </a:lvl1pPr>
          </a:lstStyle>
          <a:p>
            <a:fld id="{1365561C-D0F1-4D5A-9629-1DD0813A0171}" type="slidenum">
              <a:rPr lang="sl-SI" altLang="sl-SI"/>
              <a:pPr/>
              <a:t>‹#›</a:t>
            </a:fld>
            <a:endParaRPr lang="sl-SI" altLang="sl-SI"/>
          </a:p>
        </p:txBody>
      </p:sp>
      <p:sp>
        <p:nvSpPr>
          <p:cNvPr id="6" name="Rectangle 16">
            <a:extLst>
              <a:ext uri="{FF2B5EF4-FFF2-40B4-BE49-F238E27FC236}">
                <a16:creationId xmlns:a16="http://schemas.microsoft.com/office/drawing/2014/main" id="{7F6E1FE8-CF1F-46B4-A0E3-5F4608864848}"/>
              </a:ext>
            </a:extLst>
          </p:cNvPr>
          <p:cNvSpPr>
            <a:spLocks noGrp="1" noChangeArrowheads="1"/>
          </p:cNvSpPr>
          <p:nvPr>
            <p:ph type="dt" sz="half" idx="12"/>
          </p:nvPr>
        </p:nvSpPr>
        <p:spPr>
          <a:ln/>
        </p:spPr>
        <p:txBody>
          <a:bodyPr/>
          <a:lstStyle>
            <a:lvl1pPr>
              <a:defRPr/>
            </a:lvl1pPr>
          </a:lstStyle>
          <a:p>
            <a:pPr>
              <a:defRPr/>
            </a:pPr>
            <a:fld id="{0A4EF702-473D-4731-A10D-A6AE4E8E356D}" type="datetime1">
              <a:rPr lang="sl-SI"/>
              <a:pPr>
                <a:defRPr/>
              </a:pPr>
              <a:t>24. 01. 2022</a:t>
            </a:fld>
            <a:endParaRPr lang="sl-SI"/>
          </a:p>
        </p:txBody>
      </p:sp>
    </p:spTree>
    <p:extLst>
      <p:ext uri="{BB962C8B-B14F-4D97-AF65-F5344CB8AC3E}">
        <p14:creationId xmlns:p14="http://schemas.microsoft.com/office/powerpoint/2010/main" val="1132829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a:extLst>
              <a:ext uri="{FF2B5EF4-FFF2-40B4-BE49-F238E27FC236}">
                <a16:creationId xmlns:a16="http://schemas.microsoft.com/office/drawing/2014/main" id="{659C0935-CC73-4D33-B4F1-F46FA58C970A}"/>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EC1349F6-1486-4A79-A64C-4736DF7A6A1C}"/>
              </a:ext>
            </a:extLst>
          </p:cNvPr>
          <p:cNvSpPr>
            <a:spLocks noGrp="1" noChangeArrowheads="1"/>
          </p:cNvSpPr>
          <p:nvPr>
            <p:ph type="sldNum" sz="quarter" idx="11"/>
          </p:nvPr>
        </p:nvSpPr>
        <p:spPr>
          <a:ln/>
        </p:spPr>
        <p:txBody>
          <a:bodyPr/>
          <a:lstStyle>
            <a:lvl1pPr>
              <a:defRPr/>
            </a:lvl1pPr>
          </a:lstStyle>
          <a:p>
            <a:fld id="{A7A4B7BB-7B03-44D8-916B-2AC3C2715033}" type="slidenum">
              <a:rPr lang="sl-SI" altLang="sl-SI"/>
              <a:pPr/>
              <a:t>‹#›</a:t>
            </a:fld>
            <a:endParaRPr lang="sl-SI" altLang="sl-SI"/>
          </a:p>
        </p:txBody>
      </p:sp>
      <p:sp>
        <p:nvSpPr>
          <p:cNvPr id="7" name="Rectangle 16">
            <a:extLst>
              <a:ext uri="{FF2B5EF4-FFF2-40B4-BE49-F238E27FC236}">
                <a16:creationId xmlns:a16="http://schemas.microsoft.com/office/drawing/2014/main" id="{93EDD689-0D6D-4341-B3DD-CAED8BC7D8E4}"/>
              </a:ext>
            </a:extLst>
          </p:cNvPr>
          <p:cNvSpPr>
            <a:spLocks noGrp="1" noChangeArrowheads="1"/>
          </p:cNvSpPr>
          <p:nvPr>
            <p:ph type="dt" sz="half" idx="12"/>
          </p:nvPr>
        </p:nvSpPr>
        <p:spPr>
          <a:ln/>
        </p:spPr>
        <p:txBody>
          <a:bodyPr/>
          <a:lstStyle>
            <a:lvl1pPr>
              <a:defRPr/>
            </a:lvl1pPr>
          </a:lstStyle>
          <a:p>
            <a:pPr>
              <a:defRPr/>
            </a:pPr>
            <a:fld id="{3F061455-B285-45C1-B64C-94EB7F3AFCF5}" type="datetime1">
              <a:rPr lang="sl-SI"/>
              <a:pPr>
                <a:defRPr/>
              </a:pPr>
              <a:t>24. 01. 2022</a:t>
            </a:fld>
            <a:endParaRPr lang="sl-SI"/>
          </a:p>
        </p:txBody>
      </p:sp>
    </p:spTree>
    <p:extLst>
      <p:ext uri="{BB962C8B-B14F-4D97-AF65-F5344CB8AC3E}">
        <p14:creationId xmlns:p14="http://schemas.microsoft.com/office/powerpoint/2010/main" val="4126370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2">
            <a:extLst>
              <a:ext uri="{FF2B5EF4-FFF2-40B4-BE49-F238E27FC236}">
                <a16:creationId xmlns:a16="http://schemas.microsoft.com/office/drawing/2014/main" id="{F0342B8D-310C-421C-BDA6-4B3E10A6B0E3}"/>
              </a:ext>
            </a:extLst>
          </p:cNvPr>
          <p:cNvSpPr>
            <a:spLocks noGrp="1" noChangeArrowheads="1"/>
          </p:cNvSpPr>
          <p:nvPr>
            <p:ph type="ftr" sz="quarter" idx="10"/>
          </p:nvPr>
        </p:nvSpPr>
        <p:spPr>
          <a:ln/>
        </p:spPr>
        <p:txBody>
          <a:bodyPr/>
          <a:lstStyle>
            <a:lvl1pPr>
              <a:defRPr/>
            </a:lvl1pPr>
          </a:lstStyle>
          <a:p>
            <a:pPr>
              <a:defRPr/>
            </a:pPr>
            <a:endParaRPr lang="sl-SI"/>
          </a:p>
        </p:txBody>
      </p:sp>
      <p:sp>
        <p:nvSpPr>
          <p:cNvPr id="8" name="Rectangle 3">
            <a:extLst>
              <a:ext uri="{FF2B5EF4-FFF2-40B4-BE49-F238E27FC236}">
                <a16:creationId xmlns:a16="http://schemas.microsoft.com/office/drawing/2014/main" id="{049C8646-89E8-4D7F-81A4-5D4322440D39}"/>
              </a:ext>
            </a:extLst>
          </p:cNvPr>
          <p:cNvSpPr>
            <a:spLocks noGrp="1" noChangeArrowheads="1"/>
          </p:cNvSpPr>
          <p:nvPr>
            <p:ph type="sldNum" sz="quarter" idx="11"/>
          </p:nvPr>
        </p:nvSpPr>
        <p:spPr>
          <a:ln/>
        </p:spPr>
        <p:txBody>
          <a:bodyPr/>
          <a:lstStyle>
            <a:lvl1pPr>
              <a:defRPr/>
            </a:lvl1pPr>
          </a:lstStyle>
          <a:p>
            <a:fld id="{2530201A-4321-4B2E-A070-979459DD6D95}" type="slidenum">
              <a:rPr lang="sl-SI" altLang="sl-SI"/>
              <a:pPr/>
              <a:t>‹#›</a:t>
            </a:fld>
            <a:endParaRPr lang="sl-SI" altLang="sl-SI"/>
          </a:p>
        </p:txBody>
      </p:sp>
      <p:sp>
        <p:nvSpPr>
          <p:cNvPr id="9" name="Rectangle 16">
            <a:extLst>
              <a:ext uri="{FF2B5EF4-FFF2-40B4-BE49-F238E27FC236}">
                <a16:creationId xmlns:a16="http://schemas.microsoft.com/office/drawing/2014/main" id="{5B6900A2-6696-4DF1-8A39-88DBE15215B8}"/>
              </a:ext>
            </a:extLst>
          </p:cNvPr>
          <p:cNvSpPr>
            <a:spLocks noGrp="1" noChangeArrowheads="1"/>
          </p:cNvSpPr>
          <p:nvPr>
            <p:ph type="dt" sz="half" idx="12"/>
          </p:nvPr>
        </p:nvSpPr>
        <p:spPr>
          <a:ln/>
        </p:spPr>
        <p:txBody>
          <a:bodyPr/>
          <a:lstStyle>
            <a:lvl1pPr>
              <a:defRPr/>
            </a:lvl1pPr>
          </a:lstStyle>
          <a:p>
            <a:pPr>
              <a:defRPr/>
            </a:pPr>
            <a:fld id="{DCE43593-AD16-466E-BFB1-94B10DFB4C52}" type="datetime1">
              <a:rPr lang="sl-SI"/>
              <a:pPr>
                <a:defRPr/>
              </a:pPr>
              <a:t>24. 01. 2022</a:t>
            </a:fld>
            <a:endParaRPr lang="sl-SI"/>
          </a:p>
        </p:txBody>
      </p:sp>
    </p:spTree>
    <p:extLst>
      <p:ext uri="{BB962C8B-B14F-4D97-AF65-F5344CB8AC3E}">
        <p14:creationId xmlns:p14="http://schemas.microsoft.com/office/powerpoint/2010/main" val="16727837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Rectangle 2">
            <a:extLst>
              <a:ext uri="{FF2B5EF4-FFF2-40B4-BE49-F238E27FC236}">
                <a16:creationId xmlns:a16="http://schemas.microsoft.com/office/drawing/2014/main" id="{BF699E8D-FC57-4997-81A9-E654666F928C}"/>
              </a:ext>
            </a:extLst>
          </p:cNvPr>
          <p:cNvSpPr>
            <a:spLocks noGrp="1" noChangeArrowheads="1"/>
          </p:cNvSpPr>
          <p:nvPr>
            <p:ph type="ftr" sz="quarter" idx="10"/>
          </p:nvPr>
        </p:nvSpPr>
        <p:spPr>
          <a:ln/>
        </p:spPr>
        <p:txBody>
          <a:bodyPr/>
          <a:lstStyle>
            <a:lvl1pPr>
              <a:defRPr/>
            </a:lvl1pPr>
          </a:lstStyle>
          <a:p>
            <a:pPr>
              <a:defRPr/>
            </a:pPr>
            <a:endParaRPr lang="sl-SI"/>
          </a:p>
        </p:txBody>
      </p:sp>
      <p:sp>
        <p:nvSpPr>
          <p:cNvPr id="4" name="Rectangle 3">
            <a:extLst>
              <a:ext uri="{FF2B5EF4-FFF2-40B4-BE49-F238E27FC236}">
                <a16:creationId xmlns:a16="http://schemas.microsoft.com/office/drawing/2014/main" id="{C0525D8C-C1D4-4CDA-8326-A6C7496FF724}"/>
              </a:ext>
            </a:extLst>
          </p:cNvPr>
          <p:cNvSpPr>
            <a:spLocks noGrp="1" noChangeArrowheads="1"/>
          </p:cNvSpPr>
          <p:nvPr>
            <p:ph type="sldNum" sz="quarter" idx="11"/>
          </p:nvPr>
        </p:nvSpPr>
        <p:spPr>
          <a:ln/>
        </p:spPr>
        <p:txBody>
          <a:bodyPr/>
          <a:lstStyle>
            <a:lvl1pPr>
              <a:defRPr/>
            </a:lvl1pPr>
          </a:lstStyle>
          <a:p>
            <a:fld id="{85996471-D442-4B6C-B8B5-B0142A93E24B}" type="slidenum">
              <a:rPr lang="sl-SI" altLang="sl-SI"/>
              <a:pPr/>
              <a:t>‹#›</a:t>
            </a:fld>
            <a:endParaRPr lang="sl-SI" altLang="sl-SI"/>
          </a:p>
        </p:txBody>
      </p:sp>
      <p:sp>
        <p:nvSpPr>
          <p:cNvPr id="5" name="Rectangle 16">
            <a:extLst>
              <a:ext uri="{FF2B5EF4-FFF2-40B4-BE49-F238E27FC236}">
                <a16:creationId xmlns:a16="http://schemas.microsoft.com/office/drawing/2014/main" id="{B73DB9EA-44FF-48BE-B486-55ABE5A8606A}"/>
              </a:ext>
            </a:extLst>
          </p:cNvPr>
          <p:cNvSpPr>
            <a:spLocks noGrp="1" noChangeArrowheads="1"/>
          </p:cNvSpPr>
          <p:nvPr>
            <p:ph type="dt" sz="half" idx="12"/>
          </p:nvPr>
        </p:nvSpPr>
        <p:spPr>
          <a:ln/>
        </p:spPr>
        <p:txBody>
          <a:bodyPr/>
          <a:lstStyle>
            <a:lvl1pPr>
              <a:defRPr/>
            </a:lvl1pPr>
          </a:lstStyle>
          <a:p>
            <a:pPr>
              <a:defRPr/>
            </a:pPr>
            <a:fld id="{463ED022-DAA1-4DAC-8AFC-A73086C4F38C}" type="datetime1">
              <a:rPr lang="sl-SI"/>
              <a:pPr>
                <a:defRPr/>
              </a:pPr>
              <a:t>24. 01. 2022</a:t>
            </a:fld>
            <a:endParaRPr lang="sl-SI"/>
          </a:p>
        </p:txBody>
      </p:sp>
    </p:spTree>
    <p:extLst>
      <p:ext uri="{BB962C8B-B14F-4D97-AF65-F5344CB8AC3E}">
        <p14:creationId xmlns:p14="http://schemas.microsoft.com/office/powerpoint/2010/main" val="13428689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9FEEA56-6398-475A-87A4-A3B64D1F68F9}"/>
              </a:ext>
            </a:extLst>
          </p:cNvPr>
          <p:cNvSpPr>
            <a:spLocks noGrp="1" noChangeArrowheads="1"/>
          </p:cNvSpPr>
          <p:nvPr>
            <p:ph type="ftr" sz="quarter" idx="10"/>
          </p:nvPr>
        </p:nvSpPr>
        <p:spPr>
          <a:ln/>
        </p:spPr>
        <p:txBody>
          <a:bodyPr/>
          <a:lstStyle>
            <a:lvl1pPr>
              <a:defRPr/>
            </a:lvl1pPr>
          </a:lstStyle>
          <a:p>
            <a:pPr>
              <a:defRPr/>
            </a:pPr>
            <a:endParaRPr lang="sl-SI"/>
          </a:p>
        </p:txBody>
      </p:sp>
      <p:sp>
        <p:nvSpPr>
          <p:cNvPr id="3" name="Rectangle 3">
            <a:extLst>
              <a:ext uri="{FF2B5EF4-FFF2-40B4-BE49-F238E27FC236}">
                <a16:creationId xmlns:a16="http://schemas.microsoft.com/office/drawing/2014/main" id="{931924B4-6597-47EA-B4D4-3FDD6E9D14C4}"/>
              </a:ext>
            </a:extLst>
          </p:cNvPr>
          <p:cNvSpPr>
            <a:spLocks noGrp="1" noChangeArrowheads="1"/>
          </p:cNvSpPr>
          <p:nvPr>
            <p:ph type="sldNum" sz="quarter" idx="11"/>
          </p:nvPr>
        </p:nvSpPr>
        <p:spPr>
          <a:ln/>
        </p:spPr>
        <p:txBody>
          <a:bodyPr/>
          <a:lstStyle>
            <a:lvl1pPr>
              <a:defRPr/>
            </a:lvl1pPr>
          </a:lstStyle>
          <a:p>
            <a:fld id="{75001DB1-FB77-4797-BC1E-5E89358E3EAF}" type="slidenum">
              <a:rPr lang="sl-SI" altLang="sl-SI"/>
              <a:pPr/>
              <a:t>‹#›</a:t>
            </a:fld>
            <a:endParaRPr lang="sl-SI" altLang="sl-SI"/>
          </a:p>
        </p:txBody>
      </p:sp>
      <p:sp>
        <p:nvSpPr>
          <p:cNvPr id="4" name="Rectangle 16">
            <a:extLst>
              <a:ext uri="{FF2B5EF4-FFF2-40B4-BE49-F238E27FC236}">
                <a16:creationId xmlns:a16="http://schemas.microsoft.com/office/drawing/2014/main" id="{CD0057E2-B057-4FC7-A8B2-EF2366DC6CB9}"/>
              </a:ext>
            </a:extLst>
          </p:cNvPr>
          <p:cNvSpPr>
            <a:spLocks noGrp="1" noChangeArrowheads="1"/>
          </p:cNvSpPr>
          <p:nvPr>
            <p:ph type="dt" sz="half" idx="12"/>
          </p:nvPr>
        </p:nvSpPr>
        <p:spPr>
          <a:ln/>
        </p:spPr>
        <p:txBody>
          <a:bodyPr/>
          <a:lstStyle>
            <a:lvl1pPr>
              <a:defRPr/>
            </a:lvl1pPr>
          </a:lstStyle>
          <a:p>
            <a:pPr>
              <a:defRPr/>
            </a:pPr>
            <a:fld id="{F376B753-3EFB-4525-8C44-FD5D5AE90B01}" type="datetime1">
              <a:rPr lang="sl-SI"/>
              <a:pPr>
                <a:defRPr/>
              </a:pPr>
              <a:t>24. 01. 2022</a:t>
            </a:fld>
            <a:endParaRPr lang="sl-SI"/>
          </a:p>
        </p:txBody>
      </p:sp>
    </p:spTree>
    <p:extLst>
      <p:ext uri="{BB962C8B-B14F-4D97-AF65-F5344CB8AC3E}">
        <p14:creationId xmlns:p14="http://schemas.microsoft.com/office/powerpoint/2010/main" val="3602370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a:extLst>
              <a:ext uri="{FF2B5EF4-FFF2-40B4-BE49-F238E27FC236}">
                <a16:creationId xmlns:a16="http://schemas.microsoft.com/office/drawing/2014/main" id="{531D1DB9-3587-4D68-A186-75E18FD684A0}"/>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39795CA7-876C-4755-AC0F-5E04A7E887F5}"/>
              </a:ext>
            </a:extLst>
          </p:cNvPr>
          <p:cNvSpPr>
            <a:spLocks noGrp="1" noChangeArrowheads="1"/>
          </p:cNvSpPr>
          <p:nvPr>
            <p:ph type="sldNum" sz="quarter" idx="11"/>
          </p:nvPr>
        </p:nvSpPr>
        <p:spPr>
          <a:ln/>
        </p:spPr>
        <p:txBody>
          <a:bodyPr/>
          <a:lstStyle>
            <a:lvl1pPr>
              <a:defRPr/>
            </a:lvl1pPr>
          </a:lstStyle>
          <a:p>
            <a:fld id="{8D5990EA-CBF9-4EE0-861C-77C87BD5EFC3}" type="slidenum">
              <a:rPr lang="sl-SI" altLang="sl-SI"/>
              <a:pPr/>
              <a:t>‹#›</a:t>
            </a:fld>
            <a:endParaRPr lang="sl-SI" altLang="sl-SI"/>
          </a:p>
        </p:txBody>
      </p:sp>
      <p:sp>
        <p:nvSpPr>
          <p:cNvPr id="7" name="Rectangle 16">
            <a:extLst>
              <a:ext uri="{FF2B5EF4-FFF2-40B4-BE49-F238E27FC236}">
                <a16:creationId xmlns:a16="http://schemas.microsoft.com/office/drawing/2014/main" id="{978E3E03-27A0-4C60-B7B9-22A08C0FB9AA}"/>
              </a:ext>
            </a:extLst>
          </p:cNvPr>
          <p:cNvSpPr>
            <a:spLocks noGrp="1" noChangeArrowheads="1"/>
          </p:cNvSpPr>
          <p:nvPr>
            <p:ph type="dt" sz="half" idx="12"/>
          </p:nvPr>
        </p:nvSpPr>
        <p:spPr>
          <a:ln/>
        </p:spPr>
        <p:txBody>
          <a:bodyPr/>
          <a:lstStyle>
            <a:lvl1pPr>
              <a:defRPr/>
            </a:lvl1pPr>
          </a:lstStyle>
          <a:p>
            <a:pPr>
              <a:defRPr/>
            </a:pPr>
            <a:fld id="{5ED79B1E-0BEF-4FAF-84D6-1929C59E249F}" type="datetime1">
              <a:rPr lang="sl-SI"/>
              <a:pPr>
                <a:defRPr/>
              </a:pPr>
              <a:t>24. 01. 2022</a:t>
            </a:fld>
            <a:endParaRPr lang="sl-SI"/>
          </a:p>
        </p:txBody>
      </p:sp>
    </p:spTree>
    <p:extLst>
      <p:ext uri="{BB962C8B-B14F-4D97-AF65-F5344CB8AC3E}">
        <p14:creationId xmlns:p14="http://schemas.microsoft.com/office/powerpoint/2010/main" val="1476116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388764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2">
            <a:extLst>
              <a:ext uri="{FF2B5EF4-FFF2-40B4-BE49-F238E27FC236}">
                <a16:creationId xmlns:a16="http://schemas.microsoft.com/office/drawing/2014/main" id="{A20832BA-0233-4FF6-8166-E68EC7D00AE7}"/>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0A29FAC6-D0E0-4210-8284-E8E37037F9F7}"/>
              </a:ext>
            </a:extLst>
          </p:cNvPr>
          <p:cNvSpPr>
            <a:spLocks noGrp="1" noChangeArrowheads="1"/>
          </p:cNvSpPr>
          <p:nvPr>
            <p:ph type="sldNum" sz="quarter" idx="11"/>
          </p:nvPr>
        </p:nvSpPr>
        <p:spPr>
          <a:ln/>
        </p:spPr>
        <p:txBody>
          <a:bodyPr/>
          <a:lstStyle>
            <a:lvl1pPr>
              <a:defRPr/>
            </a:lvl1pPr>
          </a:lstStyle>
          <a:p>
            <a:fld id="{7FB66673-E925-4245-AC5E-222C7898A8AD}" type="slidenum">
              <a:rPr lang="sl-SI" altLang="sl-SI"/>
              <a:pPr/>
              <a:t>‹#›</a:t>
            </a:fld>
            <a:endParaRPr lang="sl-SI" altLang="sl-SI"/>
          </a:p>
        </p:txBody>
      </p:sp>
      <p:sp>
        <p:nvSpPr>
          <p:cNvPr id="7" name="Rectangle 16">
            <a:extLst>
              <a:ext uri="{FF2B5EF4-FFF2-40B4-BE49-F238E27FC236}">
                <a16:creationId xmlns:a16="http://schemas.microsoft.com/office/drawing/2014/main" id="{635506A7-35B2-4397-9507-F09B9F9CE330}"/>
              </a:ext>
            </a:extLst>
          </p:cNvPr>
          <p:cNvSpPr>
            <a:spLocks noGrp="1" noChangeArrowheads="1"/>
          </p:cNvSpPr>
          <p:nvPr>
            <p:ph type="dt" sz="half" idx="12"/>
          </p:nvPr>
        </p:nvSpPr>
        <p:spPr>
          <a:ln/>
        </p:spPr>
        <p:txBody>
          <a:bodyPr/>
          <a:lstStyle>
            <a:lvl1pPr>
              <a:defRPr/>
            </a:lvl1pPr>
          </a:lstStyle>
          <a:p>
            <a:pPr>
              <a:defRPr/>
            </a:pPr>
            <a:fld id="{49E2E59F-626F-4C26-AD95-F7EC6C9F6C1A}" type="datetime1">
              <a:rPr lang="sl-SI"/>
              <a:pPr>
                <a:defRPr/>
              </a:pPr>
              <a:t>24. 01. 2022</a:t>
            </a:fld>
            <a:endParaRPr lang="sl-SI"/>
          </a:p>
        </p:txBody>
      </p:sp>
    </p:spTree>
    <p:extLst>
      <p:ext uri="{BB962C8B-B14F-4D97-AF65-F5344CB8AC3E}">
        <p14:creationId xmlns:p14="http://schemas.microsoft.com/office/powerpoint/2010/main" val="34191593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4D2167BD-0F4D-4C4F-BC2F-4C67630D2E9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720013D2-9886-41AD-98A7-1B6B10EA0C3A}"/>
              </a:ext>
            </a:extLst>
          </p:cNvPr>
          <p:cNvSpPr>
            <a:spLocks noGrp="1" noChangeArrowheads="1"/>
          </p:cNvSpPr>
          <p:nvPr>
            <p:ph type="sldNum" sz="quarter" idx="11"/>
          </p:nvPr>
        </p:nvSpPr>
        <p:spPr>
          <a:ln/>
        </p:spPr>
        <p:txBody>
          <a:bodyPr/>
          <a:lstStyle>
            <a:lvl1pPr>
              <a:defRPr/>
            </a:lvl1pPr>
          </a:lstStyle>
          <a:p>
            <a:fld id="{8811DF99-B39A-4952-B85E-795E9BD8CEA0}" type="slidenum">
              <a:rPr lang="sl-SI" altLang="sl-SI"/>
              <a:pPr/>
              <a:t>‹#›</a:t>
            </a:fld>
            <a:endParaRPr lang="sl-SI" altLang="sl-SI"/>
          </a:p>
        </p:txBody>
      </p:sp>
      <p:sp>
        <p:nvSpPr>
          <p:cNvPr id="6" name="Rectangle 16">
            <a:extLst>
              <a:ext uri="{FF2B5EF4-FFF2-40B4-BE49-F238E27FC236}">
                <a16:creationId xmlns:a16="http://schemas.microsoft.com/office/drawing/2014/main" id="{257BE5DE-2946-443B-9152-314B664BCAC4}"/>
              </a:ext>
            </a:extLst>
          </p:cNvPr>
          <p:cNvSpPr>
            <a:spLocks noGrp="1" noChangeArrowheads="1"/>
          </p:cNvSpPr>
          <p:nvPr>
            <p:ph type="dt" sz="half" idx="12"/>
          </p:nvPr>
        </p:nvSpPr>
        <p:spPr>
          <a:ln/>
        </p:spPr>
        <p:txBody>
          <a:bodyPr/>
          <a:lstStyle>
            <a:lvl1pPr>
              <a:defRPr/>
            </a:lvl1pPr>
          </a:lstStyle>
          <a:p>
            <a:pPr>
              <a:defRPr/>
            </a:pPr>
            <a:fld id="{E06F3497-B0B2-4146-8677-16EB3B7A23D4}" type="datetime1">
              <a:rPr lang="sl-SI"/>
              <a:pPr>
                <a:defRPr/>
              </a:pPr>
              <a:t>24. 01. 2022</a:t>
            </a:fld>
            <a:endParaRPr lang="sl-SI"/>
          </a:p>
        </p:txBody>
      </p:sp>
    </p:spTree>
    <p:extLst>
      <p:ext uri="{BB962C8B-B14F-4D97-AF65-F5344CB8AC3E}">
        <p14:creationId xmlns:p14="http://schemas.microsoft.com/office/powerpoint/2010/main" val="309439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457200"/>
            <a:ext cx="2743200" cy="5410200"/>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609600" y="457200"/>
            <a:ext cx="8026400" cy="5410200"/>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2">
            <a:extLst>
              <a:ext uri="{FF2B5EF4-FFF2-40B4-BE49-F238E27FC236}">
                <a16:creationId xmlns:a16="http://schemas.microsoft.com/office/drawing/2014/main" id="{A68AC766-16E4-4226-A06E-8300D9ED59CF}"/>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06D1C718-A640-4449-90D9-73A8B23D327B}"/>
              </a:ext>
            </a:extLst>
          </p:cNvPr>
          <p:cNvSpPr>
            <a:spLocks noGrp="1" noChangeArrowheads="1"/>
          </p:cNvSpPr>
          <p:nvPr>
            <p:ph type="sldNum" sz="quarter" idx="11"/>
          </p:nvPr>
        </p:nvSpPr>
        <p:spPr>
          <a:ln/>
        </p:spPr>
        <p:txBody>
          <a:bodyPr/>
          <a:lstStyle>
            <a:lvl1pPr>
              <a:defRPr/>
            </a:lvl1pPr>
          </a:lstStyle>
          <a:p>
            <a:fld id="{0EC1EBF3-B5D2-4C81-8ED2-F033AF65D7BB}" type="slidenum">
              <a:rPr lang="sl-SI" altLang="sl-SI"/>
              <a:pPr/>
              <a:t>‹#›</a:t>
            </a:fld>
            <a:endParaRPr lang="sl-SI" altLang="sl-SI"/>
          </a:p>
        </p:txBody>
      </p:sp>
      <p:sp>
        <p:nvSpPr>
          <p:cNvPr id="6" name="Rectangle 16">
            <a:extLst>
              <a:ext uri="{FF2B5EF4-FFF2-40B4-BE49-F238E27FC236}">
                <a16:creationId xmlns:a16="http://schemas.microsoft.com/office/drawing/2014/main" id="{24F48A57-D07A-49E6-B08D-37BFFF206294}"/>
              </a:ext>
            </a:extLst>
          </p:cNvPr>
          <p:cNvSpPr>
            <a:spLocks noGrp="1" noChangeArrowheads="1"/>
          </p:cNvSpPr>
          <p:nvPr>
            <p:ph type="dt" sz="half" idx="12"/>
          </p:nvPr>
        </p:nvSpPr>
        <p:spPr>
          <a:ln/>
        </p:spPr>
        <p:txBody>
          <a:bodyPr/>
          <a:lstStyle>
            <a:lvl1pPr>
              <a:defRPr/>
            </a:lvl1pPr>
          </a:lstStyle>
          <a:p>
            <a:pPr>
              <a:defRPr/>
            </a:pPr>
            <a:fld id="{07B77EA6-5D1A-47F3-B51F-F6467E46A35D}" type="datetime1">
              <a:rPr lang="sl-SI"/>
              <a:pPr>
                <a:defRPr/>
              </a:pPr>
              <a:t>24. 01. 2022</a:t>
            </a:fld>
            <a:endParaRPr lang="sl-SI"/>
          </a:p>
        </p:txBody>
      </p:sp>
    </p:spTree>
    <p:extLst>
      <p:ext uri="{BB962C8B-B14F-4D97-AF65-F5344CB8AC3E}">
        <p14:creationId xmlns:p14="http://schemas.microsoft.com/office/powerpoint/2010/main" val="22985801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2">
            <a:extLst>
              <a:ext uri="{FF2B5EF4-FFF2-40B4-BE49-F238E27FC236}">
                <a16:creationId xmlns:a16="http://schemas.microsoft.com/office/drawing/2014/main" id="{9C6F9AC5-D7E4-45DB-9743-620773EAEBAB}"/>
              </a:ext>
            </a:extLst>
          </p:cNvPr>
          <p:cNvSpPr>
            <a:spLocks noGrp="1" noChangeArrowheads="1"/>
          </p:cNvSpPr>
          <p:nvPr>
            <p:ph type="ftr" sz="quarter" idx="10"/>
          </p:nvPr>
        </p:nvSpPr>
        <p:spPr>
          <a:ln/>
        </p:spPr>
        <p:txBody>
          <a:bodyPr/>
          <a:lstStyle>
            <a:lvl1pPr>
              <a:defRPr/>
            </a:lvl1pPr>
          </a:lstStyle>
          <a:p>
            <a:pPr>
              <a:defRPr/>
            </a:pPr>
            <a:endParaRPr lang="sl-SI"/>
          </a:p>
        </p:txBody>
      </p:sp>
      <p:sp>
        <p:nvSpPr>
          <p:cNvPr id="6" name="Rectangle 3">
            <a:extLst>
              <a:ext uri="{FF2B5EF4-FFF2-40B4-BE49-F238E27FC236}">
                <a16:creationId xmlns:a16="http://schemas.microsoft.com/office/drawing/2014/main" id="{9DBAF679-3AFC-4146-98F6-3064B3A7292D}"/>
              </a:ext>
            </a:extLst>
          </p:cNvPr>
          <p:cNvSpPr>
            <a:spLocks noGrp="1" noChangeArrowheads="1"/>
          </p:cNvSpPr>
          <p:nvPr>
            <p:ph type="sldNum" sz="quarter" idx="11"/>
          </p:nvPr>
        </p:nvSpPr>
        <p:spPr>
          <a:ln/>
        </p:spPr>
        <p:txBody>
          <a:bodyPr/>
          <a:lstStyle>
            <a:lvl1pPr>
              <a:defRPr/>
            </a:lvl1pPr>
          </a:lstStyle>
          <a:p>
            <a:fld id="{6364316C-9165-431F-A24F-33D2D6A74B48}" type="slidenum">
              <a:rPr lang="sl-SI" altLang="sl-SI"/>
              <a:pPr/>
              <a:t>‹#›</a:t>
            </a:fld>
            <a:endParaRPr lang="sl-SI" altLang="sl-SI"/>
          </a:p>
        </p:txBody>
      </p:sp>
      <p:sp>
        <p:nvSpPr>
          <p:cNvPr id="7" name="Rectangle 16">
            <a:extLst>
              <a:ext uri="{FF2B5EF4-FFF2-40B4-BE49-F238E27FC236}">
                <a16:creationId xmlns:a16="http://schemas.microsoft.com/office/drawing/2014/main" id="{8450C059-36A8-4E32-AA15-418C0AE043DF}"/>
              </a:ext>
            </a:extLst>
          </p:cNvPr>
          <p:cNvSpPr>
            <a:spLocks noGrp="1" noChangeArrowheads="1"/>
          </p:cNvSpPr>
          <p:nvPr>
            <p:ph type="dt" sz="half" idx="12"/>
          </p:nvPr>
        </p:nvSpPr>
        <p:spPr>
          <a:ln/>
        </p:spPr>
        <p:txBody>
          <a:bodyPr/>
          <a:lstStyle>
            <a:lvl1pPr>
              <a:defRPr/>
            </a:lvl1pPr>
          </a:lstStyle>
          <a:p>
            <a:pPr>
              <a:defRPr/>
            </a:pPr>
            <a:fld id="{FF99D66C-8C64-4B2A-8314-F098E60C1827}" type="datetime1">
              <a:rPr lang="sl-SI"/>
              <a:pPr>
                <a:defRPr/>
              </a:pPr>
              <a:t>24. 01. 2022</a:t>
            </a:fld>
            <a:endParaRPr lang="sl-SI"/>
          </a:p>
        </p:txBody>
      </p:sp>
    </p:spTree>
    <p:extLst>
      <p:ext uri="{BB962C8B-B14F-4D97-AF65-F5344CB8AC3E}">
        <p14:creationId xmlns:p14="http://schemas.microsoft.com/office/powerpoint/2010/main" val="3143208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tabele 2"/>
          <p:cNvSpPr>
            <a:spLocks noGrp="1"/>
          </p:cNvSpPr>
          <p:nvPr>
            <p:ph type="tbl" idx="1"/>
          </p:nvPr>
        </p:nvSpPr>
        <p:spPr>
          <a:xfrm>
            <a:off x="609600" y="1981200"/>
            <a:ext cx="10972800" cy="3886200"/>
          </a:xfrm>
        </p:spPr>
        <p:txBody>
          <a:bodyPr/>
          <a:lstStyle/>
          <a:p>
            <a:pPr lvl="0"/>
            <a:endParaRPr lang="sl-SI" noProof="0"/>
          </a:p>
        </p:txBody>
      </p:sp>
      <p:sp>
        <p:nvSpPr>
          <p:cNvPr id="4" name="Rectangle 2">
            <a:extLst>
              <a:ext uri="{FF2B5EF4-FFF2-40B4-BE49-F238E27FC236}">
                <a16:creationId xmlns:a16="http://schemas.microsoft.com/office/drawing/2014/main" id="{84E07E9F-B120-4BA4-BEC4-9095FE00E46C}"/>
              </a:ext>
            </a:extLst>
          </p:cNvPr>
          <p:cNvSpPr>
            <a:spLocks noGrp="1" noChangeArrowheads="1"/>
          </p:cNvSpPr>
          <p:nvPr>
            <p:ph type="ftr" sz="quarter" idx="10"/>
          </p:nvPr>
        </p:nvSpPr>
        <p:spPr>
          <a:ln/>
        </p:spPr>
        <p:txBody>
          <a:bodyPr/>
          <a:lstStyle>
            <a:lvl1pPr>
              <a:defRPr/>
            </a:lvl1pPr>
          </a:lstStyle>
          <a:p>
            <a:pPr>
              <a:defRPr/>
            </a:pPr>
            <a:endParaRPr lang="sl-SI"/>
          </a:p>
        </p:txBody>
      </p:sp>
      <p:sp>
        <p:nvSpPr>
          <p:cNvPr id="5" name="Rectangle 3">
            <a:extLst>
              <a:ext uri="{FF2B5EF4-FFF2-40B4-BE49-F238E27FC236}">
                <a16:creationId xmlns:a16="http://schemas.microsoft.com/office/drawing/2014/main" id="{5B757434-52F6-4869-AA68-704F80B4928F}"/>
              </a:ext>
            </a:extLst>
          </p:cNvPr>
          <p:cNvSpPr>
            <a:spLocks noGrp="1" noChangeArrowheads="1"/>
          </p:cNvSpPr>
          <p:nvPr>
            <p:ph type="sldNum" sz="quarter" idx="11"/>
          </p:nvPr>
        </p:nvSpPr>
        <p:spPr>
          <a:ln/>
        </p:spPr>
        <p:txBody>
          <a:bodyPr/>
          <a:lstStyle>
            <a:lvl1pPr>
              <a:defRPr/>
            </a:lvl1pPr>
          </a:lstStyle>
          <a:p>
            <a:fld id="{BC7D0C20-B18F-4D3C-92B5-68F18D4A3F28}" type="slidenum">
              <a:rPr lang="sl-SI" altLang="sl-SI"/>
              <a:pPr/>
              <a:t>‹#›</a:t>
            </a:fld>
            <a:endParaRPr lang="sl-SI" altLang="sl-SI"/>
          </a:p>
        </p:txBody>
      </p:sp>
      <p:sp>
        <p:nvSpPr>
          <p:cNvPr id="6" name="Rectangle 16">
            <a:extLst>
              <a:ext uri="{FF2B5EF4-FFF2-40B4-BE49-F238E27FC236}">
                <a16:creationId xmlns:a16="http://schemas.microsoft.com/office/drawing/2014/main" id="{19FB91C4-CF8C-4C75-9BA3-DA96E61769D3}"/>
              </a:ext>
            </a:extLst>
          </p:cNvPr>
          <p:cNvSpPr>
            <a:spLocks noGrp="1" noChangeArrowheads="1"/>
          </p:cNvSpPr>
          <p:nvPr>
            <p:ph type="dt" sz="half" idx="12"/>
          </p:nvPr>
        </p:nvSpPr>
        <p:spPr>
          <a:ln/>
        </p:spPr>
        <p:txBody>
          <a:bodyPr/>
          <a:lstStyle>
            <a:lvl1pPr>
              <a:defRPr/>
            </a:lvl1pPr>
          </a:lstStyle>
          <a:p>
            <a:pPr>
              <a:defRPr/>
            </a:pPr>
            <a:fld id="{5592656A-4AFD-4FDB-B977-3D585C56EB85}" type="datetime1">
              <a:rPr lang="sl-SI"/>
              <a:pPr>
                <a:defRPr/>
              </a:pPr>
              <a:t>24. 01. 2022</a:t>
            </a:fld>
            <a:endParaRPr lang="sl-SI"/>
          </a:p>
        </p:txBody>
      </p:sp>
    </p:spTree>
    <p:extLst>
      <p:ext uri="{BB962C8B-B14F-4D97-AF65-F5344CB8AC3E}">
        <p14:creationId xmlns:p14="http://schemas.microsoft.com/office/powerpoint/2010/main" val="12342286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Naslov, besedilo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609600" y="457200"/>
            <a:ext cx="10972800" cy="13716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981200"/>
            <a:ext cx="5384800" cy="3886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quarter" idx="2"/>
          </p:nvPr>
        </p:nvSpPr>
        <p:spPr>
          <a:xfrm>
            <a:off x="6197600" y="19812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vsebine 4"/>
          <p:cNvSpPr>
            <a:spLocks noGrp="1"/>
          </p:cNvSpPr>
          <p:nvPr>
            <p:ph sz="quarter" idx="3"/>
          </p:nvPr>
        </p:nvSpPr>
        <p:spPr>
          <a:xfrm>
            <a:off x="6197600" y="4000500"/>
            <a:ext cx="5384800" cy="18669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Rectangle 2">
            <a:extLst>
              <a:ext uri="{FF2B5EF4-FFF2-40B4-BE49-F238E27FC236}">
                <a16:creationId xmlns:a16="http://schemas.microsoft.com/office/drawing/2014/main" id="{C900B439-E80D-4A0B-A73E-B5BF039B00C6}"/>
              </a:ext>
            </a:extLst>
          </p:cNvPr>
          <p:cNvSpPr>
            <a:spLocks noGrp="1" noChangeArrowheads="1"/>
          </p:cNvSpPr>
          <p:nvPr>
            <p:ph type="ftr" sz="quarter" idx="10"/>
          </p:nvPr>
        </p:nvSpPr>
        <p:spPr>
          <a:ln/>
        </p:spPr>
        <p:txBody>
          <a:bodyPr/>
          <a:lstStyle>
            <a:lvl1pPr>
              <a:defRPr/>
            </a:lvl1pPr>
          </a:lstStyle>
          <a:p>
            <a:pPr>
              <a:defRPr/>
            </a:pPr>
            <a:endParaRPr lang="sl-SI"/>
          </a:p>
        </p:txBody>
      </p:sp>
      <p:sp>
        <p:nvSpPr>
          <p:cNvPr id="7" name="Rectangle 3">
            <a:extLst>
              <a:ext uri="{FF2B5EF4-FFF2-40B4-BE49-F238E27FC236}">
                <a16:creationId xmlns:a16="http://schemas.microsoft.com/office/drawing/2014/main" id="{26BBDEC8-19DC-4559-934E-C426D793144C}"/>
              </a:ext>
            </a:extLst>
          </p:cNvPr>
          <p:cNvSpPr>
            <a:spLocks noGrp="1" noChangeArrowheads="1"/>
          </p:cNvSpPr>
          <p:nvPr>
            <p:ph type="sldNum" sz="quarter" idx="11"/>
          </p:nvPr>
        </p:nvSpPr>
        <p:spPr>
          <a:ln/>
        </p:spPr>
        <p:txBody>
          <a:bodyPr/>
          <a:lstStyle>
            <a:lvl1pPr>
              <a:defRPr/>
            </a:lvl1pPr>
          </a:lstStyle>
          <a:p>
            <a:fld id="{B902A86F-89C7-4453-8976-AB74657FEAB3}" type="slidenum">
              <a:rPr lang="sl-SI" altLang="sl-SI"/>
              <a:pPr/>
              <a:t>‹#›</a:t>
            </a:fld>
            <a:endParaRPr lang="sl-SI" altLang="sl-SI"/>
          </a:p>
        </p:txBody>
      </p:sp>
      <p:sp>
        <p:nvSpPr>
          <p:cNvPr id="8" name="Rectangle 16">
            <a:extLst>
              <a:ext uri="{FF2B5EF4-FFF2-40B4-BE49-F238E27FC236}">
                <a16:creationId xmlns:a16="http://schemas.microsoft.com/office/drawing/2014/main" id="{291E10B6-3459-45E1-A685-D16E54FB454D}"/>
              </a:ext>
            </a:extLst>
          </p:cNvPr>
          <p:cNvSpPr>
            <a:spLocks noGrp="1" noChangeArrowheads="1"/>
          </p:cNvSpPr>
          <p:nvPr>
            <p:ph type="dt" sz="half" idx="12"/>
          </p:nvPr>
        </p:nvSpPr>
        <p:spPr>
          <a:ln/>
        </p:spPr>
        <p:txBody>
          <a:bodyPr/>
          <a:lstStyle>
            <a:lvl1pPr>
              <a:defRPr/>
            </a:lvl1pPr>
          </a:lstStyle>
          <a:p>
            <a:pPr>
              <a:defRPr/>
            </a:pPr>
            <a:fld id="{7C42CE7F-2021-48BE-8D53-9B99914232E1}" type="datetime1">
              <a:rPr lang="sl-SI"/>
              <a:pPr>
                <a:defRPr/>
              </a:pPr>
              <a:t>24. 01. 2022</a:t>
            </a:fld>
            <a:endParaRPr lang="sl-SI"/>
          </a:p>
        </p:txBody>
      </p:sp>
    </p:spTree>
    <p:extLst>
      <p:ext uri="{BB962C8B-B14F-4D97-AF65-F5344CB8AC3E}">
        <p14:creationId xmlns:p14="http://schemas.microsoft.com/office/powerpoint/2010/main" val="2415920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609600" y="457200"/>
            <a:ext cx="10972800" cy="5410200"/>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3" name="Rectangle 2">
            <a:extLst>
              <a:ext uri="{FF2B5EF4-FFF2-40B4-BE49-F238E27FC236}">
                <a16:creationId xmlns:a16="http://schemas.microsoft.com/office/drawing/2014/main" id="{3D6A5129-B5F2-4A84-AC47-897EC7071AE1}"/>
              </a:ext>
            </a:extLst>
          </p:cNvPr>
          <p:cNvSpPr>
            <a:spLocks noGrp="1" noChangeArrowheads="1"/>
          </p:cNvSpPr>
          <p:nvPr>
            <p:ph type="ftr" sz="quarter" idx="10"/>
          </p:nvPr>
        </p:nvSpPr>
        <p:spPr>
          <a:ln/>
        </p:spPr>
        <p:txBody>
          <a:bodyPr/>
          <a:lstStyle>
            <a:lvl1pPr>
              <a:defRPr/>
            </a:lvl1pPr>
          </a:lstStyle>
          <a:p>
            <a:pPr>
              <a:defRPr/>
            </a:pPr>
            <a:endParaRPr lang="sl-SI"/>
          </a:p>
        </p:txBody>
      </p:sp>
      <p:sp>
        <p:nvSpPr>
          <p:cNvPr id="4" name="Rectangle 3">
            <a:extLst>
              <a:ext uri="{FF2B5EF4-FFF2-40B4-BE49-F238E27FC236}">
                <a16:creationId xmlns:a16="http://schemas.microsoft.com/office/drawing/2014/main" id="{D3B6D8BD-EE64-4EF9-BA8D-293B86A7FE33}"/>
              </a:ext>
            </a:extLst>
          </p:cNvPr>
          <p:cNvSpPr>
            <a:spLocks noGrp="1" noChangeArrowheads="1"/>
          </p:cNvSpPr>
          <p:nvPr>
            <p:ph type="sldNum" sz="quarter" idx="11"/>
          </p:nvPr>
        </p:nvSpPr>
        <p:spPr>
          <a:ln/>
        </p:spPr>
        <p:txBody>
          <a:bodyPr/>
          <a:lstStyle>
            <a:lvl1pPr>
              <a:defRPr/>
            </a:lvl1pPr>
          </a:lstStyle>
          <a:p>
            <a:fld id="{52713777-705D-4896-B4AC-78FEADDD6070}" type="slidenum">
              <a:rPr lang="sl-SI" altLang="sl-SI"/>
              <a:pPr/>
              <a:t>‹#›</a:t>
            </a:fld>
            <a:endParaRPr lang="sl-SI" altLang="sl-SI"/>
          </a:p>
        </p:txBody>
      </p:sp>
      <p:sp>
        <p:nvSpPr>
          <p:cNvPr id="5" name="Rectangle 16">
            <a:extLst>
              <a:ext uri="{FF2B5EF4-FFF2-40B4-BE49-F238E27FC236}">
                <a16:creationId xmlns:a16="http://schemas.microsoft.com/office/drawing/2014/main" id="{2A323DB1-BF89-44F2-84FD-7FCC4364A935}"/>
              </a:ext>
            </a:extLst>
          </p:cNvPr>
          <p:cNvSpPr>
            <a:spLocks noGrp="1" noChangeArrowheads="1"/>
          </p:cNvSpPr>
          <p:nvPr>
            <p:ph type="dt" sz="half" idx="12"/>
          </p:nvPr>
        </p:nvSpPr>
        <p:spPr>
          <a:ln/>
        </p:spPr>
        <p:txBody>
          <a:bodyPr/>
          <a:lstStyle>
            <a:lvl1pPr>
              <a:defRPr/>
            </a:lvl1pPr>
          </a:lstStyle>
          <a:p>
            <a:pPr>
              <a:defRPr/>
            </a:pPr>
            <a:fld id="{FDBDEB8E-E052-4993-B94D-794ED45F1814}" type="datetime1">
              <a:rPr lang="sl-SI"/>
              <a:pPr>
                <a:defRPr/>
              </a:pPr>
              <a:t>24. 01. 2022</a:t>
            </a:fld>
            <a:endParaRPr lang="sl-SI"/>
          </a:p>
        </p:txBody>
      </p:sp>
    </p:spTree>
    <p:extLst>
      <p:ext uri="{BB962C8B-B14F-4D97-AF65-F5344CB8AC3E}">
        <p14:creationId xmlns:p14="http://schemas.microsoft.com/office/powerpoint/2010/main" val="156898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60C2A96A-6D25-45B7-97E9-835CB3F2BE2F}" type="datetimeFigureOut">
              <a:rPr lang="sl-SI" smtClean="0"/>
              <a:t>24. 01. 2022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5336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23817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60C2A96A-6D25-45B7-97E9-835CB3F2BE2F}" type="datetimeFigureOut">
              <a:rPr lang="sl-SI" smtClean="0"/>
              <a:t>24. 01. 2022</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98976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60C2A96A-6D25-45B7-97E9-835CB3F2BE2F}" type="datetimeFigureOut">
              <a:rPr lang="sl-SI" smtClean="0"/>
              <a:t>24. 01. 2022</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421339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60C2A96A-6D25-45B7-97E9-835CB3F2BE2F}" type="datetimeFigureOut">
              <a:rPr lang="sl-SI" smtClean="0"/>
              <a:t>24. 01. 2022</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2047255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35489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60C2A96A-6D25-45B7-97E9-835CB3F2BE2F}" type="datetimeFigureOut">
              <a:rPr lang="sl-SI" smtClean="0"/>
              <a:t>24. 01. 2022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0DB507B7-5B6E-46FF-B1B3-B79A8DDF2005}" type="slidenum">
              <a:rPr lang="sl-SI" smtClean="0"/>
              <a:t>‹#›</a:t>
            </a:fld>
            <a:endParaRPr lang="sl-SI"/>
          </a:p>
        </p:txBody>
      </p:sp>
    </p:spTree>
    <p:extLst>
      <p:ext uri="{BB962C8B-B14F-4D97-AF65-F5344CB8AC3E}">
        <p14:creationId xmlns:p14="http://schemas.microsoft.com/office/powerpoint/2010/main" val="184206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2A96A-6D25-45B7-97E9-835CB3F2BE2F}" type="datetimeFigureOut">
              <a:rPr lang="sl-SI" smtClean="0"/>
              <a:t>24. 01. 2022</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507B7-5B6E-46FF-B1B3-B79A8DDF2005}" type="slidenum">
              <a:rPr lang="sl-SI" smtClean="0"/>
              <a:t>‹#›</a:t>
            </a:fld>
            <a:endParaRPr lang="sl-SI"/>
          </a:p>
        </p:txBody>
      </p:sp>
    </p:spTree>
    <p:extLst>
      <p:ext uri="{BB962C8B-B14F-4D97-AF65-F5344CB8AC3E}">
        <p14:creationId xmlns:p14="http://schemas.microsoft.com/office/powerpoint/2010/main" val="7110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16FB550-B57E-4683-A3D5-9E9846A1BB95}"/>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a:defRPr/>
            </a:pPr>
            <a:endParaRPr lang="sl-SI"/>
          </a:p>
        </p:txBody>
      </p:sp>
      <p:sp>
        <p:nvSpPr>
          <p:cNvPr id="15363" name="Rectangle 3">
            <a:extLst>
              <a:ext uri="{FF2B5EF4-FFF2-40B4-BE49-F238E27FC236}">
                <a16:creationId xmlns:a16="http://schemas.microsoft.com/office/drawing/2014/main" id="{C3084395-0CC7-4FD9-B63F-A80E1AABB5B0}"/>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fld id="{E82D622A-2DA5-4726-9338-33D529400CFB}" type="slidenum">
              <a:rPr lang="sl-SI" altLang="sl-SI"/>
              <a:pPr/>
              <a:t>‹#›</a:t>
            </a:fld>
            <a:endParaRPr lang="sl-SI" altLang="sl-SI"/>
          </a:p>
        </p:txBody>
      </p:sp>
      <p:grpSp>
        <p:nvGrpSpPr>
          <p:cNvPr id="1028" name="Group 4">
            <a:extLst>
              <a:ext uri="{FF2B5EF4-FFF2-40B4-BE49-F238E27FC236}">
                <a16:creationId xmlns:a16="http://schemas.microsoft.com/office/drawing/2014/main" id="{B6CA2990-3282-4CB5-8789-E5EBCB6AF766}"/>
              </a:ext>
            </a:extLst>
          </p:cNvPr>
          <p:cNvGrpSpPr>
            <a:grpSpLocks/>
          </p:cNvGrpSpPr>
          <p:nvPr/>
        </p:nvGrpSpPr>
        <p:grpSpPr bwMode="auto">
          <a:xfrm>
            <a:off x="0" y="0"/>
            <a:ext cx="12192000" cy="546100"/>
            <a:chOff x="0" y="0"/>
            <a:chExt cx="5760" cy="344"/>
          </a:xfrm>
        </p:grpSpPr>
        <p:sp>
          <p:nvSpPr>
            <p:cNvPr id="1032" name="Rectangle 5">
              <a:extLst>
                <a:ext uri="{FF2B5EF4-FFF2-40B4-BE49-F238E27FC236}">
                  <a16:creationId xmlns:a16="http://schemas.microsoft.com/office/drawing/2014/main" id="{3AC85DAE-B099-4E23-8DC9-01A81DCDAFC3}"/>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algn="ctr" eaLnBrk="1" hangingPunct="1">
                <a:defRPr/>
              </a:pPr>
              <a:endParaRPr lang="sl-SI" altLang="sl-SI" sz="2400">
                <a:latin typeface="Times New Roman" pitchFamily="18" charset="0"/>
              </a:endParaRPr>
            </a:p>
          </p:txBody>
        </p:sp>
        <p:sp>
          <p:nvSpPr>
            <p:cNvPr id="1033" name="Rectangle 6">
              <a:extLst>
                <a:ext uri="{FF2B5EF4-FFF2-40B4-BE49-F238E27FC236}">
                  <a16:creationId xmlns:a16="http://schemas.microsoft.com/office/drawing/2014/main" id="{A92A6EC5-F3EC-4A36-92DB-043D42EE469F}"/>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34" name="Rectangle 7">
              <a:extLst>
                <a:ext uri="{FF2B5EF4-FFF2-40B4-BE49-F238E27FC236}">
                  <a16:creationId xmlns:a16="http://schemas.microsoft.com/office/drawing/2014/main" id="{C3DD7476-7CB1-438A-AF98-3B301A459FED}"/>
                </a:ext>
              </a:extLst>
            </p:cNvPr>
            <p:cNvSpPr>
              <a:spLocks noChangeArrowheads="1"/>
            </p:cNvSpPr>
            <p:nvPr/>
          </p:nvSpPr>
          <p:spPr bwMode="auto">
            <a:xfrm>
              <a:off x="258" y="85"/>
              <a:ext cx="87" cy="89"/>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5" name="Rectangle 8">
              <a:extLst>
                <a:ext uri="{FF2B5EF4-FFF2-40B4-BE49-F238E27FC236}">
                  <a16:creationId xmlns:a16="http://schemas.microsoft.com/office/drawing/2014/main" id="{F0DF927A-095E-4C65-B367-C7B8E54B601E}"/>
                </a:ext>
              </a:extLst>
            </p:cNvPr>
            <p:cNvSpPr>
              <a:spLocks noChangeArrowheads="1"/>
            </p:cNvSpPr>
            <p:nvPr/>
          </p:nvSpPr>
          <p:spPr bwMode="auto">
            <a:xfrm>
              <a:off x="345" y="0"/>
              <a:ext cx="88"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6" name="Rectangle 9">
              <a:extLst>
                <a:ext uri="{FF2B5EF4-FFF2-40B4-BE49-F238E27FC236}">
                  <a16:creationId xmlns:a16="http://schemas.microsoft.com/office/drawing/2014/main" id="{64F3A9B6-70DA-43E3-8036-35B852487B75}"/>
                </a:ext>
              </a:extLst>
            </p:cNvPr>
            <p:cNvSpPr>
              <a:spLocks noChangeArrowheads="1"/>
            </p:cNvSpPr>
            <p:nvPr/>
          </p:nvSpPr>
          <p:spPr bwMode="auto">
            <a:xfrm>
              <a:off x="345" y="85"/>
              <a:ext cx="88" cy="89"/>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sp>
          <p:nvSpPr>
            <p:cNvPr id="1037" name="Rectangle 10">
              <a:extLst>
                <a:ext uri="{FF2B5EF4-FFF2-40B4-BE49-F238E27FC236}">
                  <a16:creationId xmlns:a16="http://schemas.microsoft.com/office/drawing/2014/main" id="{D542E98C-711D-473C-9538-DF690963E2D6}"/>
                </a:ext>
              </a:extLst>
            </p:cNvPr>
            <p:cNvSpPr>
              <a:spLocks noChangeArrowheads="1"/>
            </p:cNvSpPr>
            <p:nvPr/>
          </p:nvSpPr>
          <p:spPr bwMode="auto">
            <a:xfrm>
              <a:off x="173" y="173"/>
              <a:ext cx="86" cy="87"/>
            </a:xfrm>
            <a:prstGeom prst="rect">
              <a:avLst/>
            </a:prstGeom>
            <a:solidFill>
              <a:schemeClr val="folHlink"/>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hlink"/>
                </a:solidFill>
              </a:endParaRPr>
            </a:p>
          </p:txBody>
        </p:sp>
        <p:sp>
          <p:nvSpPr>
            <p:cNvPr id="1038" name="Rectangle 11">
              <a:extLst>
                <a:ext uri="{FF2B5EF4-FFF2-40B4-BE49-F238E27FC236}">
                  <a16:creationId xmlns:a16="http://schemas.microsoft.com/office/drawing/2014/main" id="{4F764ADD-8D1A-475E-A953-1AC8CCE20659}"/>
                </a:ext>
              </a:extLst>
            </p:cNvPr>
            <p:cNvSpPr>
              <a:spLocks noChangeArrowheads="1"/>
            </p:cNvSpPr>
            <p:nvPr/>
          </p:nvSpPr>
          <p:spPr bwMode="auto">
            <a:xfrm>
              <a:off x="83" y="86"/>
              <a:ext cx="89" cy="87"/>
            </a:xfrm>
            <a:prstGeom prst="rect">
              <a:avLst/>
            </a:prstGeom>
            <a:solidFill>
              <a:schemeClr val="bg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2400">
                <a:latin typeface="Times New Roman" pitchFamily="18" charset="0"/>
              </a:endParaRPr>
            </a:p>
          </p:txBody>
        </p:sp>
        <p:sp>
          <p:nvSpPr>
            <p:cNvPr id="1039" name="Rectangle 12">
              <a:extLst>
                <a:ext uri="{FF2B5EF4-FFF2-40B4-BE49-F238E27FC236}">
                  <a16:creationId xmlns:a16="http://schemas.microsoft.com/office/drawing/2014/main" id="{F728F4EC-5674-4CC9-9C53-BDEF794B3A2C}"/>
                </a:ext>
              </a:extLst>
            </p:cNvPr>
            <p:cNvSpPr>
              <a:spLocks noChangeArrowheads="1"/>
            </p:cNvSpPr>
            <p:nvPr/>
          </p:nvSpPr>
          <p:spPr bwMode="auto">
            <a:xfrm>
              <a:off x="258" y="171"/>
              <a:ext cx="87" cy="87"/>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sp>
          <p:nvSpPr>
            <p:cNvPr id="1040" name="Rectangle 13">
              <a:extLst>
                <a:ext uri="{FF2B5EF4-FFF2-40B4-BE49-F238E27FC236}">
                  <a16:creationId xmlns:a16="http://schemas.microsoft.com/office/drawing/2014/main" id="{64602639-69B8-4361-B806-899B5173114E}"/>
                </a:ext>
              </a:extLst>
            </p:cNvPr>
            <p:cNvSpPr>
              <a:spLocks noChangeArrowheads="1"/>
            </p:cNvSpPr>
            <p:nvPr/>
          </p:nvSpPr>
          <p:spPr bwMode="auto">
            <a:xfrm>
              <a:off x="173" y="258"/>
              <a:ext cx="86" cy="86"/>
            </a:xfrm>
            <a:prstGeom prst="rect">
              <a:avLst/>
            </a:prstGeom>
            <a:solidFill>
              <a:schemeClr val="accent2"/>
            </a:solidFill>
            <a:ln>
              <a:noFill/>
            </a:ln>
          </p:spPr>
          <p:txBody>
            <a:bodyPr/>
            <a:lstStyle>
              <a:lvl1pPr eaLnBrk="0" hangingPunct="0">
                <a:defRPr sz="2200">
                  <a:solidFill>
                    <a:schemeClr val="tx1"/>
                  </a:solidFill>
                  <a:latin typeface="Arial" charset="0"/>
                  <a:cs typeface="Arial" charset="0"/>
                </a:defRPr>
              </a:lvl1pPr>
              <a:lvl2pPr marL="742950" indent="-285750" eaLnBrk="0" hangingPunct="0">
                <a:defRPr sz="2200">
                  <a:solidFill>
                    <a:schemeClr val="tx1"/>
                  </a:solidFill>
                  <a:latin typeface="Arial" charset="0"/>
                  <a:cs typeface="Arial" charset="0"/>
                </a:defRPr>
              </a:lvl2pPr>
              <a:lvl3pPr marL="1143000" indent="-228600" eaLnBrk="0" hangingPunct="0">
                <a:defRPr sz="2200">
                  <a:solidFill>
                    <a:schemeClr val="tx1"/>
                  </a:solidFill>
                  <a:latin typeface="Arial" charset="0"/>
                  <a:cs typeface="Arial" charset="0"/>
                </a:defRPr>
              </a:lvl3pPr>
              <a:lvl4pPr marL="1600200" indent="-228600" eaLnBrk="0" hangingPunct="0">
                <a:defRPr sz="2200">
                  <a:solidFill>
                    <a:schemeClr val="tx1"/>
                  </a:solidFill>
                  <a:latin typeface="Arial" charset="0"/>
                  <a:cs typeface="Arial" charset="0"/>
                </a:defRPr>
              </a:lvl4pPr>
              <a:lvl5pPr marL="2057400" indent="-228600" eaLnBrk="0" hangingPunct="0">
                <a:defRPr sz="2200">
                  <a:solidFill>
                    <a:schemeClr val="tx1"/>
                  </a:solidFill>
                  <a:latin typeface="Arial" charset="0"/>
                  <a:cs typeface="Arial" charset="0"/>
                </a:defRPr>
              </a:lvl5pPr>
              <a:lvl6pPr marL="2514600" indent="-228600" eaLnBrk="0" fontAlgn="base" hangingPunct="0">
                <a:spcBef>
                  <a:spcPct val="0"/>
                </a:spcBef>
                <a:spcAft>
                  <a:spcPct val="0"/>
                </a:spcAft>
                <a:defRPr sz="2200">
                  <a:solidFill>
                    <a:schemeClr val="tx1"/>
                  </a:solidFill>
                  <a:latin typeface="Arial" charset="0"/>
                  <a:cs typeface="Arial" charset="0"/>
                </a:defRPr>
              </a:lvl6pPr>
              <a:lvl7pPr marL="2971800" indent="-228600" eaLnBrk="0" fontAlgn="base" hangingPunct="0">
                <a:spcBef>
                  <a:spcPct val="0"/>
                </a:spcBef>
                <a:spcAft>
                  <a:spcPct val="0"/>
                </a:spcAft>
                <a:defRPr sz="2200">
                  <a:solidFill>
                    <a:schemeClr val="tx1"/>
                  </a:solidFill>
                  <a:latin typeface="Arial" charset="0"/>
                  <a:cs typeface="Arial" charset="0"/>
                </a:defRPr>
              </a:lvl7pPr>
              <a:lvl8pPr marL="3429000" indent="-228600" eaLnBrk="0" fontAlgn="base" hangingPunct="0">
                <a:spcBef>
                  <a:spcPct val="0"/>
                </a:spcBef>
                <a:spcAft>
                  <a:spcPct val="0"/>
                </a:spcAft>
                <a:defRPr sz="2200">
                  <a:solidFill>
                    <a:schemeClr val="tx1"/>
                  </a:solidFill>
                  <a:latin typeface="Arial" charset="0"/>
                  <a:cs typeface="Arial" charset="0"/>
                </a:defRPr>
              </a:lvl8pPr>
              <a:lvl9pPr marL="3886200" indent="-228600" eaLnBrk="0" fontAlgn="base" hangingPunct="0">
                <a:spcBef>
                  <a:spcPct val="0"/>
                </a:spcBef>
                <a:spcAft>
                  <a:spcPct val="0"/>
                </a:spcAft>
                <a:defRPr sz="2200">
                  <a:solidFill>
                    <a:schemeClr val="tx1"/>
                  </a:solidFill>
                  <a:latin typeface="Arial" charset="0"/>
                  <a:cs typeface="Arial" charset="0"/>
                </a:defRPr>
              </a:lvl9pPr>
            </a:lstStyle>
            <a:p>
              <a:pPr eaLnBrk="1" hangingPunct="1">
                <a:defRPr/>
              </a:pPr>
              <a:endParaRPr lang="sl-SI" altLang="sl-SI" sz="1800">
                <a:solidFill>
                  <a:schemeClr val="accent2"/>
                </a:solidFill>
              </a:endParaRPr>
            </a:p>
          </p:txBody>
        </p:sp>
      </p:grpSp>
      <p:sp>
        <p:nvSpPr>
          <p:cNvPr id="1029" name="Rectangle 14">
            <a:extLst>
              <a:ext uri="{FF2B5EF4-FFF2-40B4-BE49-F238E27FC236}">
                <a16:creationId xmlns:a16="http://schemas.microsoft.com/office/drawing/2014/main" id="{A59D1D1A-AF76-4805-9A75-5B17711DAD8C}"/>
              </a:ext>
            </a:extLst>
          </p:cNvPr>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a:t>Kliknite, če želite urediti slog naslova matrice</a:t>
            </a:r>
          </a:p>
        </p:txBody>
      </p:sp>
      <p:sp>
        <p:nvSpPr>
          <p:cNvPr id="1030" name="Rectangle 15">
            <a:extLst>
              <a:ext uri="{FF2B5EF4-FFF2-40B4-BE49-F238E27FC236}">
                <a16:creationId xmlns:a16="http://schemas.microsoft.com/office/drawing/2014/main" id="{3F8DEE64-21A8-48CC-81E5-C8129505637D}"/>
              </a:ext>
            </a:extLst>
          </p:cNvPr>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Kliknite, če želite urediti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p>
        </p:txBody>
      </p:sp>
      <p:sp>
        <p:nvSpPr>
          <p:cNvPr id="15376" name="Rectangle 16">
            <a:extLst>
              <a:ext uri="{FF2B5EF4-FFF2-40B4-BE49-F238E27FC236}">
                <a16:creationId xmlns:a16="http://schemas.microsoft.com/office/drawing/2014/main" id="{DED69286-DF4B-48F4-9C56-145471B569ED}"/>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fld id="{477A5609-ADDF-4110-AF73-CB0419254115}" type="datetime1">
              <a:rPr lang="sl-SI"/>
              <a:pPr>
                <a:defRPr/>
              </a:pPr>
              <a:t>24. 01. 2022</a:t>
            </a:fld>
            <a:endParaRPr lang="sl-SI"/>
          </a:p>
        </p:txBody>
      </p:sp>
    </p:spTree>
    <p:extLst>
      <p:ext uri="{BB962C8B-B14F-4D97-AF65-F5344CB8AC3E}">
        <p14:creationId xmlns:p14="http://schemas.microsoft.com/office/powerpoint/2010/main" val="16938891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8.xml"/><Relationship Id="rId5" Type="http://schemas.openxmlformats.org/officeDocument/2006/relationships/image" Target="../media/image7.jpe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a:extLst>
              <a:ext uri="{FF2B5EF4-FFF2-40B4-BE49-F238E27FC236}">
                <a16:creationId xmlns:a16="http://schemas.microsoft.com/office/drawing/2014/main" id="{16FE8E36-635A-4A34-A47A-18BFFE66BEB6}"/>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44D22E2C-B8B5-4DBF-8E4C-AF773D1A9593}" type="slidenum">
              <a:rPr lang="sl-SI" altLang="sl-SI" sz="1200">
                <a:solidFill>
                  <a:srgbClr val="000000"/>
                </a:solidFill>
                <a:latin typeface="Arial Black" panose="020B0A04020102020204" pitchFamily="34" charset="0"/>
              </a:rPr>
              <a:pPr fontAlgn="base">
                <a:spcBef>
                  <a:spcPct val="0"/>
                </a:spcBef>
                <a:spcAft>
                  <a:spcPct val="0"/>
                </a:spcAft>
                <a:buClrTx/>
                <a:buSzTx/>
                <a:buNone/>
              </a:pPr>
              <a:t>1</a:t>
            </a:fld>
            <a:endParaRPr lang="sl-SI" altLang="sl-SI" sz="1200">
              <a:solidFill>
                <a:srgbClr val="000000"/>
              </a:solidFill>
              <a:latin typeface="Arial Black" panose="020B0A04020102020204" pitchFamily="34" charset="0"/>
            </a:endParaRPr>
          </a:p>
        </p:txBody>
      </p:sp>
      <p:sp>
        <p:nvSpPr>
          <p:cNvPr id="225283" name="Rectangle 4">
            <a:extLst>
              <a:ext uri="{FF2B5EF4-FFF2-40B4-BE49-F238E27FC236}">
                <a16:creationId xmlns:a16="http://schemas.microsoft.com/office/drawing/2014/main" id="{F2DA658C-B35D-4E96-9320-CE02650DF9EE}"/>
              </a:ext>
            </a:extLst>
          </p:cNvPr>
          <p:cNvSpPr>
            <a:spLocks noChangeArrowheads="1"/>
          </p:cNvSpPr>
          <p:nvPr/>
        </p:nvSpPr>
        <p:spPr bwMode="auto">
          <a:xfrm>
            <a:off x="1919289" y="404814"/>
            <a:ext cx="1425575"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b="1">
                <a:solidFill>
                  <a:srgbClr val="00007D"/>
                </a:solidFill>
              </a:rPr>
              <a:t>HLADIVA</a:t>
            </a:r>
          </a:p>
        </p:txBody>
      </p:sp>
      <p:sp>
        <p:nvSpPr>
          <p:cNvPr id="225284" name="Rectangle 5">
            <a:extLst>
              <a:ext uri="{FF2B5EF4-FFF2-40B4-BE49-F238E27FC236}">
                <a16:creationId xmlns:a16="http://schemas.microsoft.com/office/drawing/2014/main" id="{A0F24CAB-BE02-4BF9-9F74-3E4F64396B42}"/>
              </a:ext>
            </a:extLst>
          </p:cNvPr>
          <p:cNvSpPr>
            <a:spLocks noChangeArrowheads="1"/>
          </p:cNvSpPr>
          <p:nvPr/>
        </p:nvSpPr>
        <p:spPr bwMode="auto">
          <a:xfrm>
            <a:off x="1631950" y="831096"/>
            <a:ext cx="864235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Hladiva so posebna delovna sredstva, ki imajo specifične lastnosti,</a:t>
            </a:r>
          </a:p>
          <a:p>
            <a:pPr eaLnBrk="0" fontAlgn="base" hangingPunct="0">
              <a:spcBef>
                <a:spcPct val="0"/>
              </a:spcBef>
              <a:spcAft>
                <a:spcPct val="0"/>
              </a:spcAft>
              <a:buClrTx/>
              <a:buSzTx/>
              <a:buNone/>
            </a:pPr>
            <a:r>
              <a:rPr lang="sl-SI" altLang="sl-SI" sz="2200">
                <a:solidFill>
                  <a:srgbClr val="000000"/>
                </a:solidFill>
              </a:rPr>
              <a:t>ki jim omogočajo uparjanje tudi pri nizkih zimskih temperaturah in </a:t>
            </a:r>
          </a:p>
          <a:p>
            <a:pPr eaLnBrk="0" fontAlgn="base" hangingPunct="0">
              <a:spcBef>
                <a:spcPct val="0"/>
              </a:spcBef>
              <a:spcAft>
                <a:spcPct val="0"/>
              </a:spcAft>
              <a:buClrTx/>
              <a:buSzTx/>
              <a:buNone/>
            </a:pPr>
            <a:r>
              <a:rPr lang="sl-SI" altLang="sl-SI" sz="2200">
                <a:solidFill>
                  <a:srgbClr val="000000"/>
                </a:solidFill>
              </a:rPr>
              <a:t>kondenziranje pri visokih poletnih temperaturah.</a:t>
            </a:r>
          </a:p>
        </p:txBody>
      </p:sp>
      <p:sp>
        <p:nvSpPr>
          <p:cNvPr id="225285" name="Rectangle 6">
            <a:extLst>
              <a:ext uri="{FF2B5EF4-FFF2-40B4-BE49-F238E27FC236}">
                <a16:creationId xmlns:a16="http://schemas.microsoft.com/office/drawing/2014/main" id="{DC6EDF6E-C6A8-4EE8-8F77-F211FB11691F}"/>
              </a:ext>
            </a:extLst>
          </p:cNvPr>
          <p:cNvSpPr>
            <a:spLocks noChangeArrowheads="1"/>
          </p:cNvSpPr>
          <p:nvPr/>
        </p:nvSpPr>
        <p:spPr bwMode="auto">
          <a:xfrm>
            <a:off x="1774826" y="1910596"/>
            <a:ext cx="878522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200">
                <a:solidFill>
                  <a:srgbClr val="000000"/>
                </a:solidFill>
              </a:rPr>
              <a:t>Trenutno najbolj razširjeno hladilno sredstvo v klimatskih napravah je freon – R22. Zaradi uničevanja ozonskih plasti so ta hladilni plin že začeli nadomeščati z novimi plini, kot so R407 c in R410 a, R134 a.</a:t>
            </a:r>
          </a:p>
        </p:txBody>
      </p:sp>
      <p:pic>
        <p:nvPicPr>
          <p:cNvPr id="225286" name="Picture 7" descr="40360_t_200">
            <a:extLst>
              <a:ext uri="{FF2B5EF4-FFF2-40B4-BE49-F238E27FC236}">
                <a16:creationId xmlns:a16="http://schemas.microsoft.com/office/drawing/2014/main" id="{E6B9D406-C247-4420-B206-06D3A90F07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0238" y="3500438"/>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287" name="Picture 8" descr="acrepair35">
            <a:extLst>
              <a:ext uri="{FF2B5EF4-FFF2-40B4-BE49-F238E27FC236}">
                <a16:creationId xmlns:a16="http://schemas.microsoft.com/office/drawing/2014/main" id="{9462B985-E931-4248-A284-F216B3F61FD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92314" y="3500438"/>
            <a:ext cx="22955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288" name="Picture 9" descr="Refrigerant_Gas_R410A">
            <a:extLst>
              <a:ext uri="{FF2B5EF4-FFF2-40B4-BE49-F238E27FC236}">
                <a16:creationId xmlns:a16="http://schemas.microsoft.com/office/drawing/2014/main" id="{523FBEEE-F602-4864-A371-F4E2CFDF6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7438" y="3500438"/>
            <a:ext cx="26289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3">
            <a:extLst>
              <a:ext uri="{FF2B5EF4-FFF2-40B4-BE49-F238E27FC236}">
                <a16:creationId xmlns:a16="http://schemas.microsoft.com/office/drawing/2014/main" id="{610D7809-E456-4A83-9C21-9B5B36FE46EF}"/>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0A4B7466-E10D-483E-989A-D2B81BF5D0B7}" type="slidenum">
              <a:rPr lang="sl-SI" altLang="sl-SI" sz="1200">
                <a:solidFill>
                  <a:srgbClr val="000000"/>
                </a:solidFill>
                <a:latin typeface="Arial Black" panose="020B0A04020102020204" pitchFamily="34" charset="0"/>
              </a:rPr>
              <a:pPr fontAlgn="base">
                <a:spcBef>
                  <a:spcPct val="0"/>
                </a:spcBef>
                <a:spcAft>
                  <a:spcPct val="0"/>
                </a:spcAft>
                <a:buClrTx/>
                <a:buSzTx/>
                <a:buNone/>
              </a:pPr>
              <a:t>2</a:t>
            </a:fld>
            <a:endParaRPr lang="sl-SI" altLang="sl-SI" sz="1200">
              <a:solidFill>
                <a:srgbClr val="000000"/>
              </a:solidFill>
              <a:latin typeface="Arial Black" panose="020B0A04020102020204" pitchFamily="34" charset="0"/>
            </a:endParaRPr>
          </a:p>
        </p:txBody>
      </p:sp>
      <p:sp>
        <p:nvSpPr>
          <p:cNvPr id="226307" name="Rectangle 4">
            <a:extLst>
              <a:ext uri="{FF2B5EF4-FFF2-40B4-BE49-F238E27FC236}">
                <a16:creationId xmlns:a16="http://schemas.microsoft.com/office/drawing/2014/main" id="{08E8BA7E-8B24-4FB1-9665-EE4EA98DA8D3}"/>
              </a:ext>
            </a:extLst>
          </p:cNvPr>
          <p:cNvSpPr>
            <a:spLocks noChangeArrowheads="1"/>
          </p:cNvSpPr>
          <p:nvPr/>
        </p:nvSpPr>
        <p:spPr bwMode="auto">
          <a:xfrm>
            <a:off x="1882776" y="450979"/>
            <a:ext cx="8785225"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r>
              <a:rPr lang="sl-SI" altLang="sl-SI" sz="2200">
                <a:solidFill>
                  <a:srgbClr val="000000"/>
                </a:solidFill>
              </a:rPr>
              <a:t>ŠKODLJIVOST FREONA</a:t>
            </a:r>
          </a:p>
          <a:p>
            <a:pPr fontAlgn="base">
              <a:spcBef>
                <a:spcPct val="0"/>
              </a:spcBef>
              <a:spcAft>
                <a:spcPct val="0"/>
              </a:spcAft>
              <a:buClrTx/>
              <a:buSzTx/>
              <a:buNone/>
            </a:pPr>
            <a:r>
              <a:rPr lang="sl-SI" altLang="sl-SI" sz="2200">
                <a:solidFill>
                  <a:srgbClr val="000000"/>
                </a:solidFill>
              </a:rPr>
              <a:t>Ozon je molekula sestavljena iz treh atomov kisika. Ker je redkejši od zraka se nahaja na višini 10 do 50 km od  zemljine površine, največjo gostoto doseže pri 25 km višine nad morsko gladino in tako nas varuje pred UV sevanjem iz vesolja. </a:t>
            </a:r>
          </a:p>
          <a:p>
            <a:pPr fontAlgn="base">
              <a:spcBef>
                <a:spcPct val="0"/>
              </a:spcBef>
              <a:spcAft>
                <a:spcPct val="0"/>
              </a:spcAft>
              <a:buClrTx/>
              <a:buSzTx/>
              <a:buNone/>
            </a:pPr>
            <a:r>
              <a:rPr lang="sl-SI" altLang="sl-SI" sz="2200">
                <a:solidFill>
                  <a:srgbClr val="000000"/>
                </a:solidFill>
              </a:rPr>
              <a:t>Brez ozona življenja na zemlji nebi bilo. Veliko je pa stvari ki uničujejo ozon in med njimi so tudi freoni. Freon ima isto lastnost kot ozon, in sicer da je redkejši od zraka kar povzroči da se freoni dvigajo vse do ozona kjer ostanejo in  kemijsko reagirajo z UV žarki iz vesolja. Ko pride do te reakcije lahko ena molekula atoma freona uniči več molekul ozona, zato je freon zelo nevaren za širjenje ozonske luknje. Znanstveniki so začeli raziskovati ta problem in prišli do zaključka da so nekateri freoni nenevarni za ozon, zato se danes večinoma uporabljajo freoni ki niso toliko nevarni za ozon.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3">
            <a:extLst>
              <a:ext uri="{FF2B5EF4-FFF2-40B4-BE49-F238E27FC236}">
                <a16:creationId xmlns:a16="http://schemas.microsoft.com/office/drawing/2014/main" id="{A6AC1053-2A2E-473D-928D-F40AC6FD6385}"/>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E6983E3B-113B-4698-8E73-0E4C39513275}" type="slidenum">
              <a:rPr lang="sl-SI" altLang="sl-SI" sz="1200">
                <a:solidFill>
                  <a:srgbClr val="000000"/>
                </a:solidFill>
                <a:latin typeface="Arial Black" panose="020B0A04020102020204" pitchFamily="34" charset="0"/>
              </a:rPr>
              <a:pPr fontAlgn="base">
                <a:spcBef>
                  <a:spcPct val="0"/>
                </a:spcBef>
                <a:spcAft>
                  <a:spcPct val="0"/>
                </a:spcAft>
                <a:buClrTx/>
                <a:buSzTx/>
                <a:buNone/>
              </a:pPr>
              <a:t>3</a:t>
            </a:fld>
            <a:endParaRPr lang="sl-SI" altLang="sl-SI" sz="1200">
              <a:solidFill>
                <a:srgbClr val="000000"/>
              </a:solidFill>
              <a:latin typeface="Arial Black" panose="020B0A04020102020204" pitchFamily="34" charset="0"/>
            </a:endParaRPr>
          </a:p>
        </p:txBody>
      </p:sp>
      <p:pic>
        <p:nvPicPr>
          <p:cNvPr id="227331" name="Picture 4" descr="ozone">
            <a:extLst>
              <a:ext uri="{FF2B5EF4-FFF2-40B4-BE49-F238E27FC236}">
                <a16:creationId xmlns:a16="http://schemas.microsoft.com/office/drawing/2014/main" id="{140DA245-13D6-493C-A398-8F587B59ED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088" y="549275"/>
            <a:ext cx="187325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7332" name="Rectangle 5">
            <a:extLst>
              <a:ext uri="{FF2B5EF4-FFF2-40B4-BE49-F238E27FC236}">
                <a16:creationId xmlns:a16="http://schemas.microsoft.com/office/drawing/2014/main" id="{3442524F-A2D4-42B9-8621-95E7F2FBEA6A}"/>
              </a:ext>
            </a:extLst>
          </p:cNvPr>
          <p:cNvSpPr>
            <a:spLocks noChangeArrowheads="1"/>
          </p:cNvSpPr>
          <p:nvPr/>
        </p:nvSpPr>
        <p:spPr bwMode="auto">
          <a:xfrm>
            <a:off x="1919289" y="2492375"/>
            <a:ext cx="3686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ClrTx/>
              <a:buSzTx/>
              <a:buNone/>
            </a:pPr>
            <a:r>
              <a:rPr lang="sl-SI" altLang="sl-SI" sz="1200">
                <a:solidFill>
                  <a:srgbClr val="000000"/>
                </a:solidFill>
              </a:rPr>
              <a:t>Na sliki je prikazana plast ozona in potovanje freona</a:t>
            </a:r>
          </a:p>
        </p:txBody>
      </p:sp>
      <p:pic>
        <p:nvPicPr>
          <p:cNvPr id="227333" name="Picture 6" descr="The decomposition of Freons in the atmosphere contributes to the destruction of the ozone layer. In this image, the ozone hole is visible over Antarctica.">
            <a:extLst>
              <a:ext uri="{FF2B5EF4-FFF2-40B4-BE49-F238E27FC236}">
                <a16:creationId xmlns:a16="http://schemas.microsoft.com/office/drawing/2014/main" id="{391B1E6A-1B03-40AF-B4D2-8CB5AA216F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1538" y="404814"/>
            <a:ext cx="2571750"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7334" name="Rectangle 7">
            <a:extLst>
              <a:ext uri="{FF2B5EF4-FFF2-40B4-BE49-F238E27FC236}">
                <a16:creationId xmlns:a16="http://schemas.microsoft.com/office/drawing/2014/main" id="{9B06A600-9E52-4C04-9A26-292F864A4BBC}"/>
              </a:ext>
            </a:extLst>
          </p:cNvPr>
          <p:cNvSpPr>
            <a:spLocks noChangeArrowheads="1"/>
          </p:cNvSpPr>
          <p:nvPr/>
        </p:nvSpPr>
        <p:spPr bwMode="auto">
          <a:xfrm>
            <a:off x="5880100" y="2492375"/>
            <a:ext cx="42608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ClrTx/>
              <a:buSzTx/>
              <a:buNone/>
            </a:pPr>
            <a:r>
              <a:rPr lang="sl-SI" altLang="sl-SI" sz="1200">
                <a:solidFill>
                  <a:srgbClr val="000000"/>
                </a:solidFill>
              </a:rPr>
              <a:t>Iz vesolja pogled na ozonsko luknjo, ki pa se čedalje bolj širi.</a:t>
            </a:r>
          </a:p>
        </p:txBody>
      </p:sp>
      <p:sp>
        <p:nvSpPr>
          <p:cNvPr id="206855" name="Rectangle 8">
            <a:extLst>
              <a:ext uri="{FF2B5EF4-FFF2-40B4-BE49-F238E27FC236}">
                <a16:creationId xmlns:a16="http://schemas.microsoft.com/office/drawing/2014/main" id="{155E2A0C-A62E-4495-A711-81F851A0AD12}"/>
              </a:ext>
            </a:extLst>
          </p:cNvPr>
          <p:cNvSpPr>
            <a:spLocks noRot="1" noChangeAspect="1" noMove="1" noResize="1" noEditPoints="1" noAdjustHandles="1" noChangeArrowheads="1" noChangeShapeType="1" noTextEdit="1"/>
          </p:cNvSpPr>
          <p:nvPr/>
        </p:nvSpPr>
        <p:spPr bwMode="auto">
          <a:xfrm>
            <a:off x="1992313" y="2706352"/>
            <a:ext cx="2328394" cy="430887"/>
          </a:xfrm>
          <a:prstGeom prst="rect">
            <a:avLst/>
          </a:prstGeom>
          <a:blipFill rotWithShape="0">
            <a:blip r:embed="rId4"/>
            <a:stretch>
              <a:fillRect l="-3403" t="-7042" b="-29577"/>
            </a:stretch>
          </a:blipFill>
          <a:ln>
            <a:noFill/>
          </a:ln>
          <a:effectLst/>
        </p:spPr>
        <p:txBody>
          <a:bodyPr/>
          <a:lstStyle/>
          <a:p>
            <a:pPr eaLnBrk="0" fontAlgn="base" hangingPunct="0">
              <a:spcBef>
                <a:spcPct val="0"/>
              </a:spcBef>
              <a:spcAft>
                <a:spcPct val="0"/>
              </a:spcAft>
              <a:defRPr/>
            </a:pPr>
            <a:r>
              <a:rPr lang="sl-SI" sz="2200">
                <a:noFill/>
                <a:latin typeface="Arial" panose="020B0604020202020204" pitchFamily="34" charset="0"/>
                <a:cs typeface="Arial" panose="020B0604020202020204" pitchFamily="34" charset="0"/>
              </a:rPr>
              <a:t> </a:t>
            </a:r>
          </a:p>
        </p:txBody>
      </p:sp>
      <p:sp>
        <p:nvSpPr>
          <p:cNvPr id="227336" name="Rectangle 9">
            <a:extLst>
              <a:ext uri="{FF2B5EF4-FFF2-40B4-BE49-F238E27FC236}">
                <a16:creationId xmlns:a16="http://schemas.microsoft.com/office/drawing/2014/main" id="{75CF6988-DE32-4276-A3DC-61C322B440E8}"/>
              </a:ext>
            </a:extLst>
          </p:cNvPr>
          <p:cNvSpPr>
            <a:spLocks noChangeArrowheads="1"/>
          </p:cNvSpPr>
          <p:nvPr/>
        </p:nvSpPr>
        <p:spPr bwMode="auto">
          <a:xfrm>
            <a:off x="1774826" y="2988092"/>
            <a:ext cx="8785225"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Čeprav je amoniak strupen plin in znan po svojem vonju, ga uvrščamo med primate med hladivi. Nekoč ko še freonov niso poznali, je bil amoniak eno glavnih sredstev za hlajenje raznih naprav, hladilnih sistemov itd…Ta plin je bil nevaren za dihala, oči in kožo poleg tega je tudi eksploziven.</a:t>
            </a:r>
          </a:p>
        </p:txBody>
      </p:sp>
      <p:pic>
        <p:nvPicPr>
          <p:cNvPr id="227337" name="Picture 10" descr="anhydrous-ammonia-affect">
            <a:extLst>
              <a:ext uri="{FF2B5EF4-FFF2-40B4-BE49-F238E27FC236}">
                <a16:creationId xmlns:a16="http://schemas.microsoft.com/office/drawing/2014/main" id="{139A5299-1B48-4AB4-8004-FED40E7208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43701" y="4724400"/>
            <a:ext cx="2879725"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7338" name="Rectangle 11">
            <a:extLst>
              <a:ext uri="{FF2B5EF4-FFF2-40B4-BE49-F238E27FC236}">
                <a16:creationId xmlns:a16="http://schemas.microsoft.com/office/drawing/2014/main" id="{CE3A647B-D2ED-4B84-89EB-510F27F4BAD2}"/>
              </a:ext>
            </a:extLst>
          </p:cNvPr>
          <p:cNvSpPr>
            <a:spLocks noChangeArrowheads="1"/>
          </p:cNvSpPr>
          <p:nvPr/>
        </p:nvSpPr>
        <p:spPr bwMode="auto">
          <a:xfrm>
            <a:off x="1847850" y="4788317"/>
            <a:ext cx="4826000" cy="1785104"/>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a:solidFill>
                  <a:srgbClr val="000000"/>
                </a:solidFill>
              </a:rPr>
              <a:t>Vse naprave, ki so napolnjene z ekološkim plinom R410 a, so v skladu s predpisi EU. Plin je neškodljiv za okolje in ljudi, odlikuje pa ga velika učinkovitost.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3">
            <a:extLst>
              <a:ext uri="{FF2B5EF4-FFF2-40B4-BE49-F238E27FC236}">
                <a16:creationId xmlns:a16="http://schemas.microsoft.com/office/drawing/2014/main" id="{84A83F1F-D4C5-4FA6-84C4-498757205D76}"/>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ClrTx/>
              <a:buSzTx/>
              <a:buNone/>
            </a:pPr>
            <a:fld id="{AD5FFBA1-FD2C-41EF-9BA1-8D5995653B96}" type="slidenum">
              <a:rPr lang="sl-SI" altLang="sl-SI" sz="1200">
                <a:solidFill>
                  <a:srgbClr val="000000"/>
                </a:solidFill>
                <a:latin typeface="Arial Black" panose="020B0A04020102020204" pitchFamily="34" charset="0"/>
              </a:rPr>
              <a:pPr fontAlgn="base">
                <a:spcBef>
                  <a:spcPct val="0"/>
                </a:spcBef>
                <a:spcAft>
                  <a:spcPct val="0"/>
                </a:spcAft>
                <a:buClrTx/>
                <a:buSzTx/>
                <a:buNone/>
              </a:pPr>
              <a:t>4</a:t>
            </a:fld>
            <a:endParaRPr lang="sl-SI" altLang="sl-SI" sz="1200">
              <a:solidFill>
                <a:srgbClr val="000000"/>
              </a:solidFill>
              <a:latin typeface="Arial Black" panose="020B0A04020102020204" pitchFamily="34" charset="0"/>
            </a:endParaRPr>
          </a:p>
        </p:txBody>
      </p:sp>
      <p:graphicFrame>
        <p:nvGraphicFramePr>
          <p:cNvPr id="232551" name="Group 103">
            <a:extLst>
              <a:ext uri="{FF2B5EF4-FFF2-40B4-BE49-F238E27FC236}">
                <a16:creationId xmlns:a16="http://schemas.microsoft.com/office/drawing/2014/main" id="{C5FEEBF4-BD98-498F-B657-BD253133435A}"/>
              </a:ext>
            </a:extLst>
          </p:cNvPr>
          <p:cNvGraphicFramePr>
            <a:graphicFrameLocks noGrp="1"/>
          </p:cNvGraphicFramePr>
          <p:nvPr/>
        </p:nvGraphicFramePr>
        <p:xfrm>
          <a:off x="2135188" y="620714"/>
          <a:ext cx="6481762" cy="5254627"/>
        </p:xfrm>
        <a:graphic>
          <a:graphicData uri="http://schemas.openxmlformats.org/drawingml/2006/table">
            <a:tbl>
              <a:tblPr/>
              <a:tblGrid>
                <a:gridCol w="1771650">
                  <a:extLst>
                    <a:ext uri="{9D8B030D-6E8A-4147-A177-3AD203B41FA5}">
                      <a16:colId xmlns:a16="http://schemas.microsoft.com/office/drawing/2014/main" val="20000"/>
                    </a:ext>
                  </a:extLst>
                </a:gridCol>
                <a:gridCol w="1833562">
                  <a:extLst>
                    <a:ext uri="{9D8B030D-6E8A-4147-A177-3AD203B41FA5}">
                      <a16:colId xmlns:a16="http://schemas.microsoft.com/office/drawing/2014/main" val="20001"/>
                    </a:ext>
                  </a:extLst>
                </a:gridCol>
                <a:gridCol w="1227138">
                  <a:extLst>
                    <a:ext uri="{9D8B030D-6E8A-4147-A177-3AD203B41FA5}">
                      <a16:colId xmlns:a16="http://schemas.microsoft.com/office/drawing/2014/main" val="20002"/>
                    </a:ext>
                  </a:extLst>
                </a:gridCol>
                <a:gridCol w="1649412">
                  <a:extLst>
                    <a:ext uri="{9D8B030D-6E8A-4147-A177-3AD203B41FA5}">
                      <a16:colId xmlns:a16="http://schemas.microsoft.com/office/drawing/2014/main" val="20003"/>
                    </a:ext>
                  </a:extLst>
                </a:gridCol>
              </a:tblGrid>
              <a:tr h="749211">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7315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1" i="0" u="none" strike="noStrike" cap="none" normalizeH="0" baseline="0">
                          <a:ln>
                            <a:noFill/>
                          </a:ln>
                          <a:solidFill>
                            <a:schemeClr val="tx1"/>
                          </a:solidFill>
                          <a:effectLst/>
                          <a:latin typeface="Arial" charset="0"/>
                          <a:cs typeface="Times New Roman" pitchFamily="18" charset="0"/>
                        </a:rPr>
                        <a:t>Področje uporabe hladiv</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1" i="0" u="none" strike="noStrike" cap="none" normalizeH="0" baseline="0">
                          <a:ln>
                            <a:noFill/>
                          </a:ln>
                          <a:solidFill>
                            <a:schemeClr val="tx1"/>
                          </a:solidFill>
                          <a:effectLst/>
                          <a:latin typeface="Arial" charset="0"/>
                          <a:cs typeface="Times New Roman" pitchFamily="18" charset="0"/>
                        </a:rPr>
                        <a:t>Do sedaj uporabljana hladiva</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1" i="0" u="none" strike="noStrike" cap="none" normalizeH="0" baseline="0">
                          <a:ln>
                            <a:noFill/>
                          </a:ln>
                          <a:solidFill>
                            <a:schemeClr val="tx1"/>
                          </a:solidFill>
                          <a:effectLst/>
                          <a:latin typeface="Arial" charset="0"/>
                          <a:cs typeface="Times New Roman" pitchFamily="18" charset="0"/>
                        </a:rPr>
                        <a:t>Zamenjana hladiva</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1" i="0" u="none" strike="noStrike" cap="none" normalizeH="0" baseline="0">
                          <a:ln>
                            <a:noFill/>
                          </a:ln>
                          <a:solidFill>
                            <a:schemeClr val="tx1"/>
                          </a:solidFill>
                          <a:effectLst/>
                          <a:latin typeface="Arial" charset="0"/>
                          <a:cs typeface="Times New Roman" pitchFamily="18" charset="0"/>
                        </a:rPr>
                        <a:t>Hladiva v novih napravah</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115823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Klimatizacija in industrijsko hlajenje</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CCFF"/>
                    </a:solidFill>
                  </a:tcPr>
                </a:tc>
                <a:tc>
                  <a:txBody>
                    <a:bodyPr/>
                    <a:lstStyle/>
                    <a:p>
                      <a:pPr marL="0" marR="0" lvl="0" indent="66675"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R11 </a:t>
                      </a:r>
                      <a:endParaRPr kumimoji="0" lang="sl-SI" sz="1400" b="0" i="0" u="none" strike="noStrike" cap="none" normalizeH="0" baseline="0">
                        <a:ln>
                          <a:noFill/>
                        </a:ln>
                        <a:solidFill>
                          <a:schemeClr val="tx1"/>
                        </a:solidFill>
                        <a:effectLst/>
                        <a:latin typeface="Arial" charset="0"/>
                        <a:cs typeface="Arial" charset="0"/>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R112</a:t>
                      </a:r>
                      <a:endParaRPr kumimoji="0" lang="sl-SI" sz="1400" b="0" i="0" u="none" strike="noStrike" cap="none" normalizeH="0" baseline="0">
                        <a:ln>
                          <a:noFill/>
                        </a:ln>
                        <a:solidFill>
                          <a:schemeClr val="tx1"/>
                        </a:solidFill>
                        <a:effectLst/>
                        <a:latin typeface="Arial" charset="0"/>
                        <a:cs typeface="Arial" charset="0"/>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R22</a:t>
                      </a:r>
                      <a:endParaRPr kumimoji="0" lang="sl-SI" sz="1400" b="0" i="0" u="none" strike="noStrike" cap="none" normalizeH="0" baseline="0">
                        <a:ln>
                          <a:noFill/>
                        </a:ln>
                        <a:solidFill>
                          <a:schemeClr val="tx1"/>
                        </a:solidFill>
                        <a:effectLst/>
                        <a:latin typeface="Arial" charset="0"/>
                        <a:cs typeface="Arial" charset="0"/>
                      </a:endParaRPr>
                    </a:p>
                    <a:p>
                      <a:pPr marL="0" marR="0" lvl="0" indent="66675"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R123 </a:t>
                      </a:r>
                      <a:endParaRPr kumimoji="0" lang="sl-SI" sz="14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R134a R401a R407C</a:t>
                      </a:r>
                      <a:endParaRPr kumimoji="0" lang="sl-SI" sz="14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R123 </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R134a</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R407C </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R410C</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solidFill>
                      <a:srgbClr val="FFCCFF"/>
                    </a:solidFill>
                  </a:tcPr>
                </a:tc>
                <a:extLst>
                  <a:ext uri="{0D108BD9-81ED-4DB2-BD59-A6C34878D82A}">
                    <a16:rowId xmlns:a16="http://schemas.microsoft.com/office/drawing/2014/main" val="10002"/>
                  </a:ext>
                </a:extLst>
              </a:tr>
              <a:tr h="5181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Male klimatske naprave</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a:noFill/>
                    </a:lnT>
                    <a:lnB>
                      <a:noFill/>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R22</a:t>
                      </a:r>
                      <a:endParaRPr kumimoji="0" lang="sl-SI" sz="14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a:noFill/>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R407C</a:t>
                      </a:r>
                      <a:endParaRPr kumimoji="0" lang="sl-SI" sz="14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a:noFill/>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R407C </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R410C</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a:noFill/>
                    </a:lnT>
                    <a:lnB>
                      <a:noFill/>
                    </a:lnB>
                    <a:lnTlToBr>
                      <a:noFill/>
                    </a:lnTlToBr>
                    <a:lnBlToTr>
                      <a:noFill/>
                    </a:lnBlToTr>
                    <a:solidFill>
                      <a:srgbClr val="FFCCFF"/>
                    </a:solidFill>
                  </a:tcPr>
                </a:tc>
                <a:extLst>
                  <a:ext uri="{0D108BD9-81ED-4DB2-BD59-A6C34878D82A}">
                    <a16:rowId xmlns:a16="http://schemas.microsoft.com/office/drawing/2014/main" val="10003"/>
                  </a:ext>
                </a:extLst>
              </a:tr>
              <a:tr h="83016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Klimatske naprave v letalih in ladjah</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a:noFill/>
                    </a:lnT>
                    <a:lnB>
                      <a:noFill/>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R114, R12</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a:noFill/>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R124</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a:noFill/>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R124</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a:noFill/>
                    </a:lnT>
                    <a:lnB>
                      <a:noFill/>
                    </a:lnB>
                    <a:lnTlToBr>
                      <a:noFill/>
                    </a:lnTlToBr>
                    <a:lnBlToTr>
                      <a:noFill/>
                    </a:lnBlToTr>
                    <a:solidFill>
                      <a:srgbClr val="FFCCFF"/>
                    </a:solidFill>
                  </a:tcPr>
                </a:tc>
                <a:extLst>
                  <a:ext uri="{0D108BD9-81ED-4DB2-BD59-A6C34878D82A}">
                    <a16:rowId xmlns:a16="http://schemas.microsoft.com/office/drawing/2014/main" val="10004"/>
                  </a:ext>
                </a:extLst>
              </a:tr>
              <a:tr h="5181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Klimatske naprave v avtomobilih</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R12</a:t>
                      </a:r>
                      <a:endParaRPr kumimoji="0" lang="sl-SI" sz="1400" b="0" i="0" u="none" strike="noStrike" cap="none" normalizeH="0" baseline="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R134a R401a</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R134a</a:t>
                      </a:r>
                      <a:endParaRPr kumimoji="0" lang="sl-SI" sz="1400" b="0" i="0" u="none" strike="noStrike" cap="none" normalizeH="0" baseline="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l-SI" sz="1400" b="0" i="0" u="none" strike="noStrike" cap="none" normalizeH="0" baseline="0">
                          <a:ln>
                            <a:noFill/>
                          </a:ln>
                          <a:solidFill>
                            <a:schemeClr val="tx1"/>
                          </a:solidFill>
                          <a:effectLst/>
                          <a:latin typeface="Arial" charset="0"/>
                          <a:cs typeface="Times New Roman" pitchFamily="18" charset="0"/>
                        </a:rPr>
                        <a:t>-</a:t>
                      </a:r>
                      <a:endParaRPr kumimoji="0" lang="sl-SI" sz="14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5"/>
                  </a:ext>
                </a:extLst>
              </a:tr>
              <a:tr h="749211">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cap="flat">
                      <a:noFill/>
                    </a:lnL>
                    <a:lnR>
                      <a:noFill/>
                    </a:lnR>
                    <a:lnT w="12700" cap="flat" cmpd="sng" algn="ctr">
                      <a:solidFill>
                        <a:srgbClr val="000000"/>
                      </a:solidFill>
                      <a:prstDash val="solid"/>
                      <a:round/>
                      <a:headEnd type="none" w="med" len="med"/>
                      <a:tailEnd type="none" w="med" len="med"/>
                    </a:lnT>
                    <a:lnB cap="flat">
                      <a:noFill/>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1" i="1"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cap="flat">
                      <a:noFill/>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a:noFill/>
                    </a:lnL>
                    <a:lnR>
                      <a:noFill/>
                    </a:lnR>
                    <a:lnT w="12700" cap="flat" cmpd="sng" algn="ctr">
                      <a:solidFill>
                        <a:srgbClr val="000000"/>
                      </a:solidFill>
                      <a:prstDash val="solid"/>
                      <a:round/>
                      <a:headEnd type="none" w="med" len="med"/>
                      <a:tailEnd type="none" w="med" len="med"/>
                    </a:lnT>
                    <a:lnB cap="flat">
                      <a:noFill/>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endParaRPr kumimoji="0" lang="sl-SI" sz="2800" b="0" i="0" u="none" strike="noStrike" cap="none" normalizeH="0" baseline="0">
                        <a:ln>
                          <a:noFill/>
                        </a:ln>
                        <a:solidFill>
                          <a:schemeClr val="tx1"/>
                        </a:solidFill>
                        <a:effectLst/>
                        <a:latin typeface="Arial" charset="0"/>
                        <a:cs typeface="Arial" charset="0"/>
                      </a:endParaRPr>
                    </a:p>
                  </a:txBody>
                  <a:tcPr marT="45715" marB="45715" horzOverflow="overflow">
                    <a:lnL>
                      <a:noFill/>
                    </a:lnL>
                    <a:lnR cap="flat">
                      <a:noFill/>
                    </a:lnR>
                    <a:lnT w="12700" cap="flat" cmpd="sng" algn="ctr">
                      <a:solidFill>
                        <a:srgbClr val="000000"/>
                      </a:solidFill>
                      <a:prstDash val="solid"/>
                      <a:round/>
                      <a:headEnd type="none" w="med" len="med"/>
                      <a:tailEnd type="none" w="med" len="med"/>
                    </a:lnT>
                    <a:lnB cap="flat">
                      <a:noFill/>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
        <p:nvSpPr>
          <p:cNvPr id="228387" name="Rectangle 104">
            <a:extLst>
              <a:ext uri="{FF2B5EF4-FFF2-40B4-BE49-F238E27FC236}">
                <a16:creationId xmlns:a16="http://schemas.microsoft.com/office/drawing/2014/main" id="{84F24263-4075-4694-A379-538DC8D8DD78}"/>
              </a:ext>
            </a:extLst>
          </p:cNvPr>
          <p:cNvSpPr>
            <a:spLocks noChangeArrowheads="1"/>
          </p:cNvSpPr>
          <p:nvPr/>
        </p:nvSpPr>
        <p:spPr bwMode="auto">
          <a:xfrm>
            <a:off x="2135188" y="5229225"/>
            <a:ext cx="5332412"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SzTx/>
              <a:buNone/>
            </a:pPr>
            <a:r>
              <a:rPr lang="sl-SI" altLang="sl-SI" sz="2200" b="1" i="1">
                <a:solidFill>
                  <a:srgbClr val="000000"/>
                </a:solidFill>
              </a:rPr>
              <a:t>Področja uporabe hladiv v klimatizaciji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3">
            <a:extLst>
              <a:ext uri="{FF2B5EF4-FFF2-40B4-BE49-F238E27FC236}">
                <a16:creationId xmlns:a16="http://schemas.microsoft.com/office/drawing/2014/main" id="{EDFD71AC-4C08-4CC3-AA3B-03607B31A2A7}"/>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C2DBA2BB-6793-4E9F-B234-7DC8B579FBA7}" type="slidenum">
              <a:rPr lang="sl-SI" altLang="sl-SI" sz="1200">
                <a:latin typeface="Arial Black" panose="020B0A04020102020204" pitchFamily="34" charset="0"/>
              </a:rPr>
              <a:pPr>
                <a:spcBef>
                  <a:spcPct val="0"/>
                </a:spcBef>
                <a:buClrTx/>
                <a:buSzTx/>
                <a:buFontTx/>
                <a:buNone/>
              </a:pPr>
              <a:t>5</a:t>
            </a:fld>
            <a:endParaRPr lang="sl-SI" altLang="sl-SI" sz="1200">
              <a:latin typeface="Arial Black" panose="020B0A04020102020204" pitchFamily="34" charset="0"/>
            </a:endParaRPr>
          </a:p>
        </p:txBody>
      </p:sp>
      <p:sp>
        <p:nvSpPr>
          <p:cNvPr id="229379" name="Rectangle 4">
            <a:extLst>
              <a:ext uri="{FF2B5EF4-FFF2-40B4-BE49-F238E27FC236}">
                <a16:creationId xmlns:a16="http://schemas.microsoft.com/office/drawing/2014/main" id="{AF2DC47B-FD64-455F-B15B-A043FCF13890}"/>
              </a:ext>
            </a:extLst>
          </p:cNvPr>
          <p:cNvSpPr>
            <a:spLocks noChangeArrowheads="1"/>
          </p:cNvSpPr>
          <p:nvPr/>
        </p:nvSpPr>
        <p:spPr bwMode="auto">
          <a:xfrm>
            <a:off x="1919288" y="403226"/>
            <a:ext cx="6026150"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r>
              <a:rPr lang="sl-SI" altLang="sl-SI" sz="2200" b="1">
                <a:solidFill>
                  <a:schemeClr val="bg2"/>
                </a:solidFill>
              </a:rPr>
              <a:t>9 MOTORJI</a:t>
            </a:r>
            <a:r>
              <a:rPr lang="sl-SI" altLang="sl-SI" sz="2200" b="1"/>
              <a:t> </a:t>
            </a:r>
            <a:r>
              <a:rPr lang="sl-SI" altLang="sl-SI" sz="2200" b="1">
                <a:solidFill>
                  <a:schemeClr val="bg2"/>
                </a:solidFill>
              </a:rPr>
              <a:t>Z NOTRANJIM ZGOREVANJEM</a:t>
            </a:r>
            <a:r>
              <a:rPr lang="sl-SI" altLang="sl-SI" sz="2200"/>
              <a:t> </a:t>
            </a:r>
          </a:p>
        </p:txBody>
      </p:sp>
      <p:sp>
        <p:nvSpPr>
          <p:cNvPr id="229380" name="Rectangle 5">
            <a:extLst>
              <a:ext uri="{FF2B5EF4-FFF2-40B4-BE49-F238E27FC236}">
                <a16:creationId xmlns:a16="http://schemas.microsoft.com/office/drawing/2014/main" id="{1765F14D-3E52-4F83-BCD4-D50872BE719F}"/>
              </a:ext>
            </a:extLst>
          </p:cNvPr>
          <p:cNvSpPr>
            <a:spLocks noChangeArrowheads="1"/>
          </p:cNvSpPr>
          <p:nvPr/>
        </p:nvSpPr>
        <p:spPr bwMode="auto">
          <a:xfrm>
            <a:off x="1703389" y="807751"/>
            <a:ext cx="8785225"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179388">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r>
              <a:rPr lang="sl-SI" altLang="sl-SI" sz="2200"/>
              <a:t>Leta 1860 je Francoz Lenoir zgradil motor na svetilni plin po vzoru parnih strojev. </a:t>
            </a:r>
          </a:p>
          <a:p>
            <a:pPr eaLnBrk="1" hangingPunct="1">
              <a:spcBef>
                <a:spcPct val="0"/>
              </a:spcBef>
              <a:buClrTx/>
              <a:buSzTx/>
              <a:buFontTx/>
              <a:buNone/>
            </a:pPr>
            <a:r>
              <a:rPr lang="sl-SI" altLang="sl-SI" sz="2200"/>
              <a:t>Leta 1876 je Otto zgradil štiritaktni plinski motor z izkoristkom 15 %, Clerk pa v istem letu še dvotaktni motor. Motor je imel več valjev, tako da je delo sesanja, stiskanja, vžiganja in iztiskanja zgorelih plinov razdelil mednje. V enem valju se je tako zmes stiskala, medtem ko se je v drugem predhodno vžgana zmes raztezala.</a:t>
            </a:r>
          </a:p>
          <a:p>
            <a:pPr eaLnBrk="1" hangingPunct="1">
              <a:spcBef>
                <a:spcPct val="0"/>
              </a:spcBef>
              <a:buClrTx/>
              <a:buSzTx/>
              <a:buFontTx/>
              <a:buNone/>
            </a:pPr>
            <a:r>
              <a:rPr lang="sl-SI" altLang="sl-SI" sz="2200"/>
              <a:t>Leta 1883 je Daimler skupaj z Maybachom razvil štiritaktni bencinski motor z vžigom na žarilno cev. Čez dve leti izdelata tudi prvo dvokolo z motornim pogonom, naslednje leto pa še štirikolesno kočijo, prav tako na motorni pogon. </a:t>
            </a:r>
          </a:p>
          <a:p>
            <a:pPr eaLnBrk="1" hangingPunct="1">
              <a:spcBef>
                <a:spcPct val="0"/>
              </a:spcBef>
              <a:buClrTx/>
              <a:buSzTx/>
              <a:buFontTx/>
              <a:buNone/>
            </a:pPr>
            <a:r>
              <a:rPr lang="sl-SI" altLang="sl-SI" sz="2200"/>
              <a:t>Motor na težka goriva, ki je bil praktično zmožen delovanja, je v letih 1893–1897 zgradila strojna tovarna v Augsburgu po načrtih Rudolfa Diesla. </a:t>
            </a:r>
          </a:p>
          <a:p>
            <a:pPr eaLnBrk="1" hangingPunct="1">
              <a:spcBef>
                <a:spcPct val="0"/>
              </a:spcBef>
              <a:buClrTx/>
              <a:buSzTx/>
              <a:buFontTx/>
              <a:buNone/>
            </a:pPr>
            <a:r>
              <a:rPr lang="sl-SI" altLang="sl-SI" sz="2200"/>
              <a:t>Šele leta 1959 je nemški inženir Wankel izumil motor, ki je enakovreden štiritaktnim krožnim procesom, le da ima vrtljive dele.</a:t>
            </a:r>
          </a:p>
        </p:txBody>
      </p:sp>
    </p:spTree>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ika">
  <a:themeElements>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a">
      <a:majorFont>
        <a:latin typeface="Arial"/>
        <a:ea typeface=""/>
        <a:cs typeface="Arial"/>
      </a:majorFont>
      <a:minorFont>
        <a:latin typeface="Arial"/>
        <a:ea typeface=""/>
        <a:cs typeface="Arial"/>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a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a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a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a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a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a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a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a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a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a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a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a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Words>586</Words>
  <Application>Microsoft Office PowerPoint</Application>
  <PresentationFormat>Širokozaslonsko</PresentationFormat>
  <Paragraphs>60</Paragraphs>
  <Slides>5</Slides>
  <Notes>0</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5</vt:i4>
      </vt:variant>
    </vt:vector>
  </HeadingPairs>
  <TitlesOfParts>
    <vt:vector size="13" baseType="lpstr">
      <vt:lpstr>Arial</vt:lpstr>
      <vt:lpstr>Arial Black</vt:lpstr>
      <vt:lpstr>Calibri</vt:lpstr>
      <vt:lpstr>Calibri Light</vt:lpstr>
      <vt:lpstr>Times New Roman</vt:lpstr>
      <vt:lpstr>Wingdings</vt:lpstr>
      <vt:lpstr>Officeova tema</vt:lpstr>
      <vt:lpstr>Pika</vt:lpstr>
      <vt:lpstr>PowerPointova predstavitev</vt:lpstr>
      <vt:lpstr>PowerPointova predstavitev</vt:lpstr>
      <vt:lpstr>PowerPointova predstavitev</vt:lpstr>
      <vt:lpstr>PowerPointova predstavitev</vt:lpstr>
      <vt:lpstr>PowerPointova predstavitev</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OSNOVNE TERMODINAMIČNE VELIČINE</dc:title>
  <dc:creator>Tanja</dc:creator>
  <cp:lastModifiedBy>Vouk, Gaja</cp:lastModifiedBy>
  <cp:revision>26</cp:revision>
  <dcterms:created xsi:type="dcterms:W3CDTF">2021-09-26T19:56:46Z</dcterms:created>
  <dcterms:modified xsi:type="dcterms:W3CDTF">2022-01-24T19:41:15Z</dcterms:modified>
</cp:coreProperties>
</file>