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4" r:id="rId15"/>
    <p:sldId id="265" r:id="rId16"/>
    <p:sldId id="273" r:id="rId17"/>
    <p:sldId id="266" r:id="rId18"/>
    <p:sldId id="275" r:id="rId19"/>
    <p:sldId id="267" r:id="rId20"/>
    <p:sldId id="276" r:id="rId21"/>
    <p:sldId id="268" r:id="rId22"/>
    <p:sldId id="277" r:id="rId23"/>
    <p:sldId id="269" r:id="rId24"/>
    <p:sldId id="279" r:id="rId25"/>
    <p:sldId id="285" r:id="rId26"/>
    <p:sldId id="278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5BCA-C2DA-42BB-BA48-00359659BBC0}" type="datetimeFigureOut">
              <a:rPr lang="sl-SI" smtClean="0"/>
              <a:pPr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0B78-CAC8-4A52-826C-18C8DF8ABCE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youtube.com/watch?v=jip5sdan5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Les</a:t>
            </a:r>
            <a:endParaRPr lang="sl-SI" dirty="0"/>
          </a:p>
        </p:txBody>
      </p:sp>
      <p:pic>
        <p:nvPicPr>
          <p:cNvPr id="28674" name="Picture 2" descr="http://kandela.blog.siol.net/files/2008/10/fruktalovo-dr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1900">
            <a:off x="4952998" y="3916353"/>
            <a:ext cx="3324105" cy="2493079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hMSERQUExQTFBUWFBwaGBgYGRwbGhwdFxcYFxwaHhsgISceHBwjGh4XHy8gIycpLCwsFx8xNTAqNSYrLCkBCQoKDgwOGg8PGi0kHyQsLCw0LCksLCwsLCwsLCwsLCwsLC8sLCwsLCwsLCwsLCwsLCwsLCksLCkpLCksLCwsLP/AABEIALgBEQMBIgACEQEDEQH/xAAcAAABBQEBAQAAAAAAAAAAAAAEAQIDBQYABwj/xABZEAABAgMEBAcLBgkJBgcBAAABAgMABBEFEiExQVFhoRMiMnGBkbEGBxRCUmJykqKywRUjM4LC0UNEU1Rzg5PS8CQ0RVVjlMPU4SVkhKPT8Rd0lbPE4+QW/8QAGQEAAwEBAQAAAAAAAAAAAAAAAQIDAAQF/8QALxEAAgIABAMHBQACAwAAAAAAAAECEQMSITFBUfATInGBkaHxBGGx0eEywWKisv/aAAwDAQACEQMRAD8Aw1U1FTnqqadSjswiW4lQ4qwdeOOGwriBN4i8RQ1BGIodhFNxiSXF6puAEDIUB6TcoY8x6HoLUlalBTFaetP78ToZTou+sMei9A4ICqYZ7a9JuZaIncfxIBTycBeoMOdOnKJu2OkkGNTBQKqSKZChrjloidi1VXgAlIxFSu8nqFMcdumK8PlaRdIIrXlY4CmHFruhrMkFLF5JoSKEKNBjSppSp04wqkkqaXXmPlbdpvryL5+3KrbuvpTxF1uICs1INByq1puOuC2X1K/CT6/QZKR1hkdsdOWmnhWgJkBVxdShorNTcOA42BHPSkEMz1c5ifV+jlqf/H+MdK1OWxGZJSs2Z9zVeeKOfAvJ2aIKR3OqViLPRzuuoV/1I5CB5FrOfWU39tukSiUQcPAJtf6WZB96YV2QaNYfLSDzaaJakGDUUSSSnaTRCMeTlXnEOdn1p5c/ZzewJr7z47IZKWGLiv8AZ0sk1BCVqQqtK4khCqUqdeZgtuTmUciVs5r6y/ssp7YRVqNqVCrQaKwflMKJOPBIa5sKJc0QcFMKofCLUd9Bt4A9LbKO2DlTE4OVMyDX1XD7zqYHctYj6S1pJHooZHvPKjUayMyEur8TtJ79It2h6HX0jdBdmySELBastLVcCtSmAoA58lS1Hm0wEbZltNsrVsaEv9llRguzZ2WWtITMzz6hU8YP3TxTnRtLeWWWIGmC1SBZYpE2CeClZRA1l1QPUhn4w8onzmuSb/Vur7VoimmWpVRNZa1Heiau71pTEYs2WOVjvrOtxDH+I8TBWxnVlm+66n6W0pdv0Wmke+4uAX7VlRy7ZWdiHZdPuN13xIzLFP0djsI1XlyqPcCzFg1Mz45EpJt88yvsQxTfB8xSlTP2erOYtB7mXOLr+zAEKWJA4iz517auXfVveUIvT8pq0yKOh9z4ogdxif8AGnJRHoyp7Vv/AAjaINtkcmhCWlFmzC3iOIUMNlVBnyiKDLjGsPRaU7kiz20DzpltO5CFQ9u+lo8NPipNQ6ENNgCmQrVJxBNTWKiYnpQcu23eiYlk+43WEi7bGexa8NaSsmpFHO68s7m0wpkLTOb8oj0Jdxe9To7IzqrUsrxrRmXeaamFbm6CGF6x1ZNTL/6uddr61QYahS/dsmazctIoHmsMo969AEw0wn6W2Xv7zLt7koBgNLdngAosd9dcj4CPt0PXBrE4Epq1Y7ycaU4OWbPPQrrTbSMErZh6yMl2i66ds66rc2oQK+bHKFcC2VuXTcUW5hdFeKeEWCBQ41JpGjVbU6nBFmLyz8JYSObAnKBLQtC0HG1JclGmkEUqZkLNai6LqU6VUFa4Ak40jJ6/0z2ElrVlVltIs+ZWcEha5OiRkKlS6ECC5mfLVQmVNCKcXg0DtEQK+V1eJZrfOt9XYkRJ4DNqRVTkuF43yEKKdPJBNQOmObFTSVbfai0Gm9f9mcnJtB+kk3M8+DQvLakmKiamJUchTjB1Arb3HixfTQmUnBTCudK09hMVk09MA1LTaq4cVzV6QGuPLg+X5/Z3sD8LR+eOftEfdHQnDK/NfaRHRXreIvXEzPDqSPGB11VStIkTMKONTTbe+86YiDAOhWupBAiV1NaBJCddEk1GEeo6PPRKmZUd1aX+rOlaViaXeXpTQeLW/q0UB0CsBtgVJpUg0PFWDhzL7YmU2TSuNMuXTVTOtfuhWkMiOZJ4NSa6cSSakhWJNRWvRBDkwoABNEm8MSEEUAqeVQwHNPENqqkpIB8sYjnNNuMTNvoNColQpjW8aZaCgiA46bFEzUzdpgONK8KbSSlfGSgKzu6CTnSn1Yei1AcfDphR8yWB/wAFUJNTYDjS/CUJTxqUavVqKE51NfhDxagy8Nf+pK6P2Ji8Vocj3CGZ1JTi/aSsfFaWknDIUZTh/pEzbaD+Dthf6xxH+KiBWJoEms1aOeFyUzFB/uuusFpmEflbaVzMuJ7GUwa66QLLFqSTwRHgk0sKVUocequo0lSnjhsCuiGtWE2oj/ZDeYqXHWTuJWTzQ+zloKVpu2ocAaucKlWqiCSCOYUhhZa/M7WXzvuDtmhE46Noo9kGIsFQI4Oy5BOGlSBT1ZdVd0GNyE6KXZaz2+Zbh7GExUfJrB/omdV6b6D700YkTYzOiwyfTclT2uqilLn16iWXdbQAxdkG/qvK7XEQjM29fSHZ+RIrihDdFKroBU+qh+qYq0WQkUu2FK/WXK/BKoLlLPeStJTZMi1QjjB5uoxzF1jMc4gtKtAXqS2haTSTRdqMskaB4OD037x7IrDbEr41uLPoGWHuskxpJhqaB+ZlpQjQpbiknqS0rtiPhLU0NyCfrzB7GxCwqtQydGdNoSRztK0XPRU7/hsiFrIK8e13f/UTXqAEXyjamlyzk/UfV2uJhji5/wAacs9H6hZ96YEUpC2yhVJ2eaH5PtJ2nlNTR/8AcWBE7jMq5/QcwvaqWl05+k4INdfmPGtWSTzMNj3nzEJm1abbYHoolB2kxtAWywZqGEhNnKCRUJZV4Om6BsvFAB2GIUzMyORZTaeeYYT7qVR1nzaClxPyrw6hSpT4PVsY40bTQA61aoq5mflKkLt15OwPy6exusSjWZr9fPqUatJ/su0Tlonkysoj0ptZ91iHE2oRybPT9aYX9lEZVc9ZpwNtTq+abV9hAhofsg/jloO/rp1XuiK0uROzVJkrTIBL0imuqXeV2vCGrs+dHKn2E80qke88YyXgVjKzanXTtRaCu2CW7Bsg4psyYVzy7321CFtDF6qzXxyrUKfRalU+8lUATsoKAKtVxYKhe48qkIGJ4TitihBpQnCpGcQiyLOGVjOHnl2vtORCqVlhyLJW2K0UjgJdJcFa3R85QgEBVFYYAisa11RlY9QkUkFdtPqoRgZ5oA7CEAYbIJtGSs9JPCTLqD5PhDiB1JIh6GWyglFmJaKcgpEuCea4pQ6yMoeq2JjE/Jy66y8wPtExzTmnKlWnWheEaVsyL6JMYpm3Rj+cKOvyq6YEUlvxJ1zpcbV2pgyfddxCpXGv5RoxSPtLJI4Aes3hvjzYNv5izvddWEcCr873NfdHRDh+bb2/vjoevsv+oNOf5Mwlaa5AHLQRvNOmJkmgoAkYZkJ0nngdt/CpOjGpB+EPvjMnovg/Dsj12jzEyYtEpBuprTQnHTthpAScBUDRcrn9YneIjafSaZVFNKeY6NVYlLwvVGOjJGjZX+KQtMNoY6UhlVVJoUnAp1igGeGOEQImVlFEZ0GBqQdcSOroy4eLQhWoE1zwB3RFKpvN1OVNdKU1kighq08xk9aNcLRcKWll4tkkXgloKobirx5JriadOyC/llRpWdmMNUr/APSYrJSaHg7RLywRTkthVLqrlRRCq7NdRnWDUTn+8zg/4X/6Iyi+vglJqw1NsH89neiUH+VghNp1/HLT6JWn/wAWAET+uanf7r/+eCE2in89nR/wg/y0Zxl18AzLr5D5O1Ui9/KLTXVPjMqBAqMUgMJx68zHJnAfw9tdDT3wbEMs6cRfp4bNKKhQXpcJGuteASK85pjBDk02DjaM4OaXSeyWMRaebr9Fk9CRL6NdvKp/5gfERMlbZ/BW8r68yP8AFEQN2k1/Wc+P+GH+ViZNqM/1rPf3dP8AlYdKXViMmDbJ/FbcVzuzPxmBB9k2cyVhXgk8ggihecdVljWin1DVoitFrMYf7Wnv2KP8rEibVlx/S890tI/ysaSb4/kC0DbRs9gqN6z5p7alQu+0+nsgE2RKn+hHzz8Ae2Yiwdn2FtIV8ozKU4i8EpBVTAkgs58yQIr12hK/1vP9AT/loTDtKuvYeeuo35FltFgqPOJT4umHoshkVpYCOnwL98wzw+U/re0f45peE8Pk/wCt7R9Y/wCXi2vVkyxlJFINU2My3qNZQH2axbsrVXGTCMKVvMk0ocMDlo6ThGWE/JD+lrR9df8A0If8pyX9a2h6y/8AoQriGzTrQsJUpEu2FE8kqQL3OQKdsV5nJ/xZCVHPNAdjMAWfaslwiaWjOOEnBK1OXTgc/mgNuYyhloWjZxUb1ozaTqbeeA9hFIkotSoe7iWLU3aQylJMV1zaz2MwhmbW0NWeOd99XY2IojOWXptC0j+unPgiFM3ZRzm7RV+tnz2CK5Pt16iWXV61zmLNA55g/AQcwmcu8fwe9puhdK1FaA10V3Rky9Y5zdtA/WtE/CEC7H8qfPTaMK8Nv4/oyZqw1OY8ZjI0ISrA0NMNONNWnGICw/xAtYvgHjpQAK0pySDga5EnKMwsWKa1TOGudRaJrzwS4uyhLIF2Z4FTy8KTt4rS22DUcu7cUBjxc6Y1gdm+kZS6s03Avn8IOhH8Y80UlqSU2LxE7d0hIYbO8msVba7HUoBLUyVKIAJRO6TpJOArrg5+0bObSGS27dRgEhp9QHTjXrjnxcNr/F6/fplsN+nqZedl38zNqNT+TbEVjrSgcZs9TYiznnpVSlXJZxWJp8wvo5Qiu4gNUyiulDae0xx4akt//MUdjrh+WSeGJ/LJ9ZH3x0N4f/dk+s3HQ9dd0HXEyRJNUgqqRykgneK9mmCWWHcLrTxp5qwTtqU5x6E3byEjjNODYGVE9N0GkGo7pmAAVX01FcWXhpI8nWI97LDmeLmlyPOfkCZUaoYdFcwQK9ZpEqe5KdJxZWBtKB9oR6iO6SURS+tsYVxKhgctkEMd3cknJ1j+8FPaRA7g3ePKj3DzhBAbpUEZtafrkwxvuGtCgAQoAaAtBHvx7nK918suoSqXWRiaPJVhr00gpFtMKybaPMUH4Qaia5HibXc5aCUXEMKQnaUA5hWHHWMTsiQ2Xa4GCF/8s/CPb2rQaOTPUEmJ/lRsfg1D6o++BUVxM3J8DwUSNtaEL9Vv92Hhi3PIX+zb/dj3tNqt6lDoH3w8Wq3rPUYNR5gt8jwhs26PwSj+rbghNoW4M2Vn9WmPchaKPK3H7oXw9HldsB4cXxDmfI8XT3S2ukD+Sr24DVuxglvuztMZyThw5sdfJ3R7AJ1B8cQpmkeUnrEJ2MefXqHtJHkKO720xnJOHmCvuMPV3x7Rx/kLg1YLPXhjuj1y+jWjdCXEHQjqEHsUbOeSy3fFtAqoqVUjaW3NWwjb1iEf741oDJgH9U9+9Hrng6PJR1CEMmjyEeqIR/Tu7sZYqSqjxtXfStIfiyP2b378RK77Voj8Wb9R39+PaVSaDmhPUIabPb8hMP2TB2i5HjLXfena8eXbppolyu9cWa+/EnAeDPgaa0y00xzj1BdltHAoG+E+SmvIHWfvgPBZu0R5U7358FUl16blThsvY9dIja79BoLzJrdxu1pXDKq8s9uI1Y+rmxmT4m8/fEarDl/IHWfvgdizZ0eZ/wDjS3h808MccAcNnHz/AIxjj36WfyT+fmjnwvnHp/19Hc7mpZQoWz0FQ3xEO4+WBJuKxGlZI6iaRuyZs6POnu/Uz4rb2eN4DLHSF55Y007MdE53VLLZUnMCtCSYvH+5qSBqQkHVUHdQwNMWBJU5ahhkk1B6KUjk+ojKu5JLzL4Uo33k2eeznfamEKI4Jo085Y+MAq780xXFlkimAvL6ca41oOam2PRV9zVn05BVTH6Nv4piFViyNMJdPSlobPJjdrhxVSkmO05PRGBT353tLDfQpZg9XfgSTRLSwm9njWlM6aDXClTrroiebtRhDikCzn1BKiApEu0pKqGlQbwqOgRFMWpL8Go+BPtnGl6WSKbTQmg6YeUllzUBRbdWBO928s8VKWmYBOhKUkZZ1rXogKYthBbPAsuqXWgLgITTXxTmdWimnKFXaiwapl1gecUoz5qxWrn31KODSRQHG8rfhj0RwYeVvMoJeLTOqUHtmYf4Sfyaf2a/+rCxX+EuflG+offHRXO+UevIHZfd+paM2gnRPND00Nj90xYS888eTNSatXF/ddiGUl3hQJXLuDPJwdi1CCTIuq5UpKr+uPtNfGPVcTy1INZmZ4E3PBSNFC6CeqoibwydHKZYV+uWPebiuXZqCBekLxpS6gtm7TIA3kilNUIZZhP4pPtehwtP+W4RCZWxrRYh5wnj2e2saaKYV7wTCKaYPLsk9DMsrsXAaZqWT+MzzJ1LLw/9xBETytoNki5ahFRksy5plhRSAf8AtAysNkyxJE1XITIVr4BVetCiYnlrTkWULuh+XSaXryJhNa1A5QO3KCGGpg4tzrC+dlB9xwRYS6Z1Nb5llimF1LiDXRmpQpAadDJlAm1LMPJnn0H/AMxMI97AQRKTUmoYWo8k6jOIPvAxZeFzoOMtLr5phQPtNfGGiddViqzQsY8lxhenzru2MjCtS6Vci1HT+sll/wCHBSLLmPFn1q52WFe6kRUvNSxNXLKe6Jdle9KzECpayvGkHUc8o6PdBjWY0Is2e0TaD6UqPsrEPZl55NauyizTCrLiOujhrujNhqxxpU1/eWu2kTNIs48i0HEc08sblKjGNOwuZAVwiZdSieJcKwAMMFXqnXiOqBXZmfrhLyiv16x2taoCFjlxI4C0pm6mtSl1DpNccVEEdcTN9zs0OTaUwfSZYV9gRkjEonp0ZyTR9GaT8WxC/K00M5Bz6r7KviIb8kT4ynUH05VH2VCEMtaQyfkl+ky4nscgmHKt9+n8xnB6JZV2Owo7qVDOVtEfqgexwxGVWmPFkFcxeT21hEztopx8EllejMke83A1NoSnu0SM2rQTzy7nwrDF93zApVU0nHSw+PsR3y3OjlWer6kw2rtAhi+6N8DGQnR6PBq7FxnJoySFT3wpYuAKeIQoC6VIcxVWhFCiophnStYunrcbbAJeSkHmp2RnrPt8eELvsTSOFujjNiiLqSPnDeITr04Ea4OnbVlGyEqu1pUcSuB6IniYrjxS8Ro4afAmmO65qmEwk+jieoCsVrndAV8lt9zaRQbz8Ikdt2Xw4NK1bENEdoA3xG9azyxxZdQFc3FBO4VjzMfElOT73pqdeHhqK/x9dCBycmlHisto9NZJ6gBDSzMnAuto9BFT7VYkUiZVmppA81JUetRpugZ9pCfpZhZ9JdwdQpHDI6Y+Q1+SoPnJp7b84Gx7NIjMyyEKDKlLUEqCSeEcANDQmuBFc8YHMzLivBNlxWtDZPtEAb4KEy6scVkp1X1AbhWApTWo7iihEzPVqHZXpZWP8SH8LOLSpLqpYpUPEQtJ16VGKCYkJSXdU24kpVheI4UjEBQNRgcDEzTVnaHSD+kdEem5ylHjT/4/05VFJ/0ZPtqFAt0AUyACd5xinfVLpJ5Th6T20EHzsqhYoxRPG5RBxFNBOJimVKBJrfKic8h2Rvp0q3fhVetfsriXyJ/DW/yG5MJEV1Wvt+6Ojpyx6bJeZphKVNVSbKvRUkHehPbBDQbH4Ccb/RrVT2HD2RXNJaH4J9s+YojchfwgxuaQPxp5v9IMP+Yj4x3s8os2plFMJqaaofwiTp0XnWyKQTLWoVCjc8wog+MlonLIhKk6dI16dAsrMvEfNzMu7qqkfYX8Ilcl3z9IxLO8yiNy0HthRi7afnfFMqsDY6mvUVCHLmHyDwkm04fNdSffQIziZFApeknUUP4K5hXOlxYOgaNEEJfZT+HnmPSL9PbCkwLYaLlyzJYoC3LPRU5pS22pQ6RSv1STDJSUkUrBQy/LqJIBuPIGXSjZU6coEl5+uDdpJVsXwCvspVFvLKmwQSuXdRpo2pJI5wspr0QrloOkBkSVSBaD7Z1GZI3LFIMlJInBi01KGivg7u3QkHfEip2YNbzDZAyo6cdFCCjDXmcoHffaJIds5atobZc+1e3RlILQeuzJ6hpMsrBHjy5G9LgG6IUM2iin8zcAFM3UHnyIrFfWzRymXmDr4J9vegU3xKxMSJwbn3UHV4UobnCYNgDBOWgK3pVC8fEmE9ikDthptJz8LZz5GxLLn24Kak3VVLU84rZcYcGPMkdsSmWnk5Py6/TYUnelfwgUawFqalLq70q4ynNQUwUXsSMkcrLs1xWH5EJxS2g7UvN76CNO1MTSUErbaWuuAbUQk9KsQc4gVbkyOXIukeY60vcSmFVW/wBDa1/SoYkrLV9HN3PQnVp3FcGtdzqD9FPzmy7M8IN96FdtVlX00i+PSl0rHWgqgJ5djq5bTSMfHYcbNfUGsw1r7AosD3OTI5NoTI9NppfaiEMhPpynWlenLD7ChFezZVkq+ieQg6ODmSg9V+LBvubQfop2bGqkxfHUaxvL3NoJftIePZ6+dLyD7xhfDrSH4rKr9GYKfeQYcvudmRlPOfrGWlb7oMIJO0E8mZlXPSZUPdXAt8TaENnWvMh1d6SXRbgDikuoUGyEpSQcAVgJuqqPKpoixmbfCFUDEyoUHGQgEYiuvoirlpufSpwIalXTfqvjrb411IN2oPFoBnjnBloWjNDBMsVDWHE4decTxJVs/axoRv5IZm3FKPEYfOxQCB0kkxCFTTgwQy0DrJWcOag0wqpt27gzd1laxq1JGOvOELb5KQp24CFGjaQKAXdJqrGseXiO5Ns7YqkqocqzFEVefWU0xAo2nrHxgBx2SaCg2lK1UNLiSs1p5VKZ7YZMqlkrTeUl1Vcbyi4oChOQrjkOmOetFRSUoaUkZVVRIx0gCpiEpVwLRi31Q9q0HLiQGlkgYlRCB8SeqEZedpeUUJSTWgrXHzjhuiEuuFJKnEtpAxugdd5X3RWPvNXxgp2h0JU8o9ABAHVHN3pvcpSSKl+ZnCskBhXGPjLBIrhXCmUTTNqPISVKZRQDE8JluJin8Jl6n+Uvt46VuDcoUEEK4JSCDNKWkjJS2yTp1Vj0Mi4x9miF8n7gjdo+ELx4tBoNBiducRTU00mtCCRqx/0iBbCSsXGwpIGJGVfSPwiFUgASVqAqchuEdcYQW2i5E3KRL8pp8g7o6O8Ha1bjHQ/c5MXvcw0ISMzMtnpWn7YgiXn1nBMwyrYpND7JSd0AhxSRQqfR6QvjDbRXaInZnFLwPg7w1HA/a7I9JpHlploorUoFyXaVXMpVoOxSceasP4ZCUmjM2yrzCsp9hZG6BmpcJIIl3GzraUCPVChXmKYIl58AgeFKQTmHkAe8lB9qEcRrDZO1EUH8tUhWlLgRn9dCTvi5l1TJFUOy7o2BQ3pUoborEF5Qw8HeTrBUn98QI/Z6c1SZCvKbuK90hW6FcRkzRhxzJ6UbdqdC0K6KLSnthjcrKhQJknWVVwUloUG2raiKc+EUrL7KcpqZY1BanAB+1BTFzIOPqoW5xt5NcQpDajSuPGbI0bIV3sOidbkqlRHhbzStrygnqWCiDZZpSvop1LnOllzei6YicnZqpHAsrToo6Uq6igp3xA6ppX01nr50obc3pVe3Qi2HLcom0/my+hxs9qxEMw66RRyUC/QcQvcsIitQ7IJwDj0sdRU+yPaomLCUYvYsT5XsJad+F7fGeoCuVJSubsi4g6+ArvaqYegSIwRMOsHVwzzW5ZAi4Am05Kl3OdK0HrClDdHKnXxguVvjzHUq3LCYCGIpBlVbzU646nUpTbo2GoF6vTE/BToAo6wqmd9pSa44cleGGGRgVaZdaV8Iw4yPGBTcCv2ajegaWZs8YNvlk6g+437KlDsgJ67+5q0LQzc8mnzEu5ruvKR1XkHthFW+6B85JP5nBCm3MgMeUnOu6Fas5wirU48RtDbo6ymu+OUxNjJyXc9JtST1pURuimZoWkQPWhKKCVOy6khain5yXJooU5VAoAGoIUTTPHA0q1sWI4cRKJO35o77pi68Mmk1rLoV+je+CkjtgaYtJJFHZWYHO2lY60qJ3QmYKiQSvchJLoWHXE7WZlXwUYnV3IOpxbn51PpKDg9sRVrTZaj86hlJ89pTe8pT2wZL9z8ir6B9STo4GaUPZCz2Q0ZJgcaElrPngpfBTTdEuUXwjIJWUjjKBBAF6ow0EDbW4mH5kXbiEKNMQs03jDdFPKWI9VfBzkwgJXdIIQu9dpVRKkk3iMzFrMuP4XC2OepH3xPEm1tfkNCPgV80qYKjeLTeWCeOcOfDdA8xIpIvPOLWMeWqicNmApBbtnvrPHdSj9GnHrVlAbjcsyvjEurpgDVxdebJPTSPIxFJtt+53QpJJewMy61WjTXCUyupAFRjW8dukVhZmzX3AbyktDAURVSsSByjQDoES/KrjquDaShrCtVmpA9BOA6SYBtyRShFXn1uLJTRKlXU8oVo2nPCuiJxgmruyltPkRveCowcWp5fk1KzX0E4DpiUTqyn5hpKNRcwT6qcT1iIlTV1B4BiiUpJKlUQmgFSaYqOGwQPNNrDJU67wabtfmqpOXlHHHZjCZXpp14DsoHJiaSSOCZXQkYOEVoSNKcIeHLyQVMC+c0i6aY+VQCK1iZbyTNOJJ0FQr7aamCFT1z8OHARgLqCfZEdThwS9pL+Ek/v+Bs2pxSeMUtpGhJx9bIdEVBUmvzaOdR/iph03OlXKNATp0dGUBXjkCSN3+sd2Fh5YkcSWodeV5aer/WOgLgdsdFci5i2WCFjIOON1IwVjka6ejxoOSyo8pDDw10un7Q7IxKbadTTEKprGfORFk33Ttk8ZkoOtBFfsn/tHpnks1zKkJFP5QyfNJUnqF9O4RO045iOHZWa0ulOOJoOSRs8WKCSt5s0KXqHKjlaa81UPtRZNvKUKKYaWmpIx0VzF5NN8I0FMO8EorjSyb3lNkBW+4qCvDEISPnphlVMnbxTXncSpPUqAJd5sA8Z9n1inmwvoA6IsZG0XT9G8y7sIx60HD1IWhrC7PmXykXHWHgdBBGfnIUR7MTOIQrF6RSrzmy2s+1cVAbqEq+llEk+U2UKP2F7jEzRl00CZl9g6nSoDLU8CnPUYRplE0EL8HSUnh5mX4ooL60pFMgQQpFeeLOTS6ofMTrbw1LQhe9spMMbD3KbWw4jQDeT7YKknqiOYlArF6Sr5yAhzeLq90RVrgVLPwicTymWHR5jhQfVWkjfA0w9Lq/nEg4PO4JCx6yCTugFtbCcETExLnyVrWkeq8Cnqi3lUzVKofZdH9o3T2m1AezBTQaAGTIV+bmXZc+SHXGh6q6CLWWlXlAlqbUsDykNuDrSAd8NeefoQ5Ktr2ocSseqtKe0xWuIkBXhZdbKvKLS0+0iqd8BrUxeNqmkg3gy4fFu3mz03ioDohjloOH6aSdI8wtujtSd0AtSjS0nwWfcBumgDwdANMDcUScNUSsyNoIH85l3v0jJbPWhQ7IKiCyNblnE/ONcCdamXGz6wFN8EyUqw59BNuDYiYv+yoq7ITw+cTy5VK9rToPsqA7YFmLQlVfziVcR+kYve0i9C19glubPmU8mZCtjrSTvRdMRCcmk5tsOeitaD1FKu2AZVmz1fQTHBHU2+ps+oSOyC12I9SqJt0jz0oWOugO+M0+BvEm+WTT5yWe+qEODcqu6K2bes9f0raEn+0YUjeUgb4JSxOoy8Gd9ds/aG6FNsuowclHhtbUhwdqTugW+Ia5FfYcrLlThacSk37qQlYoUJpdomuW0ahFoLJcBwmXvrBChvEU8haskFqLwCHC6spK2lXgFnAXgkgGhIIrsi9FkM1qlS0k48VxaTjsr8InKFu/9tDRlXwUtprVeWlbilBJockAnopvMCFmqUhlAOsgAJ0acj0Vg14tJUSqq11yxWr/TppCeFOmtEcGNa8T6oyjw5d6TvY9GOiVFauwVVDjr5TTQjiUwIxXnlzRFw7KKhhsrXUVVQnTjVZxOFdcS2ilCClTq1LN4YKOGJpUJGrZCuziyPmmwBSl5w3RjqTQk9NIavQbxGKbdWhQUpKEmt4AXiQc6k4AU1CAS8wK0+cUBmePo1nijmjplSbvziyonJGQx8wZ9NYgeYWW1G5cSEk3TmQATQJGA6TE0726/YxTNtugYpQrpKe2sQOSK1Y3AgnaCN0DIVLp/LtftE9lRBCJhAFRMKUPJKgfhej0aktUvZ/to51LqwCaYCDSt401fCAqnTQD+OiDZ10q5IujWR2D74qVPJ2qO3+KdUd2Gm1qc2JKmEcMnWOuOgXwz0euOi2QlnGGW1DriNUnXV0QSG9sSAEc0enlTPNsqnJHCkc0p1s1QtaTsJ7ItjzQhRXVC9nyDZDL91c0itSlYPlJocqYFNDBzHde2qgfYrTxhRR9qhHXAamBqMRqkQchA7Nhs1cj3RSyvo5lbR8lajTqcBT1GNFLTz1K1aeSedFelN5J6hHmDPc+46q602txWpCSo7qxqbB70NoqN4KTKDWpyivVbqeukRkktx1b2Nc2/Lml9lxBGamwaJrjSrdFdQpFlKzDVfmJ03vIcKVeysJXvjLWtZ09Zw+edYd1FS0BZ+pxVn2ogT3yEFAS/LhY0lND7K/viOVcCqkz0ZM1MAcdtl5J1EoPqrChvEBPNS2KlyzrCvKQkj2mSd8ZmS7q7PUQGphUudRUtodSvm400pMvlN5t5p9OtSQfbbIG4wrviUTCJVIWfmJ1RPkrKHdxosdcElqbT4rDvMpTauo3hvgCYmr4AflAsVzQUOblXVDorHMzEsOQ+5LmtLqlKQK6rjvFPQIRpDWSTU62gFyYlnG7uN+6lYGIGCkEq06sqwySVJuCrE242o6EvrSa/o3D8Is2lTAoQ428g6Sm6ehSDd9mOemioUelSoebcdHUaK3GAkkw6tDVSc2jkTCVjU60PeRdMJ8pTaOXLtuDW07Q+qsfaiBKJOvEWqXVqCls7lUSYI+T38C2/fT/aISoesi6e2NcuAKXECnLal1A8PKup9Nm8OtF6IJaXs5Z+adS0o/k3S0r1ajsixL0wml5lC6/k10OHmqH2oGm5tk4PsOJ18I1UdabwhXJ8UMlyJfAnkfRzrlNHCpQ4PWpe3w0vzqPFlX/RUptW+8IBZsaQcPzK0oV/ZOlCvVB+ESLsB9GLU0vmdQlftUCt8bMagqz7TuoWXG1JPCKUQOOQScQKZ0NRUao5drSruClgHQHApPvACK2TemUFZISoAml0KxV4+nDjZCkS/LzhoHJV7MY0ChnEJU2834KxWmg9c6gKusN8If7McWu1eQ6KwMpuYKylakt1ANG+MQKkUvHTzCLhU+kDigDCuIoBhq/7RSljhCXHHFrrQXQbo1gUTmMfvjzZONOjqjfEHeUy2SE8d3Zx19J0dJEK8l1YqohtNMhirryHQIaXCg0ASlKTUCgFKg0y59OOEDvvKWeLVXPWnVpjkc03S1LqLHrdaZHFSDUYmudBTFRiktATDwBbUpKRUqCQmhypgeMaYwdMBIF5xVaZVoEiJQhx8FuXSFLUDdCjdBoKnPHKpxpF8G8ye4uJSiZZL72gtLHMpJ3E9kMW8tNSW0g671R1UrC2rZk9JAGYTcScBeKFXuokmM9aNqrcrjdBwupJA6qx7Efp3fA4Hjr7izVpgk3iVbBl/HXFTMvXlVPRDqVyh3Ax3Rio7HJObZFwmyOie7HRQlZbjZ1wtdEWVmdzUzMYssrWK8rJPrHCNVZfeoeUfnnEpGpHGPXgkb47JYkY7sioSfAwNILs+x3Zg0ZQtw+anLnOQ6Y9YHcxZkkKvcGVD8sq+robHwTA813ypNpKgw2pRFAnihCDrOGNB6Mcs/qUtiywXxM5Z3emmF0LriGRqHzi+ocXfGib7i7NkgDMqCz/AGyuxtNK9IMYy0u+FNu/hS0k+K3xfa5R64zczaNTUknaTj1mIPFxJbFVCET1ub740ow2ES7KXKCoAAbbFeYDcOmMXbnfCm3a0c4FNOS1xdHlcs9cZAThOQJ3D74uLI7ip2boUNOFJ8Yi6j1jgeiAsKcnqB4kUtCjemKkkmpOZzJ6czEJYUrIR6/YneYbRRUy7e8xvAdKyKnoA542Ut3JySEcGJZihzqkKJ51KqrfF1FLcnqz5r+SVRzUu40bzaltq1oJSesEGPoKf72Mk5UpSto+YrD1VXh2RmrS70Lg+ieQ4NSwUHrF4dkVSgybzIwEj3wZ9rAuh0anUhXtCi98X8n32knCYljTSWlVHqLp70C2n3BTTVb8uunlIF9PWmtOmM47ZHQdUI8FPYKxGtz0ize6yzVrSW3RLrJxvAs6Dn+DVnpJzjUNcMoXm5lLqTiCpCVp6Ft3TvMeBvWUpOiImOFZVebW40rWhRSdxERlglVjH0ELQeH0jKXBp4NQPsLp7xgbwiUrVSVyytdFte2ni748sT3xp5pZuuJeQcQHUA0vCtLybqsK0z0RcSPfeGT8sobWlV9lVPeiPZMqsRHpTDayLzM1wg8646PWFFe1Exn5lHKabdGttZQfVUCPajFSluWdMkLS60g0yUQ04DpNag5bSI0Lcq6EhTMy4UkYX7rqDXzjjTmVAaaGTTCXpyVXhMMKR+kaqPWReG+OlrIlnP5tMLRsadqPUJO8RAZ+YHLaadGtC7hw81dR7UCTc7Kr+laW0dbjdR0LTeG8QvihvMOkmXAlwAhZS6pIKqCpB4xNBhr6YILz9wjgRXQUuVT2VihsiSU4p3gH1pSlw3QhYUCDjW6qoPPppGgbXMNpSKIcVTjE8WuPmigNNkQlFa3epRPwKd+wVu/Tk08kEpT1DPprDjKJZSENJA3AbaDOC5x95xXita6G8rLRgAOqKKbmktqSElSl3heIxVSh5RrhjTAnojgxFH/BLQ64tvVhRksbyyFHmgFy1QDdTjooMuk/CB561iNN0ahio7K/d1xnbStsJqBgdVMek5CJQg8R1BDyll1ky1nX0IqTx17TgPgnoxjKWpbSlnlVplTADm0k7YDmJtS88tQygYoJ++PWwPpow1e5w4uO5aIWZnVuG84ta1UoColRpqFammyB+CJziYMDaa81YuO56Wk1LIm3XW0U4vBpvVO00NAOY12R2o42yiLWqOuRvR3F2esJ4G0mr5yDgSBnTWCDz9ULMd6OZu3mnpd0aOMpNesEb4dUK0zA8HHRs/8Awxn/AMm1+1T98LBBTNlP99doYMtLXTxl0SOgV7Yyltd8GZfBTfLafJQbu8Y76bIxa7SGQxOpOO/KIC44o4C7vMRWFJlXiJFs5OgY7ye0wCu0q8kFXNl1xb2F3ATU1RSWllNeWvBHOCaA9FY9DsTvOsoIVMulwjxEcVPMVco9F2KrBS3J55PY8kl5R11QSkKKjklAKlH7+gRt+5/vQzLtFPUYHn8Zfq6OkiPXLMsdiWFGGkNg53RiedWZ6TBZMU0WwMt7mdsPvdyUtQ8Hwywa33Mcc8E8kU5idsai/EMIlVezI/HMbYGo1ImK4aQI4Jh4AgBGhB2QqlUhq100dURJBJxrCtmSJlKOjD+OuA56ymXqcM005tUkE9dKjrglKtA3RIhCQcaqO2kAJlLR73Mq7yOEaI1GqepVdxjNTnemequ4tpY8W8SkncRXn1x6k4CcstQhAKRVYkkScIs8HtTvfzLVS4wsJHjJF4daaxnHrFz2R9NBwwHO2NLvfSstq2lIvesONvg5090Ds2tmfMj1lkaKw1kusmra3Gz5ilJ7CI98n+9nKLqWy40dhvJ6lY74y1p96h4fRqadGdOQrqOHtQag9mDvow8l3xJ9rNxLwGh1IJ9YUV1kxoLN77oACX5cpGtpVfZVTtiotbuSdZ+kacb2kYdChgegwDZ3cfMTK7jDZXrOSU7VKOAicsFVY0cR7G6si1pGaU6orQONeTfNxaRRIORBTiTpi/RMKaT828soOSirhQNgvVw6Yqu5XvSyzaqzI8LXpSMGk9l4/wAUEaJ3vYy94lpbzA8hs4A8+dNlemOSoy2Z03JbgLj6nFEKcAujjFKSmtRXMk4UwwjPWtbLSEFLZAAOYyw1aSYru6l1LCuCamvCKYKpUUIwoTiFU5zGXdcJNVGOOX0qlJtvQ6FjtRC5u1lKJu1Fcz4x6dEViombRehngoOZJG3/AE6Y7cPDS0Rzzm3qyEEZY84pT74cjA80EeDDUOqI1MGmYPP/AKRdQZFsirDDEimTEZR/Ah8qEtiEQRI2u+z9E662NSVkDqy3QOVQi4bKCy6//up/85c6k/ux0UOELGo1s2thd6qYcoXLrCfOF5XqD4kR6BYPe+lJairhecHjOAGnMjkjnoTthI6NmbKZUjVAw8QsdBMIYWOjoBjgIfSOjoBhqYW5jjXmEdHQKCICK4E16dEScGBqNf4zjo6FCxmPMI7ojo6AYULheGOmEjoTM6GpDr4pqjkJrpEdHQVNgcRbv8fCGEY4QkdDsBzq0pHGzIwSMSdlIr5ZkOG4EXGqklKKBFa6SMCScwmu0x0dHHKTlLLwLJKMM3H5Ft225aTbHCKCaYpbSaKVnhTVtOGEeS903d5MzdUXi01X6NJoT6as1c2A2QkdAvWjJaWZekLwVTjjjl/H8YR0dHRhRTZKbomSyTlo5qRIhmuOjdHR0dD0qiS1s4sQ0sQkdFspOxnghMNLeiOjoFUGyGYlhStKGAVIOmOjoDQBtyFjo6F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8678" name="AutoShape 6" descr="data:image/jpeg;base64,/9j/4AAQSkZJRgABAQAAAQABAAD/2wCEAAkGBhMSERQUExQTFBUWFBwaGBgYGRwbGhwdFxcYFxwaHhsgISceHBwjGh4XHy8gIycpLCwsFx8xNTAqNSYrLCkBCQoKDgwOGg8PGi0kHyQsLCw0LCksLCwsLCwsLCwsLCwsLC8sLCwsLCwsLCwsLCwsLCwsLCksLCkpLCksLCwsLP/AABEIALgBEQMBIgACEQEDEQH/xAAcAAABBQEBAQAAAAAAAAAAAAAEAQIDBQYABwj/xABZEAABAgMEBAcLBgkJBgcBAAABAgMABBEFEiExQVFhoRMiMnGBkbEGBxRCUmJykqKywRUjM4LC0UNEU1Rzg5PS8CQ0RVVjlMPU4SVkhKPT8Rd0lbPE4+QW/8QAGQEAAwEBAQAAAAAAAAAAAAAAAQIDAAQF/8QALxEAAgIABAMHBQACAwAAAAAAAAECEQMSITFBUfATInGBkaHxBGGx0eEywWKisv/aAAwDAQACEQMRAD8Aw1U1FTnqqadSjswiW4lQ4qwdeOOGwriBN4i8RQ1BGIodhFNxiSXF6puAEDIUB6TcoY8x6HoLUlalBTFaetP78ToZTou+sMei9A4ICqYZ7a9JuZaIncfxIBTycBeoMOdOnKJu2OkkGNTBQKqSKZChrjloidi1VXgAlIxFSu8nqFMcdumK8PlaRdIIrXlY4CmHFruhrMkFLF5JoSKEKNBjSppSp04wqkkqaXXmPlbdpvryL5+3KrbuvpTxF1uICs1INByq1puOuC2X1K/CT6/QZKR1hkdsdOWmnhWgJkBVxdShorNTcOA42BHPSkEMz1c5ifV+jlqf/H+MdK1OWxGZJSs2Z9zVeeKOfAvJ2aIKR3OqViLPRzuuoV/1I5CB5FrOfWU39tukSiUQcPAJtf6WZB96YV2QaNYfLSDzaaJakGDUUSSSnaTRCMeTlXnEOdn1p5c/ZzewJr7z47IZKWGLiv8AZ0sk1BCVqQqtK4khCqUqdeZgtuTmUciVs5r6y/ssp7YRVqNqVCrQaKwflMKJOPBIa5sKJc0QcFMKofCLUd9Bt4A9LbKO2DlTE4OVMyDX1XD7zqYHctYj6S1pJHooZHvPKjUayMyEur8TtJ79It2h6HX0jdBdmySELBastLVcCtSmAoA58lS1Hm0wEbZltNsrVsaEv9llRguzZ2WWtITMzz6hU8YP3TxTnRtLeWWWIGmC1SBZYpE2CeClZRA1l1QPUhn4w8onzmuSb/Vur7VoimmWpVRNZa1Heiau71pTEYs2WOVjvrOtxDH+I8TBWxnVlm+66n6W0pdv0Wmke+4uAX7VlRy7ZWdiHZdPuN13xIzLFP0djsI1XlyqPcCzFg1Mz45EpJt88yvsQxTfB8xSlTP2erOYtB7mXOLr+zAEKWJA4iz517auXfVveUIvT8pq0yKOh9z4ogdxif8AGnJRHoyp7Vv/AAjaINtkcmhCWlFmzC3iOIUMNlVBnyiKDLjGsPRaU7kiz20DzpltO5CFQ9u+lo8NPipNQ6ENNgCmQrVJxBNTWKiYnpQcu23eiYlk+43WEi7bGexa8NaSsmpFHO68s7m0wpkLTOb8oj0Jdxe9To7IzqrUsrxrRmXeaamFbm6CGF6x1ZNTL/6uddr61QYahS/dsmazctIoHmsMo969AEw0wn6W2Xv7zLt7koBgNLdngAosd9dcj4CPt0PXBrE4Epq1Y7ycaU4OWbPPQrrTbSMErZh6yMl2i66ds66rc2oQK+bHKFcC2VuXTcUW5hdFeKeEWCBQ41JpGjVbU6nBFmLyz8JYSObAnKBLQtC0HG1JclGmkEUqZkLNai6LqU6VUFa4Ak40jJ6/0z2ElrVlVltIs+ZWcEha5OiRkKlS6ECC5mfLVQmVNCKcXg0DtEQK+V1eJZrfOt9XYkRJ4DNqRVTkuF43yEKKdPJBNQOmObFTSVbfai0Gm9f9mcnJtB+kk3M8+DQvLakmKiamJUchTjB1Arb3HixfTQmUnBTCudK09hMVk09MA1LTaq4cVzV6QGuPLg+X5/Z3sD8LR+eOftEfdHQnDK/NfaRHRXreIvXEzPDqSPGB11VStIkTMKONTTbe+86YiDAOhWupBAiV1NaBJCddEk1GEeo6PPRKmZUd1aX+rOlaViaXeXpTQeLW/q0UB0CsBtgVJpUg0PFWDhzL7YmU2TSuNMuXTVTOtfuhWkMiOZJ4NSa6cSSakhWJNRWvRBDkwoABNEm8MSEEUAqeVQwHNPENqqkpIB8sYjnNNuMTNvoNColQpjW8aZaCgiA46bFEzUzdpgONK8KbSSlfGSgKzu6CTnSn1Yei1AcfDphR8yWB/wAFUJNTYDjS/CUJTxqUavVqKE51NfhDxagy8Nf+pK6P2Ji8Vocj3CGZ1JTi/aSsfFaWknDIUZTh/pEzbaD+Dthf6xxH+KiBWJoEms1aOeFyUzFB/uuusFpmEflbaVzMuJ7GUwa66QLLFqSTwRHgk0sKVUocequo0lSnjhsCuiGtWE2oj/ZDeYqXHWTuJWTzQ+zloKVpu2ocAaucKlWqiCSCOYUhhZa/M7WXzvuDtmhE46Noo9kGIsFQI4Oy5BOGlSBT1ZdVd0GNyE6KXZaz2+Zbh7GExUfJrB/omdV6b6D700YkTYzOiwyfTclT2uqilLn16iWXdbQAxdkG/qvK7XEQjM29fSHZ+RIrihDdFKroBU+qh+qYq0WQkUu2FK/WXK/BKoLlLPeStJTZMi1QjjB5uoxzF1jMc4gtKtAXqS2haTSTRdqMskaB4OD037x7IrDbEr41uLPoGWHuskxpJhqaB+ZlpQjQpbiknqS0rtiPhLU0NyCfrzB7GxCwqtQydGdNoSRztK0XPRU7/hsiFrIK8e13f/UTXqAEXyjamlyzk/UfV2uJhji5/wAacs9H6hZ96YEUpC2yhVJ2eaH5PtJ2nlNTR/8AcWBE7jMq5/QcwvaqWl05+k4INdfmPGtWSTzMNj3nzEJm1abbYHoolB2kxtAWywZqGEhNnKCRUJZV4Om6BsvFAB2GIUzMyORZTaeeYYT7qVR1nzaClxPyrw6hSpT4PVsY40bTQA61aoq5mflKkLt15OwPy6exusSjWZr9fPqUatJ/su0Tlonkysoj0ptZ91iHE2oRybPT9aYX9lEZVc9ZpwNtTq+abV9hAhofsg/jloO/rp1XuiK0uROzVJkrTIBL0imuqXeV2vCGrs+dHKn2E80qke88YyXgVjKzanXTtRaCu2CW7Bsg4psyYVzy7321CFtDF6qzXxyrUKfRalU+8lUATsoKAKtVxYKhe48qkIGJ4TitihBpQnCpGcQiyLOGVjOHnl2vtORCqVlhyLJW2K0UjgJdJcFa3R85QgEBVFYYAisa11RlY9QkUkFdtPqoRgZ5oA7CEAYbIJtGSs9JPCTLqD5PhDiB1JIh6GWyglFmJaKcgpEuCea4pQ6yMoeq2JjE/Jy66y8wPtExzTmnKlWnWheEaVsyL6JMYpm3Rj+cKOvyq6YEUlvxJ1zpcbV2pgyfddxCpXGv5RoxSPtLJI4Aes3hvjzYNv5izvddWEcCr873NfdHRDh+bb2/vjoevsv+oNOf5Mwlaa5AHLQRvNOmJkmgoAkYZkJ0nngdt/CpOjGpB+EPvjMnovg/Dsj12jzEyYtEpBuprTQnHTthpAScBUDRcrn9YneIjafSaZVFNKeY6NVYlLwvVGOjJGjZX+KQtMNoY6UhlVVJoUnAp1igGeGOEQImVlFEZ0GBqQdcSOroy4eLQhWoE1zwB3RFKpvN1OVNdKU1kighq08xk9aNcLRcKWll4tkkXgloKobirx5JriadOyC/llRpWdmMNUr/APSYrJSaHg7RLywRTkthVLqrlRRCq7NdRnWDUTn+8zg/4X/6Iyi+vglJqw1NsH89neiUH+VghNp1/HLT6JWn/wAWAET+uanf7r/+eCE2in89nR/wg/y0Zxl18AzLr5D5O1Ui9/KLTXVPjMqBAqMUgMJx68zHJnAfw9tdDT3wbEMs6cRfp4bNKKhQXpcJGuteASK85pjBDk02DjaM4OaXSeyWMRaebr9Fk9CRL6NdvKp/5gfERMlbZ/BW8r68yP8AFEQN2k1/Wc+P+GH+ViZNqM/1rPf3dP8AlYdKXViMmDbJ/FbcVzuzPxmBB9k2cyVhXgk8ggihecdVljWin1DVoitFrMYf7Wnv2KP8rEibVlx/S890tI/ysaSb4/kC0DbRs9gqN6z5p7alQu+0+nsgE2RKn+hHzz8Ae2Yiwdn2FtIV8ozKU4i8EpBVTAkgs58yQIr12hK/1vP9AT/loTDtKuvYeeuo35FltFgqPOJT4umHoshkVpYCOnwL98wzw+U/re0f45peE8Pk/wCt7R9Y/wCXi2vVkyxlJFINU2My3qNZQH2axbsrVXGTCMKVvMk0ocMDlo6ThGWE/JD+lrR9df8A0If8pyX9a2h6y/8AoQriGzTrQsJUpEu2FE8kqQL3OQKdsV5nJ/xZCVHPNAdjMAWfaslwiaWjOOEnBK1OXTgc/mgNuYyhloWjZxUb1ozaTqbeeA9hFIkotSoe7iWLU3aQylJMV1zaz2MwhmbW0NWeOd99XY2IojOWXptC0j+unPgiFM3ZRzm7RV+tnz2CK5Pt16iWXV61zmLNA55g/AQcwmcu8fwe9puhdK1FaA10V3Rky9Y5zdtA/WtE/CEC7H8qfPTaMK8Nv4/oyZqw1OY8ZjI0ISrA0NMNONNWnGICw/xAtYvgHjpQAK0pySDga5EnKMwsWKa1TOGudRaJrzwS4uyhLIF2Z4FTy8KTt4rS22DUcu7cUBjxc6Y1gdm+kZS6s03Avn8IOhH8Y80UlqSU2LxE7d0hIYbO8msVba7HUoBLUyVKIAJRO6TpJOArrg5+0bObSGS27dRgEhp9QHTjXrjnxcNr/F6/fplsN+nqZedl38zNqNT+TbEVjrSgcZs9TYiznnpVSlXJZxWJp8wvo5Qiu4gNUyiulDae0xx4akt//MUdjrh+WSeGJ/LJ9ZH3x0N4f/dk+s3HQ9dd0HXEyRJNUgqqRykgneK9mmCWWHcLrTxp5qwTtqU5x6E3byEjjNODYGVE9N0GkGo7pmAAVX01FcWXhpI8nWI97LDmeLmlyPOfkCZUaoYdFcwQK9ZpEqe5KdJxZWBtKB9oR6iO6SURS+tsYVxKhgctkEMd3cknJ1j+8FPaRA7g3ePKj3DzhBAbpUEZtafrkwxvuGtCgAQoAaAtBHvx7nK918suoSqXWRiaPJVhr00gpFtMKybaPMUH4Qaia5HibXc5aCUXEMKQnaUA5hWHHWMTsiQ2Xa4GCF/8s/CPb2rQaOTPUEmJ/lRsfg1D6o++BUVxM3J8DwUSNtaEL9Vv92Hhi3PIX+zb/dj3tNqt6lDoH3w8Wq3rPUYNR5gt8jwhs26PwSj+rbghNoW4M2Vn9WmPchaKPK3H7oXw9HldsB4cXxDmfI8XT3S2ukD+Sr24DVuxglvuztMZyThw5sdfJ3R7AJ1B8cQpmkeUnrEJ2MefXqHtJHkKO720xnJOHmCvuMPV3x7Rx/kLg1YLPXhjuj1y+jWjdCXEHQjqEHsUbOeSy3fFtAqoqVUjaW3NWwjb1iEf741oDJgH9U9+9Hrng6PJR1CEMmjyEeqIR/Tu7sZYqSqjxtXfStIfiyP2b378RK77Voj8Wb9R39+PaVSaDmhPUIabPb8hMP2TB2i5HjLXfena8eXbppolyu9cWa+/EnAeDPgaa0y00xzj1BdltHAoG+E+SmvIHWfvgPBZu0R5U7358FUl16blThsvY9dIja79BoLzJrdxu1pXDKq8s9uI1Y+rmxmT4m8/fEarDl/IHWfvgdizZ0eZ/wDjS3h808MccAcNnHz/AIxjj36WfyT+fmjnwvnHp/19Hc7mpZQoWz0FQ3xEO4+WBJuKxGlZI6iaRuyZs6POnu/Uz4rb2eN4DLHSF55Y007MdE53VLLZUnMCtCSYvH+5qSBqQkHVUHdQwNMWBJU5ahhkk1B6KUjk+ojKu5JLzL4Uo33k2eeznfamEKI4Jo085Y+MAq780xXFlkimAvL6ca41oOam2PRV9zVn05BVTH6Nv4piFViyNMJdPSlobPJjdrhxVSkmO05PRGBT353tLDfQpZg9XfgSTRLSwm9njWlM6aDXClTrroiebtRhDikCzn1BKiApEu0pKqGlQbwqOgRFMWpL8Go+BPtnGl6WSKbTQmg6YeUllzUBRbdWBO928s8VKWmYBOhKUkZZ1rXogKYthBbPAsuqXWgLgITTXxTmdWimnKFXaiwapl1gecUoz5qxWrn31KODSRQHG8rfhj0RwYeVvMoJeLTOqUHtmYf4Sfyaf2a/+rCxX+EuflG+offHRXO+UevIHZfd+paM2gnRPND00Nj90xYS888eTNSatXF/ddiGUl3hQJXLuDPJwdi1CCTIuq5UpKr+uPtNfGPVcTy1INZmZ4E3PBSNFC6CeqoibwydHKZYV+uWPebiuXZqCBekLxpS6gtm7TIA3kilNUIZZhP4pPtehwtP+W4RCZWxrRYh5wnj2e2saaKYV7wTCKaYPLsk9DMsrsXAaZqWT+MzzJ1LLw/9xBETytoNki5ahFRksy5plhRSAf8AtAysNkyxJE1XITIVr4BVetCiYnlrTkWULuh+XSaXryJhNa1A5QO3KCGGpg4tzrC+dlB9xwRYS6Z1Nb5llimF1LiDXRmpQpAadDJlAm1LMPJnn0H/AMxMI97AQRKTUmoYWo8k6jOIPvAxZeFzoOMtLr5phQPtNfGGiddViqzQsY8lxhenzru2MjCtS6Vci1HT+sll/wCHBSLLmPFn1q52WFe6kRUvNSxNXLKe6Jdle9KzECpayvGkHUc8o6PdBjWY0Is2e0TaD6UqPsrEPZl55NauyizTCrLiOujhrujNhqxxpU1/eWu2kTNIs48i0HEc08sblKjGNOwuZAVwiZdSieJcKwAMMFXqnXiOqBXZmfrhLyiv16x2taoCFjlxI4C0pm6mtSl1DpNccVEEdcTN9zs0OTaUwfSZYV9gRkjEonp0ZyTR9GaT8WxC/K00M5Bz6r7KviIb8kT4ynUH05VH2VCEMtaQyfkl+ky4nscgmHKt9+n8xnB6JZV2Owo7qVDOVtEfqgexwxGVWmPFkFcxeT21hEztopx8EllejMke83A1NoSnu0SM2rQTzy7nwrDF93zApVU0nHSw+PsR3y3OjlWer6kw2rtAhi+6N8DGQnR6PBq7FxnJoySFT3wpYuAKeIQoC6VIcxVWhFCiophnStYunrcbbAJeSkHmp2RnrPt8eELvsTSOFujjNiiLqSPnDeITr04Ea4OnbVlGyEqu1pUcSuB6IniYrjxS8Ro4afAmmO65qmEwk+jieoCsVrndAV8lt9zaRQbz8Ikdt2Xw4NK1bENEdoA3xG9azyxxZdQFc3FBO4VjzMfElOT73pqdeHhqK/x9dCBycmlHisto9NZJ6gBDSzMnAuto9BFT7VYkUiZVmppA81JUetRpugZ9pCfpZhZ9JdwdQpHDI6Y+Q1+SoPnJp7b84Gx7NIjMyyEKDKlLUEqCSeEcANDQmuBFc8YHMzLivBNlxWtDZPtEAb4KEy6scVkp1X1AbhWApTWo7iihEzPVqHZXpZWP8SH8LOLSpLqpYpUPEQtJ16VGKCYkJSXdU24kpVheI4UjEBQNRgcDEzTVnaHSD+kdEem5ylHjT/4/05VFJ/0ZPtqFAt0AUyACd5xinfVLpJ5Th6T20EHzsqhYoxRPG5RBxFNBOJimVKBJrfKic8h2Rvp0q3fhVetfsriXyJ/DW/yG5MJEV1Wvt+6Ojpyx6bJeZphKVNVSbKvRUkHehPbBDQbH4Ccb/RrVT2HD2RXNJaH4J9s+YojchfwgxuaQPxp5v9IMP+Yj4x3s8os2plFMJqaaofwiTp0XnWyKQTLWoVCjc8wog+MlonLIhKk6dI16dAsrMvEfNzMu7qqkfYX8Ilcl3z9IxLO8yiNy0HthRi7afnfFMqsDY6mvUVCHLmHyDwkm04fNdSffQIziZFApeknUUP4K5hXOlxYOgaNEEJfZT+HnmPSL9PbCkwLYaLlyzJYoC3LPRU5pS22pQ6RSv1STDJSUkUrBQy/LqJIBuPIGXSjZU6coEl5+uDdpJVsXwCvspVFvLKmwQSuXdRpo2pJI5wspr0QrloOkBkSVSBaD7Z1GZI3LFIMlJInBi01KGivg7u3QkHfEip2YNbzDZAyo6cdFCCjDXmcoHffaJIds5atobZc+1e3RlILQeuzJ6hpMsrBHjy5G9LgG6IUM2iin8zcAFM3UHnyIrFfWzRymXmDr4J9vegU3xKxMSJwbn3UHV4UobnCYNgDBOWgK3pVC8fEmE9ikDthptJz8LZz5GxLLn24Kak3VVLU84rZcYcGPMkdsSmWnk5Py6/TYUnelfwgUawFqalLq70q4ynNQUwUXsSMkcrLs1xWH5EJxS2g7UvN76CNO1MTSUErbaWuuAbUQk9KsQc4gVbkyOXIukeY60vcSmFVW/wBDa1/SoYkrLV9HN3PQnVp3FcGtdzqD9FPzmy7M8IN96FdtVlX00i+PSl0rHWgqgJ5djq5bTSMfHYcbNfUGsw1r7AosD3OTI5NoTI9NppfaiEMhPpynWlenLD7ChFezZVkq+ieQg6ODmSg9V+LBvubQfop2bGqkxfHUaxvL3NoJftIePZ6+dLyD7xhfDrSH4rKr9GYKfeQYcvudmRlPOfrGWlb7oMIJO0E8mZlXPSZUPdXAt8TaENnWvMh1d6SXRbgDikuoUGyEpSQcAVgJuqqPKpoixmbfCFUDEyoUHGQgEYiuvoirlpufSpwIalXTfqvjrb411IN2oPFoBnjnBloWjNDBMsVDWHE4decTxJVs/axoRv5IZm3FKPEYfOxQCB0kkxCFTTgwQy0DrJWcOag0wqpt27gzd1laxq1JGOvOELb5KQp24CFGjaQKAXdJqrGseXiO5Ns7YqkqocqzFEVefWU0xAo2nrHxgBx2SaCg2lK1UNLiSs1p5VKZ7YZMqlkrTeUl1Vcbyi4oChOQrjkOmOetFRSUoaUkZVVRIx0gCpiEpVwLRi31Q9q0HLiQGlkgYlRCB8SeqEZedpeUUJSTWgrXHzjhuiEuuFJKnEtpAxugdd5X3RWPvNXxgp2h0JU8o9ABAHVHN3pvcpSSKl+ZnCskBhXGPjLBIrhXCmUTTNqPISVKZRQDE8JluJin8Jl6n+Uvt46VuDcoUEEK4JSCDNKWkjJS2yTp1Vj0Mi4x9miF8n7gjdo+ELx4tBoNBiducRTU00mtCCRqx/0iBbCSsXGwpIGJGVfSPwiFUgASVqAqchuEdcYQW2i5E3KRL8pp8g7o6O8Ha1bjHQ/c5MXvcw0ISMzMtnpWn7YgiXn1nBMwyrYpND7JSd0AhxSRQqfR6QvjDbRXaInZnFLwPg7w1HA/a7I9JpHlploorUoFyXaVXMpVoOxSceasP4ZCUmjM2yrzCsp9hZG6BmpcJIIl3GzraUCPVChXmKYIl58AgeFKQTmHkAe8lB9qEcRrDZO1EUH8tUhWlLgRn9dCTvi5l1TJFUOy7o2BQ3pUoborEF5Qw8HeTrBUn98QI/Z6c1SZCvKbuK90hW6FcRkzRhxzJ6UbdqdC0K6KLSnthjcrKhQJknWVVwUloUG2raiKc+EUrL7KcpqZY1BanAB+1BTFzIOPqoW5xt5NcQpDajSuPGbI0bIV3sOidbkqlRHhbzStrygnqWCiDZZpSvop1LnOllzei6YicnZqpHAsrToo6Uq6igp3xA6ppX01nr50obc3pVe3Qi2HLcom0/my+hxs9qxEMw66RRyUC/QcQvcsIitQ7IJwDj0sdRU+yPaomLCUYvYsT5XsJad+F7fGeoCuVJSubsi4g6+ArvaqYegSIwRMOsHVwzzW5ZAi4Am05Kl3OdK0HrClDdHKnXxguVvjzHUq3LCYCGIpBlVbzU646nUpTbo2GoF6vTE/BToAo6wqmd9pSa44cleGGGRgVaZdaV8Iw4yPGBTcCv2ajegaWZs8YNvlk6g+437KlDsgJ67+5q0LQzc8mnzEu5ruvKR1XkHthFW+6B85JP5nBCm3MgMeUnOu6Fas5wirU48RtDbo6ymu+OUxNjJyXc9JtST1pURuimZoWkQPWhKKCVOy6khain5yXJooU5VAoAGoIUTTPHA0q1sWI4cRKJO35o77pi68Mmk1rLoV+je+CkjtgaYtJJFHZWYHO2lY60qJ3QmYKiQSvchJLoWHXE7WZlXwUYnV3IOpxbn51PpKDg9sRVrTZaj86hlJ89pTe8pT2wZL9z8ir6B9STo4GaUPZCz2Q0ZJgcaElrPngpfBTTdEuUXwjIJWUjjKBBAF6ow0EDbW4mH5kXbiEKNMQs03jDdFPKWI9VfBzkwgJXdIIQu9dpVRKkk3iMzFrMuP4XC2OepH3xPEm1tfkNCPgV80qYKjeLTeWCeOcOfDdA8xIpIvPOLWMeWqicNmApBbtnvrPHdSj9GnHrVlAbjcsyvjEurpgDVxdebJPTSPIxFJtt+53QpJJewMy61WjTXCUyupAFRjW8dukVhZmzX3AbyktDAURVSsSByjQDoES/KrjquDaShrCtVmpA9BOA6SYBtyRShFXn1uLJTRKlXU8oVo2nPCuiJxgmruyltPkRveCowcWp5fk1KzX0E4DpiUTqyn5hpKNRcwT6qcT1iIlTV1B4BiiUpJKlUQmgFSaYqOGwQPNNrDJU67wabtfmqpOXlHHHZjCZXpp14DsoHJiaSSOCZXQkYOEVoSNKcIeHLyQVMC+c0i6aY+VQCK1iZbyTNOJJ0FQr7aamCFT1z8OHARgLqCfZEdThwS9pL+Ek/v+Bs2pxSeMUtpGhJx9bIdEVBUmvzaOdR/iph03OlXKNATp0dGUBXjkCSN3+sd2Fh5YkcSWodeV5aer/WOgLgdsdFci5i2WCFjIOON1IwVjka6ejxoOSyo8pDDw10un7Q7IxKbadTTEKprGfORFk33Ttk8ZkoOtBFfsn/tHpnks1zKkJFP5QyfNJUnqF9O4RO045iOHZWa0ulOOJoOSRs8WKCSt5s0KXqHKjlaa81UPtRZNvKUKKYaWmpIx0VzF5NN8I0FMO8EorjSyb3lNkBW+4qCvDEISPnphlVMnbxTXncSpPUqAJd5sA8Z9n1inmwvoA6IsZG0XT9G8y7sIx60HD1IWhrC7PmXykXHWHgdBBGfnIUR7MTOIQrF6RSrzmy2s+1cVAbqEq+llEk+U2UKP2F7jEzRl00CZl9g6nSoDLU8CnPUYRplE0EL8HSUnh5mX4ooL60pFMgQQpFeeLOTS6ofMTrbw1LQhe9spMMbD3KbWw4jQDeT7YKknqiOYlArF6Sr5yAhzeLq90RVrgVLPwicTymWHR5jhQfVWkjfA0w9Lq/nEg4PO4JCx6yCTugFtbCcETExLnyVrWkeq8Cnqi3lUzVKofZdH9o3T2m1AezBTQaAGTIV+bmXZc+SHXGh6q6CLWWlXlAlqbUsDykNuDrSAd8NeefoQ5Ktr2ocSseqtKe0xWuIkBXhZdbKvKLS0+0iqd8BrUxeNqmkg3gy4fFu3mz03ioDohjloOH6aSdI8wtujtSd0AtSjS0nwWfcBumgDwdANMDcUScNUSsyNoIH85l3v0jJbPWhQ7IKiCyNblnE/ONcCdamXGz6wFN8EyUqw59BNuDYiYv+yoq7ITw+cTy5VK9rToPsqA7YFmLQlVfziVcR+kYve0i9C19glubPmU8mZCtjrSTvRdMRCcmk5tsOeitaD1FKu2AZVmz1fQTHBHU2+ps+oSOyC12I9SqJt0jz0oWOugO+M0+BvEm+WTT5yWe+qEODcqu6K2bes9f0raEn+0YUjeUgb4JSxOoy8Gd9ds/aG6FNsuowclHhtbUhwdqTugW+Ia5FfYcrLlThacSk37qQlYoUJpdomuW0ahFoLJcBwmXvrBChvEU8haskFqLwCHC6spK2lXgFnAXgkgGhIIrsi9FkM1qlS0k48VxaTjsr8InKFu/9tDRlXwUtprVeWlbilBJockAnopvMCFmqUhlAOsgAJ0acj0Vg14tJUSqq11yxWr/TppCeFOmtEcGNa8T6oyjw5d6TvY9GOiVFauwVVDjr5TTQjiUwIxXnlzRFw7KKhhsrXUVVQnTjVZxOFdcS2ilCClTq1LN4YKOGJpUJGrZCuziyPmmwBSl5w3RjqTQk9NIavQbxGKbdWhQUpKEmt4AXiQc6k4AU1CAS8wK0+cUBmePo1nijmjplSbvziyonJGQx8wZ9NYgeYWW1G5cSEk3TmQATQJGA6TE0726/YxTNtugYpQrpKe2sQOSK1Y3AgnaCN0DIVLp/LtftE9lRBCJhAFRMKUPJKgfhej0aktUvZ/to51LqwCaYCDSt401fCAqnTQD+OiDZ10q5IujWR2D74qVPJ2qO3+KdUd2Gm1qc2JKmEcMnWOuOgXwz0euOi2QlnGGW1DriNUnXV0QSG9sSAEc0enlTPNsqnJHCkc0p1s1QtaTsJ7ItjzQhRXVC9nyDZDL91c0itSlYPlJocqYFNDBzHde2qgfYrTxhRR9qhHXAamBqMRqkQchA7Nhs1cj3RSyvo5lbR8lajTqcBT1GNFLTz1K1aeSedFelN5J6hHmDPc+46q602txWpCSo7qxqbB70NoqN4KTKDWpyivVbqeukRkktx1b2Nc2/Lml9lxBGamwaJrjSrdFdQpFlKzDVfmJ03vIcKVeysJXvjLWtZ09Zw+edYd1FS0BZ+pxVn2ogT3yEFAS/LhY0lND7K/viOVcCqkz0ZM1MAcdtl5J1EoPqrChvEBPNS2KlyzrCvKQkj2mSd8ZmS7q7PUQGphUudRUtodSvm400pMvlN5t5p9OtSQfbbIG4wrviUTCJVIWfmJ1RPkrKHdxosdcElqbT4rDvMpTauo3hvgCYmr4AflAsVzQUOblXVDorHMzEsOQ+5LmtLqlKQK6rjvFPQIRpDWSTU62gFyYlnG7uN+6lYGIGCkEq06sqwySVJuCrE242o6EvrSa/o3D8Is2lTAoQ428g6Sm6ehSDd9mOemioUelSoebcdHUaK3GAkkw6tDVSc2jkTCVjU60PeRdMJ8pTaOXLtuDW07Q+qsfaiBKJOvEWqXVqCls7lUSYI+T38C2/fT/aISoesi6e2NcuAKXECnLal1A8PKup9Nm8OtF6IJaXs5Z+adS0o/k3S0r1ajsixL0wml5lC6/k10OHmqH2oGm5tk4PsOJ18I1UdabwhXJ8UMlyJfAnkfRzrlNHCpQ4PWpe3w0vzqPFlX/RUptW+8IBZsaQcPzK0oV/ZOlCvVB+ESLsB9GLU0vmdQlftUCt8bMagqz7TuoWXG1JPCKUQOOQScQKZ0NRUao5drSruClgHQHApPvACK2TemUFZISoAml0KxV4+nDjZCkS/LzhoHJV7MY0ChnEJU2834KxWmg9c6gKusN8If7McWu1eQ6KwMpuYKylakt1ANG+MQKkUvHTzCLhU+kDigDCuIoBhq/7RSljhCXHHFrrQXQbo1gUTmMfvjzZONOjqjfEHeUy2SE8d3Zx19J0dJEK8l1YqohtNMhirryHQIaXCg0ASlKTUCgFKg0y59OOEDvvKWeLVXPWnVpjkc03S1LqLHrdaZHFSDUYmudBTFRiktATDwBbUpKRUqCQmhypgeMaYwdMBIF5xVaZVoEiJQhx8FuXSFLUDdCjdBoKnPHKpxpF8G8ye4uJSiZZL72gtLHMpJ3E9kMW8tNSW0g671R1UrC2rZk9JAGYTcScBeKFXuokmM9aNqrcrjdBwupJA6qx7Efp3fA4Hjr7izVpgk3iVbBl/HXFTMvXlVPRDqVyh3Ax3Rio7HJObZFwmyOie7HRQlZbjZ1wtdEWVmdzUzMYssrWK8rJPrHCNVZfeoeUfnnEpGpHGPXgkb47JYkY7sioSfAwNILs+x3Zg0ZQtw+anLnOQ6Y9YHcxZkkKvcGVD8sq+robHwTA813ypNpKgw2pRFAnihCDrOGNB6Mcs/qUtiywXxM5Z3emmF0LriGRqHzi+ocXfGib7i7NkgDMqCz/AGyuxtNK9IMYy0u+FNu/hS0k+K3xfa5R64zczaNTUknaTj1mIPFxJbFVCET1ub740ow2ES7KXKCoAAbbFeYDcOmMXbnfCm3a0c4FNOS1xdHlcs9cZAThOQJ3D74uLI7ip2boUNOFJ8Yi6j1jgeiAsKcnqB4kUtCjemKkkmpOZzJ6czEJYUrIR6/YneYbRRUy7e8xvAdKyKnoA542Ut3JySEcGJZihzqkKJ51KqrfF1FLcnqz5r+SVRzUu40bzaltq1oJSesEGPoKf72Mk5UpSto+YrD1VXh2RmrS70Lg+ieQ4NSwUHrF4dkVSgybzIwEj3wZ9rAuh0anUhXtCi98X8n32knCYljTSWlVHqLp70C2n3BTTVb8uunlIF9PWmtOmM47ZHQdUI8FPYKxGtz0ize6yzVrSW3RLrJxvAs6Dn+DVnpJzjUNcMoXm5lLqTiCpCVp6Ft3TvMeBvWUpOiImOFZVebW40rWhRSdxERlglVjH0ELQeH0jKXBp4NQPsLp7xgbwiUrVSVyytdFte2ni748sT3xp5pZuuJeQcQHUA0vCtLybqsK0z0RcSPfeGT8sobWlV9lVPeiPZMqsRHpTDayLzM1wg8646PWFFe1Exn5lHKabdGttZQfVUCPajFSluWdMkLS60g0yUQ04DpNag5bSI0Lcq6EhTMy4UkYX7rqDXzjjTmVAaaGTTCXpyVXhMMKR+kaqPWReG+OlrIlnP5tMLRsadqPUJO8RAZ+YHLaadGtC7hw81dR7UCTc7Kr+laW0dbjdR0LTeG8QvihvMOkmXAlwAhZS6pIKqCpB4xNBhr6YILz9wjgRXQUuVT2VihsiSU4p3gH1pSlw3QhYUCDjW6qoPPppGgbXMNpSKIcVTjE8WuPmigNNkQlFa3epRPwKd+wVu/Tk08kEpT1DPprDjKJZSENJA3AbaDOC5x95xXita6G8rLRgAOqKKbmktqSElSl3heIxVSh5RrhjTAnojgxFH/BLQ64tvVhRksbyyFHmgFy1QDdTjooMuk/CB561iNN0ahio7K/d1xnbStsJqBgdVMek5CJQg8R1BDyll1ky1nX0IqTx17TgPgnoxjKWpbSlnlVplTADm0k7YDmJtS88tQygYoJ++PWwPpow1e5w4uO5aIWZnVuG84ta1UoColRpqFammyB+CJziYMDaa81YuO56Wk1LIm3XW0U4vBpvVO00NAOY12R2o42yiLWqOuRvR3F2esJ4G0mr5yDgSBnTWCDz9ULMd6OZu3mnpd0aOMpNesEb4dUK0zA8HHRs/8Awxn/AMm1+1T98LBBTNlP99doYMtLXTxl0SOgV7Yyltd8GZfBTfLafJQbu8Y76bIxa7SGQxOpOO/KIC44o4C7vMRWFJlXiJFs5OgY7ye0wCu0q8kFXNl1xb2F3ATU1RSWllNeWvBHOCaA9FY9DsTvOsoIVMulwjxEcVPMVco9F2KrBS3J55PY8kl5R11QSkKKjklAKlH7+gRt+5/vQzLtFPUYHn8Zfq6OkiPXLMsdiWFGGkNg53RiedWZ6TBZMU0WwMt7mdsPvdyUtQ8Hwywa33Mcc8E8kU5idsai/EMIlVezI/HMbYGo1ImK4aQI4Jh4AgBGhB2QqlUhq100dURJBJxrCtmSJlKOjD+OuA56ymXqcM005tUkE9dKjrglKtA3RIhCQcaqO2kAJlLR73Mq7yOEaI1GqepVdxjNTnemequ4tpY8W8SkncRXn1x6k4CcstQhAKRVYkkScIs8HtTvfzLVS4wsJHjJF4daaxnHrFz2R9NBwwHO2NLvfSstq2lIvesONvg5090Ds2tmfMj1lkaKw1kusmra3Gz5ilJ7CI98n+9nKLqWy40dhvJ6lY74y1p96h4fRqadGdOQrqOHtQag9mDvow8l3xJ9rNxLwGh1IJ9YUV1kxoLN77oACX5cpGtpVfZVTtiotbuSdZ+kacb2kYdChgegwDZ3cfMTK7jDZXrOSU7VKOAicsFVY0cR7G6si1pGaU6orQONeTfNxaRRIORBTiTpi/RMKaT828soOSirhQNgvVw6Yqu5XvSyzaqzI8LXpSMGk9l4/wAUEaJ3vYy94lpbzA8hs4A8+dNlemOSoy2Z03JbgLj6nFEKcAujjFKSmtRXMk4UwwjPWtbLSEFLZAAOYyw1aSYru6l1LCuCamvCKYKpUUIwoTiFU5zGXdcJNVGOOX0qlJtvQ6FjtRC5u1lKJu1Fcz4x6dEViombRehngoOZJG3/AE6Y7cPDS0Rzzm3qyEEZY84pT74cjA80EeDDUOqI1MGmYPP/AKRdQZFsirDDEimTEZR/Ah8qEtiEQRI2u+z9E662NSVkDqy3QOVQi4bKCy6//up/85c6k/ux0UOELGo1s2thd6qYcoXLrCfOF5XqD4kR6BYPe+lJairhecHjOAGnMjkjnoTthI6NmbKZUjVAw8QsdBMIYWOjoBjgIfSOjoBhqYW5jjXmEdHQKCICK4E16dEScGBqNf4zjo6FCxmPMI7ojo6AYULheGOmEjoTM6GpDr4pqjkJrpEdHQVNgcRbv8fCGEY4QkdDsBzq0pHGzIwSMSdlIr5ZkOG4EXGqklKKBFa6SMCScwmu0x0dHHKTlLLwLJKMM3H5Ft225aTbHCKCaYpbSaKVnhTVtOGEeS903d5MzdUXi01X6NJoT6as1c2A2QkdAvWjJaWZekLwVTjjjl/H8YR0dHRhRTZKbomSyTlo5qRIhmuOjdHR0dD0qiS1s4sQ0sQkdFspOxnghMNLeiOjoFUGyGYlhStKGAVIOmOjoDQBtyFjo6F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006">
            <a:off x="839625" y="582116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1" name="AutoShape 9" descr="data:image/jpeg;base64,/9j/4AAQSkZJRgABAQAAAQABAAD/2wCEAAkGBxITEhIQEhQUFhUUFBUUFBUVGBUXGBgUFBQWFhUUFBUYHCggGBolHBQUIjEhJSorLi4uFx8zODMsNygtLisBCgoKDg0OGhAQGywkHyQsLCwsLCwsLCwsLCwsLCwsLCwsLCwsLCwsLCwsLCwsLCwsLCwsLCwsLCwsLCwsLCwsLP/AABEIALgBEgMBEQACEQEDEQH/xAAbAAEAAQUBAAAAAAAAAAAAAAAAAwECBAUGB//EADoQAAIBAgIGBggHAAIDAAAAAAABAgMRBCEFEjFBUZEGE2FxobEiMkKBksHR4QcUM1JicvAjohUWsv/EABsBAQADAQEBAQAAAAAAAAAAAAABAwQCBQYH/8QALhEBAAICAQMDBAEEAQUAAAAAAAECAxEEEiExMkFRBRMicRRCYYGR8AYVM1Lh/9oADAMBAAIRAxEAPwD3EAAAAAAAAAAAAAAAAAAAAAAAAAAAAAAAAAAAAAAAAAAAAAAAAAAAAAAAAAAAAAAAAAAAUuAAsqVoxtdpX2XZxN6xOplMVmfEJEdoAAAAAAAAAAAAAAAAAAAAAAAAAAAAAAAAAA5bpb08weAyqSc6l4rqqdpSTldx190LpNq+2ztcqtf2h1FdvOdM/i3jpKccNQpQlHFflUnrVG5WnZezm3Er6pme89tbWdMa7R76d1h9JYjUh1kk56q1mrpa1vSsr7LnjX5V+rtPZ6lONTXeE0dJ1ePjL6kxycmvKJ49GJXxPW1qVJptzlG71nsvn35XJxTOTLGy8fbpOnco+geMqAAAAAAAAAAAAAAAAAAAAAAAAAAAAAAAAOJ/FDpl+QoRp05JYnEXhQvmo8akuxXSXa1uTK7z7Oqw8s6KdDK2JderilKPWuUa8Z60ZxrxlGcK1OTupRd38TWaMHI5HTqKf7/s24cPvb/TuKuiMFSnKpKClUnKnUaV7OrSblCpqr2rvbv3nnzyLa1E/wDJbIxRPdHT6ROrXqUNVx6uMJu6WanrJatv6srtinoi8z5d1vXqmsNvfIr2sV0HHWx0P4pvlB/OSN3BjeWGTmTrHLvT3XkAAAAAAAAAAAAAAAAAAAAAAAAAAAAAAABRgeAvScNK6WxcanV1MOv+ONObcZxhSbiq1CS36zbaum1PsMPKvNKdUf8AP21cesWtqXb18PNTerUkotJaq7L7L7Np49p29WI0tVBR2bXte3m95ylz+lsO44ug4txeJoV8NrK11UilVpPvyqWNeKYnHMT7TEs2SNXiY94mGg/C7H4zr8RhcQ6slCN2qjcnCopWtdu9mru3Zcv59Mc0i1df4VcO14tMWep9EI3xdWXCDS+KC+Rx9Nj85/SedP4w7Y9l5gAAAAAAAAAAAAAAAAAAAAAAAAAAAAAAAQ42pq05y4Rb8CvNOqTP9neON3iHBVcFTdSFVwj1kFLVnsdpr0k3vWzkfP8AXbXT7Pcisb6td0snl3HCWOlcaGn6Y07UIV1tw1elXv8AxjLVqf8AScjRxvVNfmJhRn9MT8N5UexxeXHsM9p12XVjcbbHoZ+vW7Yv/wCl9Tf9N9UsfP8AEOxPYeYAAAAAAAAAAAAAAAAAAAAApcBcC11FxXMjcJ1K5SJQXAAVAAAMbScb0qi/hLyKeRG8Vv0swzrJX9uKkz517yxvJ/7/AG0naJMPDWqQpLbN2u93aW4qddorCrJforMtL0w0LjL1oxxFONKVNxnSqwThq6rUpqonrRuuKysaYmuG8VvXvHiYUTvJWbVt2n5abQ3SLFKlBfl4YqnTiqbrYStGo7xSXpU5JO9rPcMuDHvfV07+YRjzW143+ncdBcYp1VPVnDrKb9Ga1ZrY7SjufoscGOnNNdnM/LHEu8PZeWAAAAAAAAAAAAAAAAAAAAYHB6e6ZTU5U6DSjFta7SbbW1xvlYwZuVO9VfR8L6PW1Ivm8z7ObxOmcRP1qtR9ms0uSyMs5rz5l7GPg4KR+NY/0wnPj4s43LTFIjwlw+MqQzhOcX/FteTJre1fEq78fHf1Vif3DcYPpjioZOSmuE181Zl9eVePPdgy/RuNfxGv032C6dweVWlKPbBqS5OzL68yJ9UPLy/Qskei0T++zfYLpBhqtlGrG79mXovlK1zRXNS3iXm5eDyMXqrLZ3LWRUCPERvGS4xa8Dm8brMOqzqYlwEpXPmH0JF/7/dxKJX4B2xWHf8AK3NNfM08SdZYZ+TG8cth+ImifzFCdNPV62nKlrcG8437Npv5f4ZKZPhh4v5UtR5j+HHRnF4SriJV0owlGMUlJSU5KV1NW3JX22fpGbm8jHkpEV8tPEw3paerw9E6PX/OQ/rK/wAEvsV8CJ+875uvtu6PdeOAAAAAAAAAAAAAAAAAAABbUjdNbLpq5E+ExOp28K0j11CpKnOKvFuL8snwPCydVbTEv0fjzhz44tSfKGGk4PamvHyOYvHuunj29p2yqeIhLZJeXmdRaJU2pavmE2qdacbVdIaR1LWiEiQGdgtM4il+nUklwvePwvIsrmvXxLLm4ODL6qw6DBdO6qyq04y7YvVfLNPwNNeZP9UPLzfQaT/47a/fdvsF0xws/WlKm+E1843RfHJxzDy830jk4/Ebj+zmlM+fme70+nsrCWYhxaF0JWrUJcKkL92si/BOslVGaPws7rSWG6ynKG/au9bD3M+P7lJh4+K/ReJchUoSTacWmtqszwpw3idaexGWut7bfo1oqUZSr1FZyWrGL2qOWcuDyWR6nD480jqny8/lZovPTDojexgAAAAAAAAAAAAAAAAAAAGB55pXDqrKUmk7tvPtdz5695m0y9/DNqVjU6aOtoCDv6Nu2LOdtlPqGfHPnf7avEaBShKes1Z2Sa2tk9MTD0Mf1m29XqxcNo+s2o0taTdrJPPsyJrWd6hq/wC5ca0bt2TYini6X6tKcf7waXOxZNclfMO8eXiZvRaP9ooaUe+PI5+5PutnjxPiWRT0lTfZ3kxeFduPeE0ayexxZO1c0mPKrVwb0rGOa78zmfCJntLddds1bPuzMkxLypp8pYTzuTCm1TFX1U1ufjuOonUxLPaPMPRsHiFUhGcXdSSeXifSUt1ViYeBes1tMSmsdOVSQAAAAAAAAAAAAAAAAAAFs3kyLTqCGsjjprbZo82OVkie/dsnBSVa+lI6kr3T1Xbv2I7nm16Z3HdFeNbqhzCPKetMLtXa+y5MOLOe0tO7Udyzfe/t5nU/Dqvy33QTR15uq1lDZ/Z5Lkr8zbwse7dU+zFzcmq9Me7u2j1HmNdjdBYWr+pQpyfFxV/iWZxbHS3mGnFzM+L0XmP8tDjfw7wc76nWU3/GWsuUrlFuFjnw9LF9f5VPVMT+/wD457H/AIZVVnRqwl2STg+ea8jNb6fP9MvVw/8AU1J7ZaTH67uex2icdhv1ITUVvtrR+JXS5ma+HLTy9TDzeFyPTaN/6liR0mtko27mV9U+7TOD/wBZXU8dFbHbtONIth2n/wDPqO2V7cUc9Ci3DrP9llbphHVcerlLhZpbO8spi35nTz8/A16Zepfh7OcsDSqTVusc5xXCMpO3fvfvPb40TGOIfL/UIiM8xHtqHSl7EAAAAAAAAAAAAAAAAAAABRiRgYjBPbHl9DDl43vVppm9pajSeUXfbdIwZY6Y1LbgnduzVrcZW1bi6lo2977kW1Ve7nqq1pd5HmXfiHpfR/BdVRhHe/Sl3vdysvce7gp0UiHh58nXeZbMuVAAABHiKKnGUJK6kmmuxkWjcaTW01ncPNtJ9GKetKLSunb7nhZKzS01+H0WDnZYrE1lo6/Q1O9pNZd/yK5ltr9UyeJhrP8A1tL1nK67VbyI+57ptz8kqf8AiYRcXwffzuROSYUXz3t7vcND11OjTnFJJxWS2JrJpL3Hv4bxfHFofM5azW8xLNLVYAAAAAAAAAAAAACjkRuBUkAAAAAA5/pRL1Fxu+Vl8zy/qMxGoej9PidzLRpnl7enMMDG1b3/ANkvuW+yuI7o9E0k6sW1dJptd246pPTMSi8biYh6DhdJwlvsz1cXMpbtPZ5GTjXqzUzXE78M6pIAADA0HSHD2cai3+i+/d4eR5nOx6mLw38O/aaNTEwNrT6Ro7ewojtOmiPG2qdHeJS7voPib050v2u67pfdeJ6303Luk1+HlfUMerRb5dOem88AAAAAAAAAAAAABqNJQ/5L8UjzeVX89y24Jjp0jp4qa2MqjLkr4l3OKtmfQxyfrZdu77GrFy4t2szXwzHhlpmyFCpIAAOS6TVr1tX9sUve7v5o8T6hfeTXxD2OBTWPfzLUzqZMw07y227NbVqX2FszuXMR2ZmDlGEG29vkRZzHeVsMem7RbyW05rO02rpnYPTFWGx3Rdjy5MfplTfDS/qhu8J0og8qia7V9Ddj+ox/XDHfgz/RLdYbG05+pJPs38jdjzUv6ZY74r08wnLVaoGPj8Pr05R3tZd62FWbH9yk1WYr9Folx7yPA7xPd7Ud4Y+LhfP3FeTtO1lPGmrdMh22vRfE9XXjwl6D9+zxsX8LJ0ZtfLPzMfXi/Xd359E8IAAAAAAAAAAAAABZVpqSs0c2pFo1Ka2ms7hrcRg3HNZrxRhy8ea947tdM0W7SxjNMLmRh8U493B/7I7pmvj8d4U3xRLYUcQpd5vx8it/2zWpNUpe4W1JpK7dkc2tFY7ymIme0OF0tV1q9SW5vLtSsk+SPmuVli+WbQ+h4tOnFENdiauqrvfkl5kUjprt3bvOmLToylJasXnus3n2InHEzPaEWtER3dDgei0pWliJaq3RXre/cj0MfCme+SWDJzIjtjj/AC2FbQVB+peDStfan3p58mX24mPX49lFeVk337tPjdFVIZ2vHjHPnvRjy8e9PZrx56WYcTPpelpprNO3cR0/B+2xwumq8Mr6y4Mvpys1Pfai/GxX9tfpt8P0lg8pxce1Zo2U+oVn1RpkvwbR6Z22VHSVKfqzj73bzNdeRjv4lmtgyV8w0OnMPq1NZbJ+ku/f9feeZy8fTfce70eJk6qan2ayqrpmK0bhrr2lgTjmc1ncO1lJ2ldbdq7zmfxmLOtbjT0fA4jrKcJ/uin79/ifT4r9dIt8vnMlei81ZBY4AAAAAAAAAAAAAAAMavhE81k/AoyYIt4W0yzXy19TDtPNf7sMNsc1nu01yRZaiuaumRTxUkrJ8y2ufJSNKrYomdsLEubzk7+X2MmW1rd7S0Y4rHhq8VKMsraz3W+TM/T1do7tdN17z2VwXR+U0qla8Fwdta3du95uxcO1u9+0KMnMrHaneW1o9XSVqUUuMntfvNtKVpGqwx2m153aTXk+J33RqISR1t6JR2XNPuHdDBxWjlPOyvx2Pw2+8qvhpfzC2mW1fdra2jpx2Jtf7gZLcWY9LTXkxPliqSvbfweT5Ga1JjzC+LRPhfKBy62s6lEdMG5VUmmldtcO0Ts7JLkJYk47UV18zCyfaUUlvEwmHU9HNJQhTcJytaV47djz87np8Dk1rj6bT4eZzOPa1+qsN3HH0n7ceZ6EcjHP9UMU4cke0pFiYP2480dxkp8w46LfErlUXFc0T11+UdM/C7WRO4NSprLiNwjUmuuKI6o+U6lVMncICRUAAAAAAFGiNC2UfeRMb7SmGHWw3Dk/qZL8ePNV9MnyxJR3MzTExOpaIlbdr7lc1TqJVoNRd1FJvfYnHacc/jDm9ZtGplWd5PN/Q015MW9XZX0a8JqWAvnde401rvvCub6ZEMHY7ijibpVhyelHUr1CHSdSjoIdJ1LHhyOlPUhr4GMlaUVJdqTOJpE+XUXmPDXVtAw9lyj3O65Sv4WKb8Wkr68i0MGtoasvVcJc4vln5ma3DtHplfXlR7sDEYapH1qc1221lzjcz2w5K+y+uWlvdHSqpq6ff3lFtxPdbGpWVFmmVT2nayPCOqjqxC6lLZbuOaz3TaE7o1Nqdu9s6mJc7hSNR3s5XOa276TNe22TTm+LLoVTEJ4zlxO3E1hfGT4snujUMetglLPWkn3/AFOejbuMkwkwSqUneM2+z7bDul8mPxLnJFMkd4dBonSiq3i8prauK4o9Ti8qM0f3eZyOPOKdx4bI1swAAAAAAABbOCe0iYTE6YWIwcvZZVbHtZXJpiTTWUsu/Iy3wz7L632tsUTWYW7UsczCSnUa2ZEV3Wd1nSLUifLLpaQftZ9uw005do7XhRbjx7MuniovfzNVOTjt7qJx2hMmXRLhUkAKWIFHAaTta6RzpMWWSojpddTS6fwXoqovZ29z+/mefzsX4dcezbw8v5dM+7n5xyPHl6kLJUPRupNtt+i7ejktllmn2ltunoiY8uKzMWnfhHSoyW1peZn7wtnUp6k3J22F9MOTLOo8KrXrjjcpcPo6V760OzN+ORrr9PtHhnnmRPlsIaPlxjz+xZHEyK55VE0dG1OzmT/EyI/k0SR0dU4LmT/Eu5/k0SR0ZP8Ajz+x1/Eu5/lUXrREuMfFkxwrfLmeXHwYfQOrVhW6zOO1Jbey9yzFwui8X24ycvrpNNN2b2MAAAAAAAAAAKNXAxK2joPZeL/j9Cu2KsrK5bQwquCqx2WqLv1ZfR+BmvxvhdXPE+WM60b6srwfCatyex+5szWx2r5hdF4nwkdNnOpdRaFL7nl/uBzMQaSRrNbJfImJtX0y5mkT5hNT0hLfn/uwuryskee6uePHsnhpBb0XRzY94VTx5TxxcHvLa8rHPu4nFaEkaiexoui9Z8S4mJhdc6QAQ4tRcWpbGmuZVmmsVmLO8fV1RNXHTwclt1bcW35WPmrY5iXvVzRMIrauzO/AmKzPaHU2jzKT8q0taeXBbzZi4mu9mbJyN9qsrB6LlN3eUfFnoUxf6ZL5Plv8NgIRVtVGiKxDNa6V4GPCx1px1KfkrbGNHUdRJbGTo3Cq10O6Oy5TYE0JEo0vJQAAAAAAAAAAAAAAtnBNWaTT3PNciJjYwp6Lh7F4f1fo/C7pe6xTbBS3ssjLaGPUwdVfsmuz0Xyd0+aKLcWfZbXNDFqtR9ZSh/ZZfFs8Si2K0eYX1yRKiSeas1xWa5lMwsiy1x7yNOtwpdoJ1CqrMImkSv8AzU1st4/UnrtHiXH2qyuWkZrjzOoz3j3RPHqiqY+79JPmji2SbeXVcPT4Y9SrSltU+f3KZrWVlfuV8TBh50ovKMr8XbwLsN4rPaHGSMlo7yujiKaes4yb4uz+Zb9623H2pZS03BbvA6/lWhX/AB9s6jpJO19nFfM0U5Ub1aFNsEx4Z8Kiaus0bImJ7womNdpVjK5KCUrAHMCjkgGugLwAAAAAAAAAAAAAAAAABSwGLW0bSlduCTftR9GXxRszicdZ8w6i9o8SxKuh37FWS7JpTXjaXiUzxaT4WxyLR5YtTBYmPs06n9ZOD+GSa/7FNuLaPC6ORX3Y06so/qUqsO3V1lzhdFM4LR7LYy1nxK2GIg9kl3PLzK5x2hZuJS+i9jXdc5mh1I5QOJh3EoJ0u45066kajZk17Si3eEbsrLMdUQjpme6GpJWaW9nMzERp1ETMqxxOo209qt2Oy38zrq8uenw22idKrWjBP0ZWX9ZO1jTxc/TMU9mfkYd1m3vDpIJ5nrPOLPJgVad7gU1Hl33AOLz7QL0BUAAAAAAAAAAAAAAAAAAAAAClgIa2Dpy9aEX7l5nM1iXUWmPDDqaDovYmu5/U5nFV3Ga0MRaDlF3jJPskmvI4+y7+/tPHDyXrU17rMfb+YOv4lNBU98I++KEVr8OZtb5Sxo0v2R5ImKU+EdV/lIsNT/ZD4UddFPiHPVf5V/KU/wBkPhX0J6K/EI67fKsMNBO6hFPikkT0Vj2RNp+Ux0gAAAAAAAAAAAAAAAAAAAAAAAAAAAAAAAAACjiiNG1jpLgNJ2dWRpPUuUSdI2uJQ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92915">
            <a:off x="5786446" y="714356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ka:Quercus rob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56606"/>
            <a:ext cx="3857652" cy="521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Hrast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rumenkasto rjav</a:t>
            </a:r>
          </a:p>
          <a:p>
            <a:r>
              <a:rPr lang="sl-SI" dirty="0" smtClean="0"/>
              <a:t>ko se posuši močno potemni</a:t>
            </a:r>
          </a:p>
          <a:p>
            <a:r>
              <a:rPr lang="sl-SI" dirty="0" smtClean="0"/>
              <a:t>vzdolžno vidne letnice</a:t>
            </a:r>
          </a:p>
          <a:p>
            <a:r>
              <a:rPr lang="sl-SI" dirty="0" smtClean="0"/>
              <a:t>težek, trd </a:t>
            </a:r>
          </a:p>
          <a:p>
            <a:r>
              <a:rPr lang="sl-SI" dirty="0" smtClean="0"/>
              <a:t>lepo cepljiv</a:t>
            </a:r>
          </a:p>
          <a:p>
            <a:r>
              <a:rPr lang="sl-SI" dirty="0" smtClean="0"/>
              <a:t>zelo trpežen</a:t>
            </a:r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parket</a:t>
            </a:r>
          </a:p>
          <a:p>
            <a:r>
              <a:rPr lang="sl-SI" dirty="0" smtClean="0"/>
              <a:t>za železniške pragove</a:t>
            </a:r>
          </a:p>
          <a:p>
            <a:r>
              <a:rPr lang="sl-SI" dirty="0" smtClean="0"/>
              <a:t>za stebre, sode</a:t>
            </a:r>
          </a:p>
          <a:p>
            <a:r>
              <a:rPr lang="sl-SI" dirty="0" smtClean="0"/>
              <a:t>za pohištvo</a:t>
            </a:r>
            <a:endParaRPr lang="sl-SI" dirty="0"/>
          </a:p>
        </p:txBody>
      </p:sp>
      <p:pic>
        <p:nvPicPr>
          <p:cNvPr id="25602" name="Picture 2" descr="Slika:Quercus robu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4029234"/>
            <a:ext cx="2092058" cy="2828766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DKAPkDASIAAhEBAxEB/8QAGgAAAwEBAQEAAAAAAAAAAAAAAgMEAQAFBv/EADwQAAIBAwIEBAIIBAYCAwAAAAECEQADIRIxBEFRYRMiMnGBkRQjQlKhscHRBTPh8DRDU2Jy8YKSFSRz/8QAGAEBAQEBAQAAAAAAAAAAAAAAAQACAwX/xAAaEQEBAQEBAQEAAAAAAAAAAAAAARFBMSES/9oADAMBAAIRAxEAPwD3b6sn1icuVPtNrt+bMCSD0onXWBByNqG0dLuI6fGvEenQ6BctqQYIEDtQ2EJc8QxjyxRJ9XddCcbiuusFUqCZcwMbCpJb165YNlLIBa5JH50priO6niNVm/MEnCt8KO6ypxF26xxaUIoORMTPY1P4l02FPGWhdsvmVElO/eho9ywcZCXk9J5OvSapt8RpgOpScAnEfGorYQopt3W0/OKdZ4htTWmIeRgHOsdqlV4dHOgmGGynBNcoAmeRqUvpAIDG0DkRLWz16kVSGByIgjFLISMGPxpbY6770xiSFI2O9AcRnn0opIaJOM71oFtpLKCd625iCok0kiNmjmp6UNYYCrShAKEwe1SeG/CXUkTbkieYqhVKo0nUW3MUVphdteYSVx70jxQIYV0SsGl28IIowTSyj4VYS5bP2WK/CttXXFggDUUOlg3MVo8t+8siWgil8KxN12JBBxFBKuWBwzjiuHB8JvUhOVqsMtxQRt77VjMEbw2yjDI5xXms13hOJKSYmBzB7Go+vT9R0XN/suMf2aw6lbzQW/Bx+lDqDgQBBE52omaQEu7n0tzJ/ekCRgVBVtS8+ce4rChYDYEHyEGf7FKg+ISuLw6/aFNRxcBKCGHqSpJ9RssWiAfUByNNuKLqgznka65MzuSNo9Q/eko/gkCSbTbT9ntSjbb6lKXBgV2UbSx8p2J5VxUMZFEykqQRUHenfIO461mtfvvQJKwrtK/ZPTtRx2NKX+H4KhVJJJmuY6buqfKRBxWXLgPEkbaRBPeuK5I+VZQC6XWaJDpz7UV1lS145ALhfLU4CpxsZ+tWDTFUvwjKTlZHtUU72vDFtGMky7md2p/FMttUAEqwgKBSeMDNw6XRukMRRDRxVm2UaGUc+lS4G1ZXUSsAH8aC+yK5GVyJkeX+lDe4gWYS35nZtgaxXDBDetk4mgm2bhtvp06SBIO8/wBKtQsygtCkYEGQRXnXrkqGWCyty6VTwrKQFT0sJWedUGK2222OBSmgkmCIpvqUZ3EUsjIMiBg1VFtz7dKnuAxzmZqjTsCcAfOlOSCRpPehqA1mdImu1aSbtsQJ0uOud6W/0hGC20VgcK43AqhAqQgyMySd6VWg6TkQD+NHz6TtQRqTSdxitTmDy2pZTO0cWCQQSsVvDKFe53M0fFqNPifaG1LRwSr9RBoLbwUX7bv6T5fas4mxbvulu6Sjj+W3JqbcUOjKeY3pVpl4lDZueW4vPoetQJW+bV0WOJt6CNmBwaphXUyZXn270riLf0qwyMIv2Zg9a8/heJ8Mzy2dR+dReoR4gFt2+sGVahBLeW4NN0bMOdaCtxRpbfKn9axLgvK1t/LcU55expAvUDrB1c16dxS25giT9ofeHUVwYz4d31rsRzFadW0+cZXvUnAaIKmV6UakOJFTl9JkKYnzD7tHOzKc8/alDuLqUg9Kg83+qv8A7VfqBFZCdB8qdC97Bty6kkE5pjgkTnAiic/VlgeW1DYYsDmRGO9GJOQPpVid8iaJCEvXFOx8370viH8O/bJyAd6ZcCl7bGIaQc8jQSOIcDgnJgAqwH41L/D7bLwoNxSpIwAcgcqs4q1bHBreZJcEQJMDvTOJumxbXQQC3OPxoTxryvw3FrfK4YwWPI9+1V8Rc0vZiYuDHvXpLZF6xF4BgwzI3obXBcKg0KhgGQCxMVYv08e6jW2V1kAtDd6o4RwrAXBpKmUarb3DW1cF1m3zzFL4zh9CK6IrW/tY3FWHZVaGOexwTWHmBvXW9PlKmVKiMzXREHvEUgBIPMDFKcSAQIO1NIAJEdwaEzGfQR/3WSQXW2YJ0g7T+VdbYOzxB0frQ3FB8txAQ3qHessWxaRlGBMg9ajw7UBpfoYPtRAAkml2Dqd0MZyKJAQuDlTkGlmue0twgtMdKQ6L4rWuRAYVUDOeVSXdScQrNMERNSbw7G5qB3Xynv3pd2bPFq6AkkeanWfLccRvmuvjSy3QJ07+1Sa4K3ReTJiGB5j+lQ8ZwxsO1+yJR9xG1eiYDK4yh2PQ/tQ3T4b6GzauY9qlEXBXA9vETyHSnlAxDhfMNuWOhrzyp/h99gc2yZHtXohwyrcUyGG9RLuIOInwW0XF5Hf2rEfWPCvAq/TY/CmOC6yhhx6TXBl4pPMALimD2pALpZWlssBGr7w6GgDkHUvp5xyNNDT5Lg84270q4otoWUEMKk3UVGpTKnftXeOneicaV1IOUxUf0s/6YpxPpLRlY+dAD4dy4oG+RQcI4uJIxyorwIuqRzMVcBV1RcUiDMTvzobRDcMImEJmaaQRlduVI4caeIu2sQw1AVki44Nc4KwqxBIB9q29DX7CD0jnTb1stwWkmMbzEUpAfp6g/Ztg4pqVsQqRtzpIvLoMScb13E+gwNqRYQXi41HAEioSDt8St4mw++wrQ72bmi4PqjielIu2FUlkUBhzFPscRb4iwVuRjBFBbaQ8OzLvbnUvbqKY3pMDfImlybTi0+Vb0N+lGs6esY+FKYRgNtHWltEcyORoxEFWx0FDzk4IPOikq4Aee4j26UCNyntFNMQeY2qdwbZ1Hl6gBv3oMc2pXlBkZpxuL46MB5bi8+vSkMwuQbbKx7GmWhr1228yqZBnY9qRYY3lJjY7Ui62oEEZO1NthzaAY+dPKSefQ0SaWGR5qkmVmRUZgZXytTiwKkHING6+QwBPMdam4cnKH4VJ3C3IuNw1zIjE9KeE1q9l2Jxg/rU9602tbiepTkdRTywY27gODzqRDWhxFk2bsC4hgP0PL51PwTFWey8BlOVFehdADC4P/L25V5v8StixxC8SuG3kcxUoryDg4pVw+FcW6o9WGximK4uoGB3FCYgqwBU4NIMuILyCDDDIPSgDa5Vo1rvPOttNoItHbdD1HSjuoG8y4YDlSimJKHqNxUcf7B86tRxdmPK64IrtLfdX50hX/DyV1oAYHM9aovr4iEAwwIIpFqVv3VH3pHxp4bzTyNZi6yx5kKwZB2NScQ4t8VbbmBE/GqpCXgYw+9TcWhOkqAdLZ9qDPR8Wbz3BZsMDKEnV0olJt8ain7VsAnuK7hTHiXSZ0qFmk22PEcaXiAmT+lVTb7u13TbU6pgjrVPDW2tcOFYQzGSByrBC8UREyu9NZ4Mk1C0t01H4VLd4PJayxtk9Kqv3QqEz/fWpLPHK7hWgqRg96apo7Vxry+BfBS4uVJ6iqcKxGDq/Ck3LYvoCjQRkGjRyya2GlgYYdKCInI5QOVY42Y88GiYHbEHtg0DTpI+EdKiXPyBkmKFhvvjl1FaZXP49a4jT7Hbt/f7UIkJZbzaAZGCKZaADIiQAMkdqxrAuFiGZGPqAO9boWyh8OS2ASTvSTAQGn7LYP6VzLpMjrQ28o1puQAnvFFbPiJDSHTBB/OpkYIJnlFQ3ripeUKRI3HSn64BU78u9Q8OA9wqAQpxDb9ajFusatPXahtIULLujZHak8USES4uGXNOW4LlsOpwwn2qTeHvi6XtOMgQR1FJvoCDwl7KOPq36Hp70t2a3xSXFGHwTVN9A6lJ0g5XOxqGPN4a/ds334biAJTEgYI61YRBqfj7T3rScRbhb1vDd+1M4a4XtrqENG3L4UqibP79KbauaiQYBGGFYdjApenzrcXcCD3WlDvWfMLlsww/Gl+Ne+6PnVSsGWdwRWQv3a0HI5+nOWIgsfgAMVaB5ZkEGpeLQga0BJG4/Wn8MxeyJIJjlWIq5z6OzCsuEC4QRg110ShA33rGBYKTzH41Es/VcJcC48+PaKLguHNokkySBNdedVtQ2Ycb09rgt2Z2EbipcLD6+LcqZBTOds1Nx9823WDE9KbwSHQ95m/mHEdKXeIPFqCJwTQp6S4vOAFBGobk7fCmfRlW3H2vvGrLSApJgdJrnSBgZqwW1FZvNafTdMYlgc1YEBYuplXGfeltaW7bKkQeorLQewIYyp+1UT0Oq2ZG21ASB1k1ynTcYCM/KsfCZxFJCywcHfI7V28QTjr/fwrGY6ZByMisJJGrTic55UJhEwJKn7J6HoaW63GYKRpWZLDnREyCWggiD36Gu8RkkP50j1ASR71JoYi6zctYH4U0hUv6iR5hANSrKcOXaQXee9VeVkKMfSZB7VKkcTbPi6gJ7Um7p9SoVcbGneJpu6LhnkKy6kAxsaDBDRcVXZZXZl/WiHDpZBS2AqsZGedBw5AJGaINKeFcOfsmqChaxZYw6nfaTg0021OkHKnIztWICWAJGsYzzoWcxvpIPy/7pBNxza4jw3UaLg3qK0PCuXbB9Vsyp6ivUKreQzuDidxUPFhbV+3fLQVGl16jka0jFOPfnWztkYpbFVOnkNq0+ZSVInvSGIWsX9MzaubDoapkdakVkvrDdcjoa2b33lpT1mPl98VFZu+HcCGfKxBPWqiYOcipeIsrbC3E8stk1grG3mdxFZYIaFJyDFLRi3Dox3Iz70Orw7kgZY4qDuIlgoAmbm9M44TbW1bMFjArbwkqw++DXXc8VbjlmpNnwLAVc6VpFhS4a4d25cqPiy2ggGBzNHYMCByG1B4m/iN57VpbabA5INK4f+IXAgVxJAgyKC863OKt27ktJJ7GKra2lyCVEjAIG1S8MXiEIxOeVEGtOPKwBPI86l8B7ZJUSnUb1LcuhbluTEtABxE1asemU0rmQQcUV0Bgc4O9BbbxbQYGZEVoMoRSoxdIA2ECIoDlmA6TXagrgHmJFc+AGE9+4oIIDYI8sdeXMUBduHI1kFPv/AL0RJkhRJmQOp/qK1iBGrzW3G55djUmX7s2ySBAE0RJJnaRFTtwe+h2C8hPKn3MBSfssKky8kortmDDRTzBEb0JM60EbZml2CdLKTlT+FQZ4ehyy0ZAZSrbGubcZFdvsKVaWpbUUc+ZfSetNnxkkR4i7ihupqAKYdfTPPtQI0E3Ap17MvWpODFSCASeXftU/H2BxCJczpUGY786qugMuv7DbxyNZriQxG2Z27mpIxiFkN0FZcDaGKGGH5U64io0AQDy/Sguj6kmSrA8ulaQLfCyPFV51AEMP1rf/ALX3lp9tdChQp0xg0UdjSFcC4JE9PjQOJt3EOwBgUrhrpRwZlQM1QzAgONiYrB8J4Rpt6WaSBNbc7iSpkRSrkWLwIEAicU5iGHY1I+ydSZGelKJJ42I5RWcM4BZZPU0XlPFk81SR2oo6DixNsxsTBptoc6XxEsjINznFHw4hBJ5U9XHnPp/+QtjOA3wq1etS2it3irrRJUxNVqY5SdqjRggMIPvUH8V4TXZe5b3BBA786rBCsSdq53lWXvUoi/hfFAoLIBGkRkb1fLeKRsDBivIuo/C8UL6R4ZOlgeR616uoNoaZzioiuJORyMxQknTB250TkajMRtQzpbO+xqRbEnI3VsfpWgg6kPpfIHTrXEhG6A0ppLGMN6h7jehCt3ChKNuvM8xWXTJQdXFZcBdNaepcx1HMUnxlZFiQwYGJqKlzp4iecfl/3W3gQBcTHX2pV99N22xWRqg9c062Rm22Y27illwZbgMVokc81MZ4e7g8/mKoEbDblVFRc6TdJtPrGVbfsabH4ZrGVWUqRg0pyto/4HegZdLaOYyp5EUu2xBNq58+tMALDw29S+huopiBtgieg/Sp7rpdbSDGYDDaae5ldWQR6hzHelsoJZwBn1dj1HY1RCs6hCncCm+J/upN+74XDu6xKgGTzrzfpF3olMjL2H4YyoEERz61vDkAm0xhhstUmMf3yqa8c+KD5gQCO1c2h3lLoBnUuRBobMm2RvBiaZrDKHEYORSEbw77pqEEyO9JOVdN5SraeRHWnf57TzTelucAmj9JB7RUyXduBLgPIjHvXcKwCnJKyflUv8SuBeRjqKbwJOhdQKk8jQc+F8KoXiL0GQTIFVDcHvU2nw+LBBw6kfEU8zOOdMTrsET3oT1POmAyM7msdfqwVFSIYBxouCVcEGtsBvo5RsshiB0rQPNHI0NtyOI0/eT5kGpRQPOoYjtQ3D5xH2sH3FbbBkqDBOR2rrqwMcs5qJVyCBA+BoWJMRk9e4/pTSNZkYEfOgueUxGQJmhBB0vqG1wTQnhkuNqEY3rH/lsBumR7Vtm8CAeTDNRbxAhFYbKQTWOYuq45A0T+ZGU7VPbebCNMxhv1pCu8qumofA1y/wAteowRQ2W0HQ2xOK24dFxej4PvUDbbY7jaaKAwOmkoYO9NU6cc96YKVdt+KucNyPQ0uzc1LobDrzqpxqEjc1LdtHV4lv1dOtKGw8Qax61ww60qADgAgiB+1MR9R1pvsR1rrihhrAlT6l79akj4pT4BXIBIH/db9EXotM4i1rskDzEriedQeJc/0WpD1y9cUiJ2PKtQBwCuRj8acy7jpWGk1s6buiPK4MdqC+vpdZBHlYj8KK+dEMBlTinOobB9LD8aFooDWV5yK0H6pXONJmlWSdBBPp2phB8BwBPbtSk/GIty6q/OnWRpUdVNDxEG4nfbvTeRnFUXCONAW4lyYCtNNmQCKHi1V7WknnFI4O55PCdh4iyCKko1AEdaap8scuVJAEzGxplmNPxIqRTnTpPQ5pXFfV8TaZR8aodZmeYqbipK2mjIBFSiggo4I26UbkM2mk3SXtBvY0eCqtOfyqILbSIPI6T7Vr4UE8sH+/nQ7AldiciuJkgjaMipF+lgWEz5Z7Um0unWnRsU3L2jGTpke4oDBZWmNQ+VBMmRjpSeFiLiHHm2psQJHypK4vEEeofjSlGrVA5g6T2PKteblo6cOppe1zOzj8RTFaHBjDfnSy0MCARsc03kDzFJI0MF5br+1MDeWBVBRB61oxppDGDXFiBjPStLHXbRJ1IdLj5Vyu06lHnHqXrTA4O+3Kl3FI86jzD8akwgRrSSp3HQ1mu3/rn5V3iFRrAMfaWu8XhvuikF8Pc0k5ABcY7VdbuC4GAGd68pLPEWmAKyJxPYVdwbwzGIOBFcm7HcQgZGFbYluGzIKmKbcTB6Gk2TpuNbznvzqDbcrdZRtv8AGmiRacHMRSXBVluSYmGpt06bLMuV059qU6+FDWjzDQPlTlXV7VJeJPgsBIxVdvFv4UwUvjFjhrkYMYNeYh18ct3mMEczivQ4tgOGfPqEV4/BuTxIdgZ1xjoR/Sgzx7A3wd6OyInODkGlgmRmm2djjZvwpgbcGJ2ipr5CoyttqBq08+9R8ShZGA3jFVUas+CFxkV1sza7AzWWm1WVMdorkOksnUmO1BjmBKnYzkRXTAkCB+Vcx+yN9gKE5wNiM96iBQVk7wZ/v50lvIGG+hiR7GnFtLBiYDdO+P1FJkszSMFcUE9aXfBADAZUz8K6y0os4OxpjwVzSCsOhCnfIoi5e0Cohjy70q0TauFeW60y35bjCMPkHvUjiS9kMBLLmK20wORsaCwSGYE4JkVk+HcIOzZFMBjjr7UsbEcxTZn+96AiMc6QAkqJn4GiW4Zg5pVyY0xM4rUsuQSzZipGuGADLnqOopOq3/pn/wBaapZDpcY5UUf7zWgsgEieVS8SBauBgN/lVehyZIIB2HSuCBlKOJNc61KXbJe3DHINJdCt1WBggz+NHbRrFwoTgZJO5FOuqBGr40HMKuoXLKMBhQcOzPwrKw2laagIGk5ZTj2rgPDuXEj1ZBqFJuLNi03NTVEwhjpQohPDkN7+1HYOq0THKmCvOe7qhRkHB7VFatH6WJYAB4BHUU3idVpoUiQYj40u27fSrbMMM2r8Ioa49QjFMtTrAJwRtWATWEEEEcqWTtUSDypV8czsedYrEOJwSYIorg1JtSieEmCGA7VzApd1b4oUIS5vviKZdjEmIaKuGetJEjTzzQONLNmQMiiZRAzgbGsYZAOzDNBJZQtuBttmlOcoRjzEfP8ArTzBUAjcRnrSMBHMHGfy/c1JqSGZTnnTiTgbUgGLw/3L867izpQZIzUnXxADgSRmuyUDLuMissXRctlSMjrWW2CMbc5GfhUjpkhgM+ofrRuBctyOkikAkAquShke1NQhWEelsimAVtwQO2IrXk7b0tgbdwH7Lb9qMHv7GkFHDKSTg4qpTvHOkXEkSN6y05Bgn+tMFUNDDS21K8I/e/CmNtih1t0pD2w3jFnY+Ytn3pVy1BkUVonzf8qO5tXPd+nPz8R8bZLILiiWXMdaG0ycTaOjmARO9Wf5QqHhR9a9DU+tXytqM4lWFZeViLT8wwB9qbewbkdqLif8O3sKk1UlW6EUnhMKV6GKqbnUvD/zLn/Kno48n+Ioov3ceaMd6Rw3+LtIVJBkLVv8WH1h9qk4b/F2fejrfHsAAT8xWOuCIxFG/L3rnHkb2rXGEV1jgARpg96sjWs9RSHA+rMZ008ehaIajuLBB5q29OujVbzE1zem77iusZ4fP3aYm24NsiMMJFKvyEBJ2iIpnDcveuueg/GqeEogldtjQFAC0+8f370SH6l/Y/lQjK5+7+9CJvIVClclCPlW8aupA242+PKiu+h//wA/3rL3+Ff2qSK0+l0JOHEN71VcXQ6v039qkb+W/ZxVlz+QntVFQv5Cj76TB9qYojVbJ2ypof8AK/8AA/lWJ6bf/H9qYKeD4iQw7H3pSnT5H3FOG7ewpPEepTz1CkHIwJ0zSLqlXGmeoov3o7/oNI6K2xI/KikVPaPmPvT6o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DKAPkDASIAAhEBAxEB/8QAGgAAAwEBAQEAAAAAAAAAAAAAAgMEAQAFBv/EADwQAAIBAwIEBAIIBAYCAwAAAAECEQADIRIxBEFRYRMiMnGBkRQjQlKhscHRBTPh8DRDU2Jy8YKSFSRz/8QAGAEBAQEBAQAAAAAAAAAAAAAAAQACAwX/xAAaEQEBAQEBAQEAAAAAAAAAAAAAARFBMSES/9oADAMBAAIRAxEAPwD3b6sn1icuVPtNrt+bMCSD0onXWBByNqG0dLuI6fGvEenQ6BctqQYIEDtQ2EJc8QxjyxRJ9XddCcbiuusFUqCZcwMbCpJb165YNlLIBa5JH50priO6niNVm/MEnCt8KO6ypxF26xxaUIoORMTPY1P4l02FPGWhdsvmVElO/eho9ywcZCXk9J5OvSapt8RpgOpScAnEfGorYQopt3W0/OKdZ4htTWmIeRgHOsdqlV4dHOgmGGynBNcoAmeRqUvpAIDG0DkRLWz16kVSGByIgjFLISMGPxpbY6770xiSFI2O9AcRnn0opIaJOM71oFtpLKCd625iCok0kiNmjmp6UNYYCrShAKEwe1SeG/CXUkTbkieYqhVKo0nUW3MUVphdteYSVx70jxQIYV0SsGl28IIowTSyj4VYS5bP2WK/CttXXFggDUUOlg3MVo8t+8siWgil8KxN12JBBxFBKuWBwzjiuHB8JvUhOVqsMtxQRt77VjMEbw2yjDI5xXms13hOJKSYmBzB7Go+vT9R0XN/suMf2aw6lbzQW/Bx+lDqDgQBBE52omaQEu7n0tzJ/ekCRgVBVtS8+ce4rChYDYEHyEGf7FKg+ISuLw6/aFNRxcBKCGHqSpJ9RssWiAfUByNNuKLqgznka65MzuSNo9Q/eko/gkCSbTbT9ntSjbb6lKXBgV2UbSx8p2J5VxUMZFEykqQRUHenfIO461mtfvvQJKwrtK/ZPTtRx2NKX+H4KhVJJJmuY6buqfKRBxWXLgPEkbaRBPeuK5I+VZQC6XWaJDpz7UV1lS145ALhfLU4CpxsZ+tWDTFUvwjKTlZHtUU72vDFtGMky7md2p/FMttUAEqwgKBSeMDNw6XRukMRRDRxVm2UaGUc+lS4G1ZXUSsAH8aC+yK5GVyJkeX+lDe4gWYS35nZtgaxXDBDetk4mgm2bhtvp06SBIO8/wBKtQsygtCkYEGQRXnXrkqGWCyty6VTwrKQFT0sJWedUGK2222OBSmgkmCIpvqUZ3EUsjIMiBg1VFtz7dKnuAxzmZqjTsCcAfOlOSCRpPehqA1mdImu1aSbtsQJ0uOud6W/0hGC20VgcK43AqhAqQgyMySd6VWg6TkQD+NHz6TtQRqTSdxitTmDy2pZTO0cWCQQSsVvDKFe53M0fFqNPifaG1LRwSr9RBoLbwUX7bv6T5fas4mxbvulu6Sjj+W3JqbcUOjKeY3pVpl4lDZueW4vPoetQJW+bV0WOJt6CNmBwaphXUyZXn270riLf0qwyMIv2Zg9a8/heJ8Mzy2dR+dReoR4gFt2+sGVahBLeW4NN0bMOdaCtxRpbfKn9axLgvK1t/LcU55expAvUDrB1c16dxS25giT9ofeHUVwYz4d31rsRzFadW0+cZXvUnAaIKmV6UakOJFTl9JkKYnzD7tHOzKc8/alDuLqUg9Kg83+qv8A7VfqBFZCdB8qdC97Bty6kkE5pjgkTnAiic/VlgeW1DYYsDmRGO9GJOQPpVid8iaJCEvXFOx8370viH8O/bJyAd6ZcCl7bGIaQc8jQSOIcDgnJgAqwH41L/D7bLwoNxSpIwAcgcqs4q1bHBreZJcEQJMDvTOJumxbXQQC3OPxoTxryvw3FrfK4YwWPI9+1V8Rc0vZiYuDHvXpLZF6xF4BgwzI3obXBcKg0KhgGQCxMVYv08e6jW2V1kAtDd6o4RwrAXBpKmUarb3DW1cF1m3zzFL4zh9CK6IrW/tY3FWHZVaGOexwTWHmBvXW9PlKmVKiMzXREHvEUgBIPMDFKcSAQIO1NIAJEdwaEzGfQR/3WSQXW2YJ0g7T+VdbYOzxB0frQ3FB8txAQ3qHessWxaRlGBMg9ajw7UBpfoYPtRAAkml2Dqd0MZyKJAQuDlTkGlmue0twgtMdKQ6L4rWuRAYVUDOeVSXdScQrNMERNSbw7G5qB3Xynv3pd2bPFq6AkkeanWfLccRvmuvjSy3QJ07+1Sa4K3ReTJiGB5j+lQ8ZwxsO1+yJR9xG1eiYDK4yh2PQ/tQ3T4b6GzauY9qlEXBXA9vETyHSnlAxDhfMNuWOhrzyp/h99gc2yZHtXohwyrcUyGG9RLuIOInwW0XF5Hf2rEfWPCvAq/TY/CmOC6yhhx6TXBl4pPMALimD2pALpZWlssBGr7w6GgDkHUvp5xyNNDT5Lg84270q4otoWUEMKk3UVGpTKnftXeOneicaV1IOUxUf0s/6YpxPpLRlY+dAD4dy4oG+RQcI4uJIxyorwIuqRzMVcBV1RcUiDMTvzobRDcMImEJmaaQRlduVI4caeIu2sQw1AVki44Nc4KwqxBIB9q29DX7CD0jnTb1stwWkmMbzEUpAfp6g/Ztg4pqVsQqRtzpIvLoMScb13E+gwNqRYQXi41HAEioSDt8St4mw++wrQ72bmi4PqjielIu2FUlkUBhzFPscRb4iwVuRjBFBbaQ8OzLvbnUvbqKY3pMDfImlybTi0+Vb0N+lGs6esY+FKYRgNtHWltEcyORoxEFWx0FDzk4IPOikq4Aee4j26UCNyntFNMQeY2qdwbZ1Hl6gBv3oMc2pXlBkZpxuL46MB5bi8+vSkMwuQbbKx7GmWhr1228yqZBnY9qRYY3lJjY7Ui62oEEZO1NthzaAY+dPKSefQ0SaWGR5qkmVmRUZgZXytTiwKkHING6+QwBPMdam4cnKH4VJ3C3IuNw1zIjE9KeE1q9l2Jxg/rU9602tbiepTkdRTywY27gODzqRDWhxFk2bsC4hgP0PL51PwTFWey8BlOVFehdADC4P/L25V5v8StixxC8SuG3kcxUoryDg4pVw+FcW6o9WGximK4uoGB3FCYgqwBU4NIMuILyCDDDIPSgDa5Vo1rvPOttNoItHbdD1HSjuoG8y4YDlSimJKHqNxUcf7B86tRxdmPK64IrtLfdX50hX/DyV1oAYHM9aovr4iEAwwIIpFqVv3VH3pHxp4bzTyNZi6yx5kKwZB2NScQ4t8VbbmBE/GqpCXgYw+9TcWhOkqAdLZ9qDPR8Wbz3BZsMDKEnV0olJt8ain7VsAnuK7hTHiXSZ0qFmk22PEcaXiAmT+lVTb7u13TbU6pgjrVPDW2tcOFYQzGSByrBC8UREyu9NZ4Mk1C0t01H4VLd4PJayxtk9Kqv3QqEz/fWpLPHK7hWgqRg96apo7Vxry+BfBS4uVJ6iqcKxGDq/Ck3LYvoCjQRkGjRyya2GlgYYdKCInI5QOVY42Y88GiYHbEHtg0DTpI+EdKiXPyBkmKFhvvjl1FaZXP49a4jT7Hbt/f7UIkJZbzaAZGCKZaADIiQAMkdqxrAuFiGZGPqAO9boWyh8OS2ASTvSTAQGn7LYP6VzLpMjrQ28o1puQAnvFFbPiJDSHTBB/OpkYIJnlFQ3ripeUKRI3HSn64BU78u9Q8OA9wqAQpxDb9ajFusatPXahtIULLujZHak8USES4uGXNOW4LlsOpwwn2qTeHvi6XtOMgQR1FJvoCDwl7KOPq36Hp70t2a3xSXFGHwTVN9A6lJ0g5XOxqGPN4a/ds334biAJTEgYI61YRBqfj7T3rScRbhb1vDd+1M4a4XtrqENG3L4UqibP79KbauaiQYBGGFYdjApenzrcXcCD3WlDvWfMLlsww/Gl+Ne+6PnVSsGWdwRWQv3a0HI5+nOWIgsfgAMVaB5ZkEGpeLQga0BJG4/Wn8MxeyJIJjlWIq5z6OzCsuEC4QRg110ShA33rGBYKTzH41Es/VcJcC48+PaKLguHNokkySBNdedVtQ2Ycb09rgt2Z2EbipcLD6+LcqZBTOds1Nx9823WDE9KbwSHQ95m/mHEdKXeIPFqCJwTQp6S4vOAFBGobk7fCmfRlW3H2vvGrLSApJgdJrnSBgZqwW1FZvNafTdMYlgc1YEBYuplXGfeltaW7bKkQeorLQewIYyp+1UT0Oq2ZG21ASB1k1ynTcYCM/KsfCZxFJCywcHfI7V28QTjr/fwrGY6ZByMisJJGrTic55UJhEwJKn7J6HoaW63GYKRpWZLDnREyCWggiD36Gu8RkkP50j1ASR71JoYi6zctYH4U0hUv6iR5hANSrKcOXaQXee9VeVkKMfSZB7VKkcTbPi6gJ7Um7p9SoVcbGneJpu6LhnkKy6kAxsaDBDRcVXZZXZl/WiHDpZBS2AqsZGedBw5AJGaINKeFcOfsmqChaxZYw6nfaTg0021OkHKnIztWICWAJGsYzzoWcxvpIPy/7pBNxza4jw3UaLg3qK0PCuXbB9Vsyp6ivUKreQzuDidxUPFhbV+3fLQVGl16jka0jFOPfnWztkYpbFVOnkNq0+ZSVInvSGIWsX9MzaubDoapkdakVkvrDdcjoa2b33lpT1mPl98VFZu+HcCGfKxBPWqiYOcipeIsrbC3E8stk1grG3mdxFZYIaFJyDFLRi3Dox3Iz70Orw7kgZY4qDuIlgoAmbm9M44TbW1bMFjArbwkqw++DXXc8VbjlmpNnwLAVc6VpFhS4a4d25cqPiy2ggGBzNHYMCByG1B4m/iN57VpbabA5INK4f+IXAgVxJAgyKC863OKt27ktJJ7GKra2lyCVEjAIG1S8MXiEIxOeVEGtOPKwBPI86l8B7ZJUSnUb1LcuhbluTEtABxE1asemU0rmQQcUV0Bgc4O9BbbxbQYGZEVoMoRSoxdIA2ECIoDlmA6TXagrgHmJFc+AGE9+4oIIDYI8sdeXMUBduHI1kFPv/AL0RJkhRJmQOp/qK1iBGrzW3G55djUmX7s2ySBAE0RJJnaRFTtwe+h2C8hPKn3MBSfssKky8kortmDDRTzBEb0JM60EbZml2CdLKTlT+FQZ4ehyy0ZAZSrbGubcZFdvsKVaWpbUUc+ZfSetNnxkkR4i7ihupqAKYdfTPPtQI0E3Ap17MvWpODFSCASeXftU/H2BxCJczpUGY786qugMuv7DbxyNZriQxG2Z27mpIxiFkN0FZcDaGKGGH5U64io0AQDy/Sguj6kmSrA8ulaQLfCyPFV51AEMP1rf/ALX3lp9tdChQp0xg0UdjSFcC4JE9PjQOJt3EOwBgUrhrpRwZlQM1QzAgONiYrB8J4Rpt6WaSBNbc7iSpkRSrkWLwIEAicU5iGHY1I+ydSZGelKJJ42I5RWcM4BZZPU0XlPFk81SR2oo6DixNsxsTBptoc6XxEsjINznFHw4hBJ5U9XHnPp/+QtjOA3wq1etS2it3irrRJUxNVqY5SdqjRggMIPvUH8V4TXZe5b3BBA786rBCsSdq53lWXvUoi/hfFAoLIBGkRkb1fLeKRsDBivIuo/C8UL6R4ZOlgeR616uoNoaZzioiuJORyMxQknTB250TkajMRtQzpbO+xqRbEnI3VsfpWgg6kPpfIHTrXEhG6A0ppLGMN6h7jehCt3ChKNuvM8xWXTJQdXFZcBdNaepcx1HMUnxlZFiQwYGJqKlzp4iecfl/3W3gQBcTHX2pV99N22xWRqg9c062Rm22Y27illwZbgMVokc81MZ4e7g8/mKoEbDblVFRc6TdJtPrGVbfsabH4ZrGVWUqRg0pyto/4HegZdLaOYyp5EUu2xBNq58+tMALDw29S+huopiBtgieg/Sp7rpdbSDGYDDaae5ldWQR6hzHelsoJZwBn1dj1HY1RCs6hCncCm+J/upN+74XDu6xKgGTzrzfpF3olMjL2H4YyoEERz61vDkAm0xhhstUmMf3yqa8c+KD5gQCO1c2h3lLoBnUuRBobMm2RvBiaZrDKHEYORSEbw77pqEEyO9JOVdN5SraeRHWnf57TzTelucAmj9JB7RUyXduBLgPIjHvXcKwCnJKyflUv8SuBeRjqKbwJOhdQKk8jQc+F8KoXiL0GQTIFVDcHvU2nw+LBBw6kfEU8zOOdMTrsET3oT1POmAyM7msdfqwVFSIYBxouCVcEGtsBvo5RsshiB0rQPNHI0NtyOI0/eT5kGpRQPOoYjtQ3D5xH2sH3FbbBkqDBOR2rrqwMcs5qJVyCBA+BoWJMRk9e4/pTSNZkYEfOgueUxGQJmhBB0vqG1wTQnhkuNqEY3rH/lsBumR7Vtm8CAeTDNRbxAhFYbKQTWOYuq45A0T+ZGU7VPbebCNMxhv1pCu8qumofA1y/wAteowRQ2W0HQ2xOK24dFxej4PvUDbbY7jaaKAwOmkoYO9NU6cc96YKVdt+KucNyPQ0uzc1LobDrzqpxqEjc1LdtHV4lv1dOtKGw8Qax61ww60qADgAgiB+1MR9R1pvsR1rrihhrAlT6l79akj4pT4BXIBIH/db9EXotM4i1rskDzEriedQeJc/0WpD1y9cUiJ2PKtQBwCuRj8acy7jpWGk1s6buiPK4MdqC+vpdZBHlYj8KK+dEMBlTinOobB9LD8aFooDWV5yK0H6pXONJmlWSdBBPp2phB8BwBPbtSk/GIty6q/OnWRpUdVNDxEG4nfbvTeRnFUXCONAW4lyYCtNNmQCKHi1V7WknnFI4O55PCdh4iyCKko1AEdaap8scuVJAEzGxplmNPxIqRTnTpPQ5pXFfV8TaZR8aodZmeYqbipK2mjIBFSiggo4I26UbkM2mk3SXtBvY0eCqtOfyqILbSIPI6T7Vr4UE8sH+/nQ7AldiciuJkgjaMipF+lgWEz5Z7Um0unWnRsU3L2jGTpke4oDBZWmNQ+VBMmRjpSeFiLiHHm2psQJHypK4vEEeofjSlGrVA5g6T2PKteblo6cOppe1zOzj8RTFaHBjDfnSy0MCARsc03kDzFJI0MF5br+1MDeWBVBRB61oxppDGDXFiBjPStLHXbRJ1IdLj5Vyu06lHnHqXrTA4O+3Kl3FI86jzD8akwgRrSSp3HQ1mu3/rn5V3iFRrAMfaWu8XhvuikF8Pc0k5ABcY7VdbuC4GAGd68pLPEWmAKyJxPYVdwbwzGIOBFcm7HcQgZGFbYluGzIKmKbcTB6Gk2TpuNbznvzqDbcrdZRtv8AGmiRacHMRSXBVluSYmGpt06bLMuV059qU6+FDWjzDQPlTlXV7VJeJPgsBIxVdvFv4UwUvjFjhrkYMYNeYh18ct3mMEczivQ4tgOGfPqEV4/BuTxIdgZ1xjoR/Sgzx7A3wd6OyInODkGlgmRmm2djjZvwpgbcGJ2ipr5CoyttqBq08+9R8ShZGA3jFVUas+CFxkV1sza7AzWWm1WVMdorkOksnUmO1BjmBKnYzkRXTAkCB+Vcx+yN9gKE5wNiM96iBQVk7wZ/v50lvIGG+hiR7GnFtLBiYDdO+P1FJkszSMFcUE9aXfBADAZUz8K6y0os4OxpjwVzSCsOhCnfIoi5e0Cohjy70q0TauFeW60y35bjCMPkHvUjiS9kMBLLmK20wORsaCwSGYE4JkVk+HcIOzZFMBjjr7UsbEcxTZn+96AiMc6QAkqJn4GiW4Zg5pVyY0xM4rUsuQSzZipGuGADLnqOopOq3/pn/wBaapZDpcY5UUf7zWgsgEieVS8SBauBgN/lVehyZIIB2HSuCBlKOJNc61KXbJe3DHINJdCt1WBggz+NHbRrFwoTgZJO5FOuqBGr40HMKuoXLKMBhQcOzPwrKw2laagIGk5ZTj2rgPDuXEj1ZBqFJuLNi03NTVEwhjpQohPDkN7+1HYOq0THKmCvOe7qhRkHB7VFatH6WJYAB4BHUU3idVpoUiQYj40u27fSrbMMM2r8Ioa49QjFMtTrAJwRtWATWEEEEcqWTtUSDypV8czsedYrEOJwSYIorg1JtSieEmCGA7VzApd1b4oUIS5vviKZdjEmIaKuGetJEjTzzQONLNmQMiiZRAzgbGsYZAOzDNBJZQtuBttmlOcoRjzEfP8ArTzBUAjcRnrSMBHMHGfy/c1JqSGZTnnTiTgbUgGLw/3L867izpQZIzUnXxADgSRmuyUDLuMissXRctlSMjrWW2CMbc5GfhUjpkhgM+ofrRuBctyOkikAkAquShke1NQhWEelsimAVtwQO2IrXk7b0tgbdwH7Lb9qMHv7GkFHDKSTg4qpTvHOkXEkSN6y05Bgn+tMFUNDDS21K8I/e/CmNtih1t0pD2w3jFnY+Ytn3pVy1BkUVonzf8qO5tXPd+nPz8R8bZLILiiWXMdaG0ycTaOjmARO9Wf5QqHhR9a9DU+tXytqM4lWFZeViLT8wwB9qbewbkdqLif8O3sKk1UlW6EUnhMKV6GKqbnUvD/zLn/Kno48n+Ioov3ceaMd6Rw3+LtIVJBkLVv8WH1h9qk4b/F2fejrfHsAAT8xWOuCIxFG/L3rnHkb2rXGEV1jgARpg96sjWs9RSHA+rMZ008ehaIajuLBB5q29OujVbzE1zem77iusZ4fP3aYm24NsiMMJFKvyEBJ2iIpnDcveuueg/GqeEogldtjQFAC0+8f370SH6l/Y/lQjK5+7+9CJvIVClclCPlW8aupA242+PKiu+h//wA/3rL3+Ff2qSK0+l0JOHEN71VcXQ6v039qkb+W/ZxVlz+QntVFQv5Cj76TB9qYojVbJ2ypof8AK/8AA/lWJ6bf/H9qYKeD4iQw7H3pSnT5H3FOG7ewpPEepTz1CkHIwJ0zSLqlXGmeoov3o7/oNI6K2xI/KikVPaPmPvT6o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DKAPkDASIAAhEBAxEB/8QAGgAAAwEBAQEAAAAAAAAAAAAAAgMEAQAFBv/EADwQAAIBAwIEBAIIBAYCAwAAAAECEQADIRIxBEFRYRMiMnGBkRQjQlKhscHRBTPh8DRDU2Jy8YKSFSRz/8QAGAEBAQEBAQAAAAAAAAAAAAAAAQACAwX/xAAaEQEBAQEBAQEAAAAAAAAAAAAAARFBMSES/9oADAMBAAIRAxEAPwD3b6sn1icuVPtNrt+bMCSD0onXWBByNqG0dLuI6fGvEenQ6BctqQYIEDtQ2EJc8QxjyxRJ9XddCcbiuusFUqCZcwMbCpJb165YNlLIBa5JH50priO6niNVm/MEnCt8KO6ypxF26xxaUIoORMTPY1P4l02FPGWhdsvmVElO/eho9ywcZCXk9J5OvSapt8RpgOpScAnEfGorYQopt3W0/OKdZ4htTWmIeRgHOsdqlV4dHOgmGGynBNcoAmeRqUvpAIDG0DkRLWz16kVSGByIgjFLISMGPxpbY6770xiSFI2O9AcRnn0opIaJOM71oFtpLKCd625iCok0kiNmjmp6UNYYCrShAKEwe1SeG/CXUkTbkieYqhVKo0nUW3MUVphdteYSVx70jxQIYV0SsGl28IIowTSyj4VYS5bP2WK/CttXXFggDUUOlg3MVo8t+8siWgil8KxN12JBBxFBKuWBwzjiuHB8JvUhOVqsMtxQRt77VjMEbw2yjDI5xXms13hOJKSYmBzB7Go+vT9R0XN/suMf2aw6lbzQW/Bx+lDqDgQBBE52omaQEu7n0tzJ/ekCRgVBVtS8+ce4rChYDYEHyEGf7FKg+ISuLw6/aFNRxcBKCGHqSpJ9RssWiAfUByNNuKLqgznka65MzuSNo9Q/eko/gkCSbTbT9ntSjbb6lKXBgV2UbSx8p2J5VxUMZFEykqQRUHenfIO461mtfvvQJKwrtK/ZPTtRx2NKX+H4KhVJJJmuY6buqfKRBxWXLgPEkbaRBPeuK5I+VZQC6XWaJDpz7UV1lS145ALhfLU4CpxsZ+tWDTFUvwjKTlZHtUU72vDFtGMky7md2p/FMttUAEqwgKBSeMDNw6XRukMRRDRxVm2UaGUc+lS4G1ZXUSsAH8aC+yK5GVyJkeX+lDe4gWYS35nZtgaxXDBDetk4mgm2bhtvp06SBIO8/wBKtQsygtCkYEGQRXnXrkqGWCyty6VTwrKQFT0sJWedUGK2222OBSmgkmCIpvqUZ3EUsjIMiBg1VFtz7dKnuAxzmZqjTsCcAfOlOSCRpPehqA1mdImu1aSbtsQJ0uOud6W/0hGC20VgcK43AqhAqQgyMySd6VWg6TkQD+NHz6TtQRqTSdxitTmDy2pZTO0cWCQQSsVvDKFe53M0fFqNPifaG1LRwSr9RBoLbwUX7bv6T5fas4mxbvulu6Sjj+W3JqbcUOjKeY3pVpl4lDZueW4vPoetQJW+bV0WOJt6CNmBwaphXUyZXn270riLf0qwyMIv2Zg9a8/heJ8Mzy2dR+dReoR4gFt2+sGVahBLeW4NN0bMOdaCtxRpbfKn9axLgvK1t/LcU55expAvUDrB1c16dxS25giT9ofeHUVwYz4d31rsRzFadW0+cZXvUnAaIKmV6UakOJFTl9JkKYnzD7tHOzKc8/alDuLqUg9Kg83+qv8A7VfqBFZCdB8qdC97Bty6kkE5pjgkTnAiic/VlgeW1DYYsDmRGO9GJOQPpVid8iaJCEvXFOx8370viH8O/bJyAd6ZcCl7bGIaQc8jQSOIcDgnJgAqwH41L/D7bLwoNxSpIwAcgcqs4q1bHBreZJcEQJMDvTOJumxbXQQC3OPxoTxryvw3FrfK4YwWPI9+1V8Rc0vZiYuDHvXpLZF6xF4BgwzI3obXBcKg0KhgGQCxMVYv08e6jW2V1kAtDd6o4RwrAXBpKmUarb3DW1cF1m3zzFL4zh9CK6IrW/tY3FWHZVaGOexwTWHmBvXW9PlKmVKiMzXREHvEUgBIPMDFKcSAQIO1NIAJEdwaEzGfQR/3WSQXW2YJ0g7T+VdbYOzxB0frQ3FB8txAQ3qHessWxaRlGBMg9ajw7UBpfoYPtRAAkml2Dqd0MZyKJAQuDlTkGlmue0twgtMdKQ6L4rWuRAYVUDOeVSXdScQrNMERNSbw7G5qB3Xynv3pd2bPFq6AkkeanWfLccRvmuvjSy3QJ07+1Sa4K3ReTJiGB5j+lQ8ZwxsO1+yJR9xG1eiYDK4yh2PQ/tQ3T4b6GzauY9qlEXBXA9vETyHSnlAxDhfMNuWOhrzyp/h99gc2yZHtXohwyrcUyGG9RLuIOInwW0XF5Hf2rEfWPCvAq/TY/CmOC6yhhx6TXBl4pPMALimD2pALpZWlssBGr7w6GgDkHUvp5xyNNDT5Lg84270q4otoWUEMKk3UVGpTKnftXeOneicaV1IOUxUf0s/6YpxPpLRlY+dAD4dy4oG+RQcI4uJIxyorwIuqRzMVcBV1RcUiDMTvzobRDcMImEJmaaQRlduVI4caeIu2sQw1AVki44Nc4KwqxBIB9q29DX7CD0jnTb1stwWkmMbzEUpAfp6g/Ztg4pqVsQqRtzpIvLoMScb13E+gwNqRYQXi41HAEioSDt8St4mw++wrQ72bmi4PqjielIu2FUlkUBhzFPscRb4iwVuRjBFBbaQ8OzLvbnUvbqKY3pMDfImlybTi0+Vb0N+lGs6esY+FKYRgNtHWltEcyORoxEFWx0FDzk4IPOikq4Aee4j26UCNyntFNMQeY2qdwbZ1Hl6gBv3oMc2pXlBkZpxuL46MB5bi8+vSkMwuQbbKx7GmWhr1228yqZBnY9qRYY3lJjY7Ui62oEEZO1NthzaAY+dPKSefQ0SaWGR5qkmVmRUZgZXytTiwKkHING6+QwBPMdam4cnKH4VJ3C3IuNw1zIjE9KeE1q9l2Jxg/rU9602tbiepTkdRTywY27gODzqRDWhxFk2bsC4hgP0PL51PwTFWey8BlOVFehdADC4P/L25V5v8StixxC8SuG3kcxUoryDg4pVw+FcW6o9WGximK4uoGB3FCYgqwBU4NIMuILyCDDDIPSgDa5Vo1rvPOttNoItHbdD1HSjuoG8y4YDlSimJKHqNxUcf7B86tRxdmPK64IrtLfdX50hX/DyV1oAYHM9aovr4iEAwwIIpFqVv3VH3pHxp4bzTyNZi6yx5kKwZB2NScQ4t8VbbmBE/GqpCXgYw+9TcWhOkqAdLZ9qDPR8Wbz3BZsMDKEnV0olJt8ain7VsAnuK7hTHiXSZ0qFmk22PEcaXiAmT+lVTb7u13TbU6pgjrVPDW2tcOFYQzGSByrBC8UREyu9NZ4Mk1C0t01H4VLd4PJayxtk9Kqv3QqEz/fWpLPHK7hWgqRg96apo7Vxry+BfBS4uVJ6iqcKxGDq/Ck3LYvoCjQRkGjRyya2GlgYYdKCInI5QOVY42Y88GiYHbEHtg0DTpI+EdKiXPyBkmKFhvvjl1FaZXP49a4jT7Hbt/f7UIkJZbzaAZGCKZaADIiQAMkdqxrAuFiGZGPqAO9boWyh8OS2ASTvSTAQGn7LYP6VzLpMjrQ28o1puQAnvFFbPiJDSHTBB/OpkYIJnlFQ3ripeUKRI3HSn64BU78u9Q8OA9wqAQpxDb9ajFusatPXahtIULLujZHak8USES4uGXNOW4LlsOpwwn2qTeHvi6XtOMgQR1FJvoCDwl7KOPq36Hp70t2a3xSXFGHwTVN9A6lJ0g5XOxqGPN4a/ds334biAJTEgYI61YRBqfj7T3rScRbhb1vDd+1M4a4XtrqENG3L4UqibP79KbauaiQYBGGFYdjApenzrcXcCD3WlDvWfMLlsww/Gl+Ne+6PnVSsGWdwRWQv3a0HI5+nOWIgsfgAMVaB5ZkEGpeLQga0BJG4/Wn8MxeyJIJjlWIq5z6OzCsuEC4QRg110ShA33rGBYKTzH41Es/VcJcC48+PaKLguHNokkySBNdedVtQ2Ycb09rgt2Z2EbipcLD6+LcqZBTOds1Nx9823WDE9KbwSHQ95m/mHEdKXeIPFqCJwTQp6S4vOAFBGobk7fCmfRlW3H2vvGrLSApJgdJrnSBgZqwW1FZvNafTdMYlgc1YEBYuplXGfeltaW7bKkQeorLQewIYyp+1UT0Oq2ZG21ASB1k1ynTcYCM/KsfCZxFJCywcHfI7V28QTjr/fwrGY6ZByMisJJGrTic55UJhEwJKn7J6HoaW63GYKRpWZLDnREyCWggiD36Gu8RkkP50j1ASR71JoYi6zctYH4U0hUv6iR5hANSrKcOXaQXee9VeVkKMfSZB7VKkcTbPi6gJ7Um7p9SoVcbGneJpu6LhnkKy6kAxsaDBDRcVXZZXZl/WiHDpZBS2AqsZGedBw5AJGaINKeFcOfsmqChaxZYw6nfaTg0021OkHKnIztWICWAJGsYzzoWcxvpIPy/7pBNxza4jw3UaLg3qK0PCuXbB9Vsyp6ivUKreQzuDidxUPFhbV+3fLQVGl16jka0jFOPfnWztkYpbFVOnkNq0+ZSVInvSGIWsX9MzaubDoapkdakVkvrDdcjoa2b33lpT1mPl98VFZu+HcCGfKxBPWqiYOcipeIsrbC3E8stk1grG3mdxFZYIaFJyDFLRi3Dox3Iz70Orw7kgZY4qDuIlgoAmbm9M44TbW1bMFjArbwkqw++DXXc8VbjlmpNnwLAVc6VpFhS4a4d25cqPiy2ggGBzNHYMCByG1B4m/iN57VpbabA5INK4f+IXAgVxJAgyKC863OKt27ktJJ7GKra2lyCVEjAIG1S8MXiEIxOeVEGtOPKwBPI86l8B7ZJUSnUb1LcuhbluTEtABxE1asemU0rmQQcUV0Bgc4O9BbbxbQYGZEVoMoRSoxdIA2ECIoDlmA6TXagrgHmJFc+AGE9+4oIIDYI8sdeXMUBduHI1kFPv/AL0RJkhRJmQOp/qK1iBGrzW3G55djUmX7s2ySBAE0RJJnaRFTtwe+h2C8hPKn3MBSfssKky8kortmDDRTzBEb0JM60EbZml2CdLKTlT+FQZ4ehyy0ZAZSrbGubcZFdvsKVaWpbUUc+ZfSetNnxkkR4i7ihupqAKYdfTPPtQI0E3Ap17MvWpODFSCASeXftU/H2BxCJczpUGY786qugMuv7DbxyNZriQxG2Z27mpIxiFkN0FZcDaGKGGH5U64io0AQDy/Sguj6kmSrA8ulaQLfCyPFV51AEMP1rf/ALX3lp9tdChQp0xg0UdjSFcC4JE9PjQOJt3EOwBgUrhrpRwZlQM1QzAgONiYrB8J4Rpt6WaSBNbc7iSpkRSrkWLwIEAicU5iGHY1I+ydSZGelKJJ42I5RWcM4BZZPU0XlPFk81SR2oo6DixNsxsTBptoc6XxEsjINznFHw4hBJ5U9XHnPp/+QtjOA3wq1etS2it3irrRJUxNVqY5SdqjRggMIPvUH8V4TXZe5b3BBA786rBCsSdq53lWXvUoi/hfFAoLIBGkRkb1fLeKRsDBivIuo/C8UL6R4ZOlgeR616uoNoaZzioiuJORyMxQknTB250TkajMRtQzpbO+xqRbEnI3VsfpWgg6kPpfIHTrXEhG6A0ppLGMN6h7jehCt3ChKNuvM8xWXTJQdXFZcBdNaepcx1HMUnxlZFiQwYGJqKlzp4iecfl/3W3gQBcTHX2pV99N22xWRqg9c062Rm22Y27illwZbgMVokc81MZ4e7g8/mKoEbDblVFRc6TdJtPrGVbfsabH4ZrGVWUqRg0pyto/4HegZdLaOYyp5EUu2xBNq58+tMALDw29S+huopiBtgieg/Sp7rpdbSDGYDDaae5ldWQR6hzHelsoJZwBn1dj1HY1RCs6hCncCm+J/upN+74XDu6xKgGTzrzfpF3olMjL2H4YyoEERz61vDkAm0xhhstUmMf3yqa8c+KD5gQCO1c2h3lLoBnUuRBobMm2RvBiaZrDKHEYORSEbw77pqEEyO9JOVdN5SraeRHWnf57TzTelucAmj9JB7RUyXduBLgPIjHvXcKwCnJKyflUv8SuBeRjqKbwJOhdQKk8jQc+F8KoXiL0GQTIFVDcHvU2nw+LBBw6kfEU8zOOdMTrsET3oT1POmAyM7msdfqwVFSIYBxouCVcEGtsBvo5RsshiB0rQPNHI0NtyOI0/eT5kGpRQPOoYjtQ3D5xH2sH3FbbBkqDBOR2rrqwMcs5qJVyCBA+BoWJMRk9e4/pTSNZkYEfOgueUxGQJmhBB0vqG1wTQnhkuNqEY3rH/lsBumR7Vtm8CAeTDNRbxAhFYbKQTWOYuq45A0T+ZGU7VPbebCNMxhv1pCu8qumofA1y/wAteowRQ2W0HQ2xOK24dFxej4PvUDbbY7jaaKAwOmkoYO9NU6cc96YKVdt+KucNyPQ0uzc1LobDrzqpxqEjc1LdtHV4lv1dOtKGw8Qax61ww60qADgAgiB+1MR9R1pvsR1rrihhrAlT6l79akj4pT4BXIBIH/db9EXotM4i1rskDzEriedQeJc/0WpD1y9cUiJ2PKtQBwCuRj8acy7jpWGk1s6buiPK4MdqC+vpdZBHlYj8KK+dEMBlTinOobB9LD8aFooDWV5yK0H6pXONJmlWSdBBPp2phB8BwBPbtSk/GIty6q/OnWRpUdVNDxEG4nfbvTeRnFUXCONAW4lyYCtNNmQCKHi1V7WknnFI4O55PCdh4iyCKko1AEdaap8scuVJAEzGxplmNPxIqRTnTpPQ5pXFfV8TaZR8aodZmeYqbipK2mjIBFSiggo4I26UbkM2mk3SXtBvY0eCqtOfyqILbSIPI6T7Vr4UE8sH+/nQ7AldiciuJkgjaMipF+lgWEz5Z7Um0unWnRsU3L2jGTpke4oDBZWmNQ+VBMmRjpSeFiLiHHm2psQJHypK4vEEeofjSlGrVA5g6T2PKteblo6cOppe1zOzj8RTFaHBjDfnSy0MCARsc03kDzFJI0MF5br+1MDeWBVBRB61oxppDGDXFiBjPStLHXbRJ1IdLj5Vyu06lHnHqXrTA4O+3Kl3FI86jzD8akwgRrSSp3HQ1mu3/rn5V3iFRrAMfaWu8XhvuikF8Pc0k5ABcY7VdbuC4GAGd68pLPEWmAKyJxPYVdwbwzGIOBFcm7HcQgZGFbYluGzIKmKbcTB6Gk2TpuNbznvzqDbcrdZRtv8AGmiRacHMRSXBVluSYmGpt06bLMuV059qU6+FDWjzDQPlTlXV7VJeJPgsBIxVdvFv4UwUvjFjhrkYMYNeYh18ct3mMEczivQ4tgOGfPqEV4/BuTxIdgZ1xjoR/Sgzx7A3wd6OyInODkGlgmRmm2djjZvwpgbcGJ2ipr5CoyttqBq08+9R8ShZGA3jFVUas+CFxkV1sza7AzWWm1WVMdorkOksnUmO1BjmBKnYzkRXTAkCB+Vcx+yN9gKE5wNiM96iBQVk7wZ/v50lvIGG+hiR7GnFtLBiYDdO+P1FJkszSMFcUE9aXfBADAZUz8K6y0os4OxpjwVzSCsOhCnfIoi5e0Cohjy70q0TauFeW60y35bjCMPkHvUjiS9kMBLLmK20wORsaCwSGYE4JkVk+HcIOzZFMBjjr7UsbEcxTZn+96AiMc6QAkqJn4GiW4Zg5pVyY0xM4rUsuQSzZipGuGADLnqOopOq3/pn/wBaapZDpcY5UUf7zWgsgEieVS8SBauBgN/lVehyZIIB2HSuCBlKOJNc61KXbJe3DHINJdCt1WBggz+NHbRrFwoTgZJO5FOuqBGr40HMKuoXLKMBhQcOzPwrKw2laagIGk5ZTj2rgPDuXEj1ZBqFJuLNi03NTVEwhjpQohPDkN7+1HYOq0THKmCvOe7qhRkHB7VFatH6WJYAB4BHUU3idVpoUiQYj40u27fSrbMMM2r8Ioa49QjFMtTrAJwRtWATWEEEEcqWTtUSDypV8czsedYrEOJwSYIorg1JtSieEmCGA7VzApd1b4oUIS5vviKZdjEmIaKuGetJEjTzzQONLNmQMiiZRAzgbGsYZAOzDNBJZQtuBttmlOcoRjzEfP8ArTzBUAjcRnrSMBHMHGfy/c1JqSGZTnnTiTgbUgGLw/3L867izpQZIzUnXxADgSRmuyUDLuMissXRctlSMjrWW2CMbc5GfhUjpkhgM+ofrRuBctyOkikAkAquShke1NQhWEelsimAVtwQO2IrXk7b0tgbdwH7Lb9qMHv7GkFHDKSTg4qpTvHOkXEkSN6y05Bgn+tMFUNDDS21K8I/e/CmNtih1t0pD2w3jFnY+Ytn3pVy1BkUVonzf8qO5tXPd+nPz8R8bZLILiiWXMdaG0ycTaOjmARO9Wf5QqHhR9a9DU+tXytqM4lWFZeViLT8wwB9qbewbkdqLif8O3sKk1UlW6EUnhMKV6GKqbnUvD/zLn/Kno48n+Ioov3ceaMd6Rw3+LtIVJBkLVv8WH1h9qk4b/F2fejrfHsAAT8xWOuCIxFG/L3rnHkb2rXGEV1jgARpg96sjWs9RSHA+rMZ008ehaIajuLBB5q29OujVbzE1zem77iusZ4fP3aYm24NsiMMJFKvyEBJ2iIpnDcveuueg/GqeEogldtjQFAC0+8f370SH6l/Y/lQjK5+7+9CJvIVClclCPlW8aupA242+PKiu+h//wA/3rL3+Ff2qSK0+l0JOHEN71VcXQ6v039qkb+W/ZxVlz+QntVFQv5Cj76TB9qYojVbJ2ypof8AK/8AA/lWJ6bf/H9qYKeD4iQw7H3pSnT5H3FOG7ewpPEepTz1CkHIwJ0zSLqlXGmeoov3o7/oNI6K2xI/KikVPaPmPvT6o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DKAPkDASIAAhEBAxEB/8QAGgAAAwEBAQEAAAAAAAAAAAAAAgMEAQAFBv/EADwQAAIBAwIEBAIIBAYCAwAAAAECEQADIRIxBEFRYRMiMnGBkRQjQlKhscHRBTPh8DRDU2Jy8YKSFSRz/8QAGAEBAQEBAQAAAAAAAAAAAAAAAQACAwX/xAAaEQEBAQEBAQEAAAAAAAAAAAAAARFBMSES/9oADAMBAAIRAxEAPwD3b6sn1icuVPtNrt+bMCSD0onXWBByNqG0dLuI6fGvEenQ6BctqQYIEDtQ2EJc8QxjyxRJ9XddCcbiuusFUqCZcwMbCpJb165YNlLIBa5JH50priO6niNVm/MEnCt8KO6ypxF26xxaUIoORMTPY1P4l02FPGWhdsvmVElO/eho9ywcZCXk9J5OvSapt8RpgOpScAnEfGorYQopt3W0/OKdZ4htTWmIeRgHOsdqlV4dHOgmGGynBNcoAmeRqUvpAIDG0DkRLWz16kVSGByIgjFLISMGPxpbY6770xiSFI2O9AcRnn0opIaJOM71oFtpLKCd625iCok0kiNmjmp6UNYYCrShAKEwe1SeG/CXUkTbkieYqhVKo0nUW3MUVphdteYSVx70jxQIYV0SsGl28IIowTSyj4VYS5bP2WK/CttXXFggDUUOlg3MVo8t+8siWgil8KxN12JBBxFBKuWBwzjiuHB8JvUhOVqsMtxQRt77VjMEbw2yjDI5xXms13hOJKSYmBzB7Go+vT9R0XN/suMf2aw6lbzQW/Bx+lDqDgQBBE52omaQEu7n0tzJ/ekCRgVBVtS8+ce4rChYDYEHyEGf7FKg+ISuLw6/aFNRxcBKCGHqSpJ9RssWiAfUByNNuKLqgznka65MzuSNo9Q/eko/gkCSbTbT9ntSjbb6lKXBgV2UbSx8p2J5VxUMZFEykqQRUHenfIO461mtfvvQJKwrtK/ZPTtRx2NKX+H4KhVJJJmuY6buqfKRBxWXLgPEkbaRBPeuK5I+VZQC6XWaJDpz7UV1lS145ALhfLU4CpxsZ+tWDTFUvwjKTlZHtUU72vDFtGMky7md2p/FMttUAEqwgKBSeMDNw6XRukMRRDRxVm2UaGUc+lS4G1ZXUSsAH8aC+yK5GVyJkeX+lDe4gWYS35nZtgaxXDBDetk4mgm2bhtvp06SBIO8/wBKtQsygtCkYEGQRXnXrkqGWCyty6VTwrKQFT0sJWedUGK2222OBSmgkmCIpvqUZ3EUsjIMiBg1VFtz7dKnuAxzmZqjTsCcAfOlOSCRpPehqA1mdImu1aSbtsQJ0uOud6W/0hGC20VgcK43AqhAqQgyMySd6VWg6TkQD+NHz6TtQRqTSdxitTmDy2pZTO0cWCQQSsVvDKFe53M0fFqNPifaG1LRwSr9RBoLbwUX7bv6T5fas4mxbvulu6Sjj+W3JqbcUOjKeY3pVpl4lDZueW4vPoetQJW+bV0WOJt6CNmBwaphXUyZXn270riLf0qwyMIv2Zg9a8/heJ8Mzy2dR+dReoR4gFt2+sGVahBLeW4NN0bMOdaCtxRpbfKn9axLgvK1t/LcU55expAvUDrB1c16dxS25giT9ofeHUVwYz4d31rsRzFadW0+cZXvUnAaIKmV6UakOJFTl9JkKYnzD7tHOzKc8/alDuLqUg9Kg83+qv8A7VfqBFZCdB8qdC97Bty6kkE5pjgkTnAiic/VlgeW1DYYsDmRGO9GJOQPpVid8iaJCEvXFOx8370viH8O/bJyAd6ZcCl7bGIaQc8jQSOIcDgnJgAqwH41L/D7bLwoNxSpIwAcgcqs4q1bHBreZJcEQJMDvTOJumxbXQQC3OPxoTxryvw3FrfK4YwWPI9+1V8Rc0vZiYuDHvXpLZF6xF4BgwzI3obXBcKg0KhgGQCxMVYv08e6jW2V1kAtDd6o4RwrAXBpKmUarb3DW1cF1m3zzFL4zh9CK6IrW/tY3FWHZVaGOexwTWHmBvXW9PlKmVKiMzXREHvEUgBIPMDFKcSAQIO1NIAJEdwaEzGfQR/3WSQXW2YJ0g7T+VdbYOzxB0frQ3FB8txAQ3qHessWxaRlGBMg9ajw7UBpfoYPtRAAkml2Dqd0MZyKJAQuDlTkGlmue0twgtMdKQ6L4rWuRAYVUDOeVSXdScQrNMERNSbw7G5qB3Xynv3pd2bPFq6AkkeanWfLccRvmuvjSy3QJ07+1Sa4K3ReTJiGB5j+lQ8ZwxsO1+yJR9xG1eiYDK4yh2PQ/tQ3T4b6GzauY9qlEXBXA9vETyHSnlAxDhfMNuWOhrzyp/h99gc2yZHtXohwyrcUyGG9RLuIOInwW0XF5Hf2rEfWPCvAq/TY/CmOC6yhhx6TXBl4pPMALimD2pALpZWlssBGr7w6GgDkHUvp5xyNNDT5Lg84270q4otoWUEMKk3UVGpTKnftXeOneicaV1IOUxUf0s/6YpxPpLRlY+dAD4dy4oG+RQcI4uJIxyorwIuqRzMVcBV1RcUiDMTvzobRDcMImEJmaaQRlduVI4caeIu2sQw1AVki44Nc4KwqxBIB9q29DX7CD0jnTb1stwWkmMbzEUpAfp6g/Ztg4pqVsQqRtzpIvLoMScb13E+gwNqRYQXi41HAEioSDt8St4mw++wrQ72bmi4PqjielIu2FUlkUBhzFPscRb4iwVuRjBFBbaQ8OzLvbnUvbqKY3pMDfImlybTi0+Vb0N+lGs6esY+FKYRgNtHWltEcyORoxEFWx0FDzk4IPOikq4Aee4j26UCNyntFNMQeY2qdwbZ1Hl6gBv3oMc2pXlBkZpxuL46MB5bi8+vSkMwuQbbKx7GmWhr1228yqZBnY9qRYY3lJjY7Ui62oEEZO1NthzaAY+dPKSefQ0SaWGR5qkmVmRUZgZXytTiwKkHING6+QwBPMdam4cnKH4VJ3C3IuNw1zIjE9KeE1q9l2Jxg/rU9602tbiepTkdRTywY27gODzqRDWhxFk2bsC4hgP0PL51PwTFWey8BlOVFehdADC4P/L25V5v8StixxC8SuG3kcxUoryDg4pVw+FcW6o9WGximK4uoGB3FCYgqwBU4NIMuILyCDDDIPSgDa5Vo1rvPOttNoItHbdD1HSjuoG8y4YDlSimJKHqNxUcf7B86tRxdmPK64IrtLfdX50hX/DyV1oAYHM9aovr4iEAwwIIpFqVv3VH3pHxp4bzTyNZi6yx5kKwZB2NScQ4t8VbbmBE/GqpCXgYw+9TcWhOkqAdLZ9qDPR8Wbz3BZsMDKEnV0olJt8ain7VsAnuK7hTHiXSZ0qFmk22PEcaXiAmT+lVTb7u13TbU6pgjrVPDW2tcOFYQzGSByrBC8UREyu9NZ4Mk1C0t01H4VLd4PJayxtk9Kqv3QqEz/fWpLPHK7hWgqRg96apo7Vxry+BfBS4uVJ6iqcKxGDq/Ck3LYvoCjQRkGjRyya2GlgYYdKCInI5QOVY42Y88GiYHbEHtg0DTpI+EdKiXPyBkmKFhvvjl1FaZXP49a4jT7Hbt/f7UIkJZbzaAZGCKZaADIiQAMkdqxrAuFiGZGPqAO9boWyh8OS2ASTvSTAQGn7LYP6VzLpMjrQ28o1puQAnvFFbPiJDSHTBB/OpkYIJnlFQ3ripeUKRI3HSn64BU78u9Q8OA9wqAQpxDb9ajFusatPXahtIULLujZHak8USES4uGXNOW4LlsOpwwn2qTeHvi6XtOMgQR1FJvoCDwl7KOPq36Hp70t2a3xSXFGHwTVN9A6lJ0g5XOxqGPN4a/ds334biAJTEgYI61YRBqfj7T3rScRbhb1vDd+1M4a4XtrqENG3L4UqibP79KbauaiQYBGGFYdjApenzrcXcCD3WlDvWfMLlsww/Gl+Ne+6PnVSsGWdwRWQv3a0HI5+nOWIgsfgAMVaB5ZkEGpeLQga0BJG4/Wn8MxeyJIJjlWIq5z6OzCsuEC4QRg110ShA33rGBYKTzH41Es/VcJcC48+PaKLguHNokkySBNdedVtQ2Ycb09rgt2Z2EbipcLD6+LcqZBTOds1Nx9823WDE9KbwSHQ95m/mHEdKXeIPFqCJwTQp6S4vOAFBGobk7fCmfRlW3H2vvGrLSApJgdJrnSBgZqwW1FZvNafTdMYlgc1YEBYuplXGfeltaW7bKkQeorLQewIYyp+1UT0Oq2ZG21ASB1k1ynTcYCM/KsfCZxFJCywcHfI7V28QTjr/fwrGY6ZByMisJJGrTic55UJhEwJKn7J6HoaW63GYKRpWZLDnREyCWggiD36Gu8RkkP50j1ASR71JoYi6zctYH4U0hUv6iR5hANSrKcOXaQXee9VeVkKMfSZB7VKkcTbPi6gJ7Um7p9SoVcbGneJpu6LhnkKy6kAxsaDBDRcVXZZXZl/WiHDpZBS2AqsZGedBw5AJGaINKeFcOfsmqChaxZYw6nfaTg0021OkHKnIztWICWAJGsYzzoWcxvpIPy/7pBNxza4jw3UaLg3qK0PCuXbB9Vsyp6ivUKreQzuDidxUPFhbV+3fLQVGl16jka0jFOPfnWztkYpbFVOnkNq0+ZSVInvSGIWsX9MzaubDoapkdakVkvrDdcjoa2b33lpT1mPl98VFZu+HcCGfKxBPWqiYOcipeIsrbC3E8stk1grG3mdxFZYIaFJyDFLRi3Dox3Iz70Orw7kgZY4qDuIlgoAmbm9M44TbW1bMFjArbwkqw++DXXc8VbjlmpNnwLAVc6VpFhS4a4d25cqPiy2ggGBzNHYMCByG1B4m/iN57VpbabA5INK4f+IXAgVxJAgyKC863OKt27ktJJ7GKra2lyCVEjAIG1S8MXiEIxOeVEGtOPKwBPI86l8B7ZJUSnUb1LcuhbluTEtABxE1asemU0rmQQcUV0Bgc4O9BbbxbQYGZEVoMoRSoxdIA2ECIoDlmA6TXagrgHmJFc+AGE9+4oIIDYI8sdeXMUBduHI1kFPv/AL0RJkhRJmQOp/qK1iBGrzW3G55djUmX7s2ySBAE0RJJnaRFTtwe+h2C8hPKn3MBSfssKky8kortmDDRTzBEb0JM60EbZml2CdLKTlT+FQZ4ehyy0ZAZSrbGubcZFdvsKVaWpbUUc+ZfSetNnxkkR4i7ihupqAKYdfTPPtQI0E3Ap17MvWpODFSCASeXftU/H2BxCJczpUGY786qugMuv7DbxyNZriQxG2Z27mpIxiFkN0FZcDaGKGGH5U64io0AQDy/Sguj6kmSrA8ulaQLfCyPFV51AEMP1rf/ALX3lp9tdChQp0xg0UdjSFcC4JE9PjQOJt3EOwBgUrhrpRwZlQM1QzAgONiYrB8J4Rpt6WaSBNbc7iSpkRSrkWLwIEAicU5iGHY1I+ydSZGelKJJ42I5RWcM4BZZPU0XlPFk81SR2oo6DixNsxsTBptoc6XxEsjINznFHw4hBJ5U9XHnPp/+QtjOA3wq1etS2it3irrRJUxNVqY5SdqjRggMIPvUH8V4TXZe5b3BBA786rBCsSdq53lWXvUoi/hfFAoLIBGkRkb1fLeKRsDBivIuo/C8UL6R4ZOlgeR616uoNoaZzioiuJORyMxQknTB250TkajMRtQzpbO+xqRbEnI3VsfpWgg6kPpfIHTrXEhG6A0ppLGMN6h7jehCt3ChKNuvM8xWXTJQdXFZcBdNaepcx1HMUnxlZFiQwYGJqKlzp4iecfl/3W3gQBcTHX2pV99N22xWRqg9c062Rm22Y27illwZbgMVokc81MZ4e7g8/mKoEbDblVFRc6TdJtPrGVbfsabH4ZrGVWUqRg0pyto/4HegZdLaOYyp5EUu2xBNq58+tMALDw29S+huopiBtgieg/Sp7rpdbSDGYDDaae5ldWQR6hzHelsoJZwBn1dj1HY1RCs6hCncCm+J/upN+74XDu6xKgGTzrzfpF3olMjL2H4YyoEERz61vDkAm0xhhstUmMf3yqa8c+KD5gQCO1c2h3lLoBnUuRBobMm2RvBiaZrDKHEYORSEbw77pqEEyO9JOVdN5SraeRHWnf57TzTelucAmj9JB7RUyXduBLgPIjHvXcKwCnJKyflUv8SuBeRjqKbwJOhdQKk8jQc+F8KoXiL0GQTIFVDcHvU2nw+LBBw6kfEU8zOOdMTrsET3oT1POmAyM7msdfqwVFSIYBxouCVcEGtsBvo5RsshiB0rQPNHI0NtyOI0/eT5kGpRQPOoYjtQ3D5xH2sH3FbbBkqDBOR2rrqwMcs5qJVyCBA+BoWJMRk9e4/pTSNZkYEfOgueUxGQJmhBB0vqG1wTQnhkuNqEY3rH/lsBumR7Vtm8CAeTDNRbxAhFYbKQTWOYuq45A0T+ZGU7VPbebCNMxhv1pCu8qumofA1y/wAteowRQ2W0HQ2xOK24dFxej4PvUDbbY7jaaKAwOmkoYO9NU6cc96YKVdt+KucNyPQ0uzc1LobDrzqpxqEjc1LdtHV4lv1dOtKGw8Qax61ww60qADgAgiB+1MR9R1pvsR1rrihhrAlT6l79akj4pT4BXIBIH/db9EXotM4i1rskDzEriedQeJc/0WpD1y9cUiJ2PKtQBwCuRj8acy7jpWGk1s6buiPK4MdqC+vpdZBHlYj8KK+dEMBlTinOobB9LD8aFooDWV5yK0H6pXONJmlWSdBBPp2phB8BwBPbtSk/GIty6q/OnWRpUdVNDxEG4nfbvTeRnFUXCONAW4lyYCtNNmQCKHi1V7WknnFI4O55PCdh4iyCKko1AEdaap8scuVJAEzGxplmNPxIqRTnTpPQ5pXFfV8TaZR8aodZmeYqbipK2mjIBFSiggo4I26UbkM2mk3SXtBvY0eCqtOfyqILbSIPI6T7Vr4UE8sH+/nQ7AldiciuJkgjaMipF+lgWEz5Z7Um0unWnRsU3L2jGTpke4oDBZWmNQ+VBMmRjpSeFiLiHHm2psQJHypK4vEEeofjSlGrVA5g6T2PKteblo6cOppe1zOzj8RTFaHBjDfnSy0MCARsc03kDzFJI0MF5br+1MDeWBVBRB61oxppDGDXFiBjPStLHXbRJ1IdLj5Vyu06lHnHqXrTA4O+3Kl3FI86jzD8akwgRrSSp3HQ1mu3/rn5V3iFRrAMfaWu8XhvuikF8Pc0k5ABcY7VdbuC4GAGd68pLPEWmAKyJxPYVdwbwzGIOBFcm7HcQgZGFbYluGzIKmKbcTB6Gk2TpuNbznvzqDbcrdZRtv8AGmiRacHMRSXBVluSYmGpt06bLMuV059qU6+FDWjzDQPlTlXV7VJeJPgsBIxVdvFv4UwUvjFjhrkYMYNeYh18ct3mMEczivQ4tgOGfPqEV4/BuTxIdgZ1xjoR/Sgzx7A3wd6OyInODkGlgmRmm2djjZvwpgbcGJ2ipr5CoyttqBq08+9R8ShZGA3jFVUas+CFxkV1sza7AzWWm1WVMdorkOksnUmO1BjmBKnYzkRXTAkCB+Vcx+yN9gKE5wNiM96iBQVk7wZ/v50lvIGG+hiR7GnFtLBiYDdO+P1FJkszSMFcUE9aXfBADAZUz8K6y0os4OxpjwVzSCsOhCnfIoi5e0Cohjy70q0TauFeW60y35bjCMPkHvUjiS9kMBLLmK20wORsaCwSGYE4JkVk+HcIOzZFMBjjr7UsbEcxTZn+96AiMc6QAkqJn4GiW4Zg5pVyY0xM4rUsuQSzZipGuGADLnqOopOq3/pn/wBaapZDpcY5UUf7zWgsgEieVS8SBauBgN/lVehyZIIB2HSuCBlKOJNc61KXbJe3DHINJdCt1WBggz+NHbRrFwoTgZJO5FOuqBGr40HMKuoXLKMBhQcOzPwrKw2laagIGk5ZTj2rgPDuXEj1ZBqFJuLNi03NTVEwhjpQohPDkN7+1HYOq0THKmCvOe7qhRkHB7VFatH6WJYAB4BHUU3idVpoUiQYj40u27fSrbMMM2r8Ioa49QjFMtTrAJwRtWATWEEEEcqWTtUSDypV8czsedYrEOJwSYIorg1JtSieEmCGA7VzApd1b4oUIS5vviKZdjEmIaKuGetJEjTzzQONLNmQMiiZRAzgbGsYZAOzDNBJZQtuBttmlOcoRjzEfP8ArTzBUAjcRnrSMBHMHGfy/c1JqSGZTnnTiTgbUgGLw/3L867izpQZIzUnXxADgSRmuyUDLuMissXRctlSMjrWW2CMbc5GfhUjpkhgM+ofrRuBctyOkikAkAquShke1NQhWEelsimAVtwQO2IrXk7b0tgbdwH7Lb9qMHv7GkFHDKSTg4qpTvHOkXEkSN6y05Bgn+tMFUNDDS21K8I/e/CmNtih1t0pD2w3jFnY+Ytn3pVy1BkUVonzf8qO5tXPd+nPz8R8bZLILiiWXMdaG0ycTaOjmARO9Wf5QqHhR9a9DU+tXytqM4lWFZeViLT8wwB9qbewbkdqLif8O3sKk1UlW6EUnhMKV6GKqbnUvD/zLn/Kno48n+Ioov3ceaMd6Rw3+LtIVJBkLVv8WH1h9qk4b/F2fejrfHsAAT8xWOuCIxFG/L3rnHkb2rXGEV1jgARpg96sjWs9RSHA+rMZ008ehaIajuLBB5q29OujVbzE1zem77iusZ4fP3aYm24NsiMMJFKvyEBJ2iIpnDcveuueg/GqeEogldtjQFAC0+8f370SH6l/Y/lQjK5+7+9CJvIVClclCPlW8aupA242+PKiu+h//wA/3rL3+Ff2qSK0+l0JOHEN71VcXQ6v039qkb+W/ZxVlz+QntVFQv5Cj76TB9qYojVbJ2ypof8AK/8AA/lWJ6bf/H9qYKeD4iQw7H3pSnT5H3FOG7ewpPEepTz1CkHIwJ0zSLqlXGmeoov3o7/oNI6K2xI/KikVPaPmPvT6o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DKAPkDASIAAhEBAxEB/8QAGgAAAwEBAQEAAAAAAAAAAAAAAgMEAQAFBv/EADwQAAIBAwIEBAIIBAYCAwAAAAECEQADIRIxBEFRYRMiMnGBkRQjQlKhscHRBTPh8DRDU2Jy8YKSFSRz/8QAGAEBAQEBAQAAAAAAAAAAAAAAAQACAwX/xAAaEQEBAQEBAQEAAAAAAAAAAAAAARFBMSES/9oADAMBAAIRAxEAPwD3b6sn1icuVPtNrt+bMCSD0onXWBByNqG0dLuI6fGvEenQ6BctqQYIEDtQ2EJc8QxjyxRJ9XddCcbiuusFUqCZcwMbCpJb165YNlLIBa5JH50priO6niNVm/MEnCt8KO6ypxF26xxaUIoORMTPY1P4l02FPGWhdsvmVElO/eho9ywcZCXk9J5OvSapt8RpgOpScAnEfGorYQopt3W0/OKdZ4htTWmIeRgHOsdqlV4dHOgmGGynBNcoAmeRqUvpAIDG0DkRLWz16kVSGByIgjFLISMGPxpbY6770xiSFI2O9AcRnn0opIaJOM71oFtpLKCd625iCok0kiNmjmp6UNYYCrShAKEwe1SeG/CXUkTbkieYqhVKo0nUW3MUVphdteYSVx70jxQIYV0SsGl28IIowTSyj4VYS5bP2WK/CttXXFggDUUOlg3MVo8t+8siWgil8KxN12JBBxFBKuWBwzjiuHB8JvUhOVqsMtxQRt77VjMEbw2yjDI5xXms13hOJKSYmBzB7Go+vT9R0XN/suMf2aw6lbzQW/Bx+lDqDgQBBE52omaQEu7n0tzJ/ekCRgVBVtS8+ce4rChYDYEHyEGf7FKg+ISuLw6/aFNRxcBKCGHqSpJ9RssWiAfUByNNuKLqgznka65MzuSNo9Q/eko/gkCSbTbT9ntSjbb6lKXBgV2UbSx8p2J5VxUMZFEykqQRUHenfIO461mtfvvQJKwrtK/ZPTtRx2NKX+H4KhVJJJmuY6buqfKRBxWXLgPEkbaRBPeuK5I+VZQC6XWaJDpz7UV1lS145ALhfLU4CpxsZ+tWDTFUvwjKTlZHtUU72vDFtGMky7md2p/FMttUAEqwgKBSeMDNw6XRukMRRDRxVm2UaGUc+lS4G1ZXUSsAH8aC+yK5GVyJkeX+lDe4gWYS35nZtgaxXDBDetk4mgm2bhtvp06SBIO8/wBKtQsygtCkYEGQRXnXrkqGWCyty6VTwrKQFT0sJWedUGK2222OBSmgkmCIpvqUZ3EUsjIMiBg1VFtz7dKnuAxzmZqjTsCcAfOlOSCRpPehqA1mdImu1aSbtsQJ0uOud6W/0hGC20VgcK43AqhAqQgyMySd6VWg6TkQD+NHz6TtQRqTSdxitTmDy2pZTO0cWCQQSsVvDKFe53M0fFqNPifaG1LRwSr9RBoLbwUX7bv6T5fas4mxbvulu6Sjj+W3JqbcUOjKeY3pVpl4lDZueW4vPoetQJW+bV0WOJt6CNmBwaphXUyZXn270riLf0qwyMIv2Zg9a8/heJ8Mzy2dR+dReoR4gFt2+sGVahBLeW4NN0bMOdaCtxRpbfKn9axLgvK1t/LcU55expAvUDrB1c16dxS25giT9ofeHUVwYz4d31rsRzFadW0+cZXvUnAaIKmV6UakOJFTl9JkKYnzD7tHOzKc8/alDuLqUg9Kg83+qv8A7VfqBFZCdB8qdC97Bty6kkE5pjgkTnAiic/VlgeW1DYYsDmRGO9GJOQPpVid8iaJCEvXFOx8370viH8O/bJyAd6ZcCl7bGIaQc8jQSOIcDgnJgAqwH41L/D7bLwoNxSpIwAcgcqs4q1bHBreZJcEQJMDvTOJumxbXQQC3OPxoTxryvw3FrfK4YwWPI9+1V8Rc0vZiYuDHvXpLZF6xF4BgwzI3obXBcKg0KhgGQCxMVYv08e6jW2V1kAtDd6o4RwrAXBpKmUarb3DW1cF1m3zzFL4zh9CK6IrW/tY3FWHZVaGOexwTWHmBvXW9PlKmVKiMzXREHvEUgBIPMDFKcSAQIO1NIAJEdwaEzGfQR/3WSQXW2YJ0g7T+VdbYOzxB0frQ3FB8txAQ3qHessWxaRlGBMg9ajw7UBpfoYPtRAAkml2Dqd0MZyKJAQuDlTkGlmue0twgtMdKQ6L4rWuRAYVUDOeVSXdScQrNMERNSbw7G5qB3Xynv3pd2bPFq6AkkeanWfLccRvmuvjSy3QJ07+1Sa4K3ReTJiGB5j+lQ8ZwxsO1+yJR9xG1eiYDK4yh2PQ/tQ3T4b6GzauY9qlEXBXA9vETyHSnlAxDhfMNuWOhrzyp/h99gc2yZHtXohwyrcUyGG9RLuIOInwW0XF5Hf2rEfWPCvAq/TY/CmOC6yhhx6TXBl4pPMALimD2pALpZWlssBGr7w6GgDkHUvp5xyNNDT5Lg84270q4otoWUEMKk3UVGpTKnftXeOneicaV1IOUxUf0s/6YpxPpLRlY+dAD4dy4oG+RQcI4uJIxyorwIuqRzMVcBV1RcUiDMTvzobRDcMImEJmaaQRlduVI4caeIu2sQw1AVki44Nc4KwqxBIB9q29DX7CD0jnTb1stwWkmMbzEUpAfp6g/Ztg4pqVsQqRtzpIvLoMScb13E+gwNqRYQXi41HAEioSDt8St4mw++wrQ72bmi4PqjielIu2FUlkUBhzFPscRb4iwVuRjBFBbaQ8OzLvbnUvbqKY3pMDfImlybTi0+Vb0N+lGs6esY+FKYRgNtHWltEcyORoxEFWx0FDzk4IPOikq4Aee4j26UCNyntFNMQeY2qdwbZ1Hl6gBv3oMc2pXlBkZpxuL46MB5bi8+vSkMwuQbbKx7GmWhr1228yqZBnY9qRYY3lJjY7Ui62oEEZO1NthzaAY+dPKSefQ0SaWGR5qkmVmRUZgZXytTiwKkHING6+QwBPMdam4cnKH4VJ3C3IuNw1zIjE9KeE1q9l2Jxg/rU9602tbiepTkdRTywY27gODzqRDWhxFk2bsC4hgP0PL51PwTFWey8BlOVFehdADC4P/L25V5v8StixxC8SuG3kcxUoryDg4pVw+FcW6o9WGximK4uoGB3FCYgqwBU4NIMuILyCDDDIPSgDa5Vo1rvPOttNoItHbdD1HSjuoG8y4YDlSimJKHqNxUcf7B86tRxdmPK64IrtLfdX50hX/DyV1oAYHM9aovr4iEAwwIIpFqVv3VH3pHxp4bzTyNZi6yx5kKwZB2NScQ4t8VbbmBE/GqpCXgYw+9TcWhOkqAdLZ9qDPR8Wbz3BZsMDKEnV0olJt8ain7VsAnuK7hTHiXSZ0qFmk22PEcaXiAmT+lVTb7u13TbU6pgjrVPDW2tcOFYQzGSByrBC8UREyu9NZ4Mk1C0t01H4VLd4PJayxtk9Kqv3QqEz/fWpLPHK7hWgqRg96apo7Vxry+BfBS4uVJ6iqcKxGDq/Ck3LYvoCjQRkGjRyya2GlgYYdKCInI5QOVY42Y88GiYHbEHtg0DTpI+EdKiXPyBkmKFhvvjl1FaZXP49a4jT7Hbt/f7UIkJZbzaAZGCKZaADIiQAMkdqxrAuFiGZGPqAO9boWyh8OS2ASTvSTAQGn7LYP6VzLpMjrQ28o1puQAnvFFbPiJDSHTBB/OpkYIJnlFQ3ripeUKRI3HSn64BU78u9Q8OA9wqAQpxDb9ajFusatPXahtIULLujZHak8USES4uGXNOW4LlsOpwwn2qTeHvi6XtOMgQR1FJvoCDwl7KOPq36Hp70t2a3xSXFGHwTVN9A6lJ0g5XOxqGPN4a/ds334biAJTEgYI61YRBqfj7T3rScRbhb1vDd+1M4a4XtrqENG3L4UqibP79KbauaiQYBGGFYdjApenzrcXcCD3WlDvWfMLlsww/Gl+Ne+6PnVSsGWdwRWQv3a0HI5+nOWIgsfgAMVaB5ZkEGpeLQga0BJG4/Wn8MxeyJIJjlWIq5z6OzCsuEC4QRg110ShA33rGBYKTzH41Es/VcJcC48+PaKLguHNokkySBNdedVtQ2Ycb09rgt2Z2EbipcLD6+LcqZBTOds1Nx9823WDE9KbwSHQ95m/mHEdKXeIPFqCJwTQp6S4vOAFBGobk7fCmfRlW3H2vvGrLSApJgdJrnSBgZqwW1FZvNafTdMYlgc1YEBYuplXGfeltaW7bKkQeorLQewIYyp+1UT0Oq2ZG21ASB1k1ynTcYCM/KsfCZxFJCywcHfI7V28QTjr/fwrGY6ZByMisJJGrTic55UJhEwJKn7J6HoaW63GYKRpWZLDnREyCWggiD36Gu8RkkP50j1ASR71JoYi6zctYH4U0hUv6iR5hANSrKcOXaQXee9VeVkKMfSZB7VKkcTbPi6gJ7Um7p9SoVcbGneJpu6LhnkKy6kAxsaDBDRcVXZZXZl/WiHDpZBS2AqsZGedBw5AJGaINKeFcOfsmqChaxZYw6nfaTg0021OkHKnIztWICWAJGsYzzoWcxvpIPy/7pBNxza4jw3UaLg3qK0PCuXbB9Vsyp6ivUKreQzuDidxUPFhbV+3fLQVGl16jka0jFOPfnWztkYpbFVOnkNq0+ZSVInvSGIWsX9MzaubDoapkdakVkvrDdcjoa2b33lpT1mPl98VFZu+HcCGfKxBPWqiYOcipeIsrbC3E8stk1grG3mdxFZYIaFJyDFLRi3Dox3Iz70Orw7kgZY4qDuIlgoAmbm9M44TbW1bMFjArbwkqw++DXXc8VbjlmpNnwLAVc6VpFhS4a4d25cqPiy2ggGBzNHYMCByG1B4m/iN57VpbabA5INK4f+IXAgVxJAgyKC863OKt27ktJJ7GKra2lyCVEjAIG1S8MXiEIxOeVEGtOPKwBPI86l8B7ZJUSnUb1LcuhbluTEtABxE1asemU0rmQQcUV0Bgc4O9BbbxbQYGZEVoMoRSoxdIA2ECIoDlmA6TXagrgHmJFc+AGE9+4oIIDYI8sdeXMUBduHI1kFPv/AL0RJkhRJmQOp/qK1iBGrzW3G55djUmX7s2ySBAE0RJJnaRFTtwe+h2C8hPKn3MBSfssKky8kortmDDRTzBEb0JM60EbZml2CdLKTlT+FQZ4ehyy0ZAZSrbGubcZFdvsKVaWpbUUc+ZfSetNnxkkR4i7ihupqAKYdfTPPtQI0E3Ap17MvWpODFSCASeXftU/H2BxCJczpUGY786qugMuv7DbxyNZriQxG2Z27mpIxiFkN0FZcDaGKGGH5U64io0AQDy/Sguj6kmSrA8ulaQLfCyPFV51AEMP1rf/ALX3lp9tdChQp0xg0UdjSFcC4JE9PjQOJt3EOwBgUrhrpRwZlQM1QzAgONiYrB8J4Rpt6WaSBNbc7iSpkRSrkWLwIEAicU5iGHY1I+ydSZGelKJJ42I5RWcM4BZZPU0XlPFk81SR2oo6DixNsxsTBptoc6XxEsjINznFHw4hBJ5U9XHnPp/+QtjOA3wq1etS2it3irrRJUxNVqY5SdqjRggMIPvUH8V4TXZe5b3BBA786rBCsSdq53lWXvUoi/hfFAoLIBGkRkb1fLeKRsDBivIuo/C8UL6R4ZOlgeR616uoNoaZzioiuJORyMxQknTB250TkajMRtQzpbO+xqRbEnI3VsfpWgg6kPpfIHTrXEhG6A0ppLGMN6h7jehCt3ChKNuvM8xWXTJQdXFZcBdNaepcx1HMUnxlZFiQwYGJqKlzp4iecfl/3W3gQBcTHX2pV99N22xWRqg9c062Rm22Y27illwZbgMVokc81MZ4e7g8/mKoEbDblVFRc6TdJtPrGVbfsabH4ZrGVWUqRg0pyto/4HegZdLaOYyp5EUu2xBNq58+tMALDw29S+huopiBtgieg/Sp7rpdbSDGYDDaae5ldWQR6hzHelsoJZwBn1dj1HY1RCs6hCncCm+J/upN+74XDu6xKgGTzrzfpF3olMjL2H4YyoEERz61vDkAm0xhhstUmMf3yqa8c+KD5gQCO1c2h3lLoBnUuRBobMm2RvBiaZrDKHEYORSEbw77pqEEyO9JOVdN5SraeRHWnf57TzTelucAmj9JB7RUyXduBLgPIjHvXcKwCnJKyflUv8SuBeRjqKbwJOhdQKk8jQc+F8KoXiL0GQTIFVDcHvU2nw+LBBw6kfEU8zOOdMTrsET3oT1POmAyM7msdfqwVFSIYBxouCVcEGtsBvo5RsshiB0rQPNHI0NtyOI0/eT5kGpRQPOoYjtQ3D5xH2sH3FbbBkqDBOR2rrqwMcs5qJVyCBA+BoWJMRk9e4/pTSNZkYEfOgueUxGQJmhBB0vqG1wTQnhkuNqEY3rH/lsBumR7Vtm8CAeTDNRbxAhFYbKQTWOYuq45A0T+ZGU7VPbebCNMxhv1pCu8qumofA1y/wAteowRQ2W0HQ2xOK24dFxej4PvUDbbY7jaaKAwOmkoYO9NU6cc96YKVdt+KucNyPQ0uzc1LobDrzqpxqEjc1LdtHV4lv1dOtKGw8Qax61ww60qADgAgiB+1MR9R1pvsR1rrihhrAlT6l79akj4pT4BXIBIH/db9EXotM4i1rskDzEriedQeJc/0WpD1y9cUiJ2PKtQBwCuRj8acy7jpWGk1s6buiPK4MdqC+vpdZBHlYj8KK+dEMBlTinOobB9LD8aFooDWV5yK0H6pXONJmlWSdBBPp2phB8BwBPbtSk/GIty6q/OnWRpUdVNDxEG4nfbvTeRnFUXCONAW4lyYCtNNmQCKHi1V7WknnFI4O55PCdh4iyCKko1AEdaap8scuVJAEzGxplmNPxIqRTnTpPQ5pXFfV8TaZR8aodZmeYqbipK2mjIBFSiggo4I26UbkM2mk3SXtBvY0eCqtOfyqILbSIPI6T7Vr4UE8sH+/nQ7AldiciuJkgjaMipF+lgWEz5Z7Um0unWnRsU3L2jGTpke4oDBZWmNQ+VBMmRjpSeFiLiHHm2psQJHypK4vEEeofjSlGrVA5g6T2PKteblo6cOppe1zOzj8RTFaHBjDfnSy0MCARsc03kDzFJI0MF5br+1MDeWBVBRB61oxppDGDXFiBjPStLHXbRJ1IdLj5Vyu06lHnHqXrTA4O+3Kl3FI86jzD8akwgRrSSp3HQ1mu3/rn5V3iFRrAMfaWu8XhvuikF8Pc0k5ABcY7VdbuC4GAGd68pLPEWmAKyJxPYVdwbwzGIOBFcm7HcQgZGFbYluGzIKmKbcTB6Gk2TpuNbznvzqDbcrdZRtv8AGmiRacHMRSXBVluSYmGpt06bLMuV059qU6+FDWjzDQPlTlXV7VJeJPgsBIxVdvFv4UwUvjFjhrkYMYNeYh18ct3mMEczivQ4tgOGfPqEV4/BuTxIdgZ1xjoR/Sgzx7A3wd6OyInODkGlgmRmm2djjZvwpgbcGJ2ipr5CoyttqBq08+9R8ShZGA3jFVUas+CFxkV1sza7AzWWm1WVMdorkOksnUmO1BjmBKnYzkRXTAkCB+Vcx+yN9gKE5wNiM96iBQVk7wZ/v50lvIGG+hiR7GnFtLBiYDdO+P1FJkszSMFcUE9aXfBADAZUz8K6y0os4OxpjwVzSCsOhCnfIoi5e0Cohjy70q0TauFeW60y35bjCMPkHvUjiS9kMBLLmK20wORsaCwSGYE4JkVk+HcIOzZFMBjjr7UsbEcxTZn+96AiMc6QAkqJn4GiW4Zg5pVyY0xM4rUsuQSzZipGuGADLnqOopOq3/pn/wBaapZDpcY5UUf7zWgsgEieVS8SBauBgN/lVehyZIIB2HSuCBlKOJNc61KXbJe3DHINJdCt1WBggz+NHbRrFwoTgZJO5FOuqBGr40HMKuoXLKMBhQcOzPwrKw2laagIGk5ZTj2rgPDuXEj1ZBqFJuLNi03NTVEwhjpQohPDkN7+1HYOq0THKmCvOe7qhRkHB7VFatH6WJYAB4BHUU3idVpoUiQYj40u27fSrbMMM2r8Ioa49QjFMtTrAJwRtWATWEEEEcqWTtUSDypV8czsedYrEOJwSYIorg1JtSieEmCGA7VzApd1b4oUIS5vviKZdjEmIaKuGetJEjTzzQONLNmQMiiZRAzgbGsYZAOzDNBJZQtuBttmlOcoRjzEfP8ArTzBUAjcRnrSMBHMHGfy/c1JqSGZTnnTiTgbUgGLw/3L867izpQZIzUnXxADgSRmuyUDLuMissXRctlSMjrWW2CMbc5GfhUjpkhgM+ofrRuBctyOkikAkAquShke1NQhWEelsimAVtwQO2IrXk7b0tgbdwH7Lb9qMHv7GkFHDKSTg4qpTvHOkXEkSN6y05Bgn+tMFUNDDS21K8I/e/CmNtih1t0pD2w3jFnY+Ytn3pVy1BkUVonzf8qO5tXPd+nPz8R8bZLILiiWXMdaG0ycTaOjmARO9Wf5QqHhR9a9DU+tXytqM4lWFZeViLT8wwB9qbewbkdqLif8O3sKk1UlW6EUnhMKV6GKqbnUvD/zLn/Kno48n+Ioov3ceaMd6Rw3+LtIVJBkLVv8WH1h9qk4b/F2fejrfHsAAT8xWOuCIxFG/L3rnHkb2rXGEV1jgARpg96sjWs9RSHA+rMZ008ehaIajuLBB5q29OujVbzE1zem77iusZ4fP3aYm24NsiMMJFKvyEBJ2iIpnDcveuueg/GqeEogldtjQFAC0+8f370SH6l/Y/lQjK5+7+9CJvIVClclCPlW8aupA242+PKiu+h//wA/3rL3+Ff2qSK0+l0JOHEN71VcXQ6v039qkb+W/ZxVlz+QntVFQv5Cj76TB9qYojVbJ2ypof8AK/8AA/lWJ6bf/H9qYKeD4iQw7H3pSnT5H3FOG7ewpPEepTz1CkHIwJ0zSLqlXGmeoov3o7/oNI6K2xI/KikVPaPmPvT6o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5614" name="AutoShape 14" descr="data:image/jpeg;base64,/9j/4AAQSkZJRgABAQAAAQABAAD/2wBDAAkGBwgHBgkIBwgKCgkLDRYPDQwMDRsUFRAWIB0iIiAdHx8kKDQsJCYxJx8fLT0tMTU3Ojo6Iys/RD84QzQ5Ojf/2wBDAQoKCg0MDRoPDxo3JR8lNzc3Nzc3Nzc3Nzc3Nzc3Nzc3Nzc3Nzc3Nzc3Nzc3Nzc3Nzc3Nzc3Nzc3Nzc3Nzc3Nzf/wAARCADKAPkDASIAAhEBAxEB/8QAGgAAAwEBAQEAAAAAAAAAAAAAAgMEAQAFBv/EADwQAAIBAwIEBAIIBAYCAwAAAAECEQADIRIxBEFRYRMiMnGBkRQjQlKhscHRBTPh8DRDU2Jy8YKSFSRz/8QAGAEBAQEBAQAAAAAAAAAAAAAAAQACAwX/xAAaEQEBAQEBAQEAAAAAAAAAAAAAARFBMSES/9oADAMBAAIRAxEAPwD3b6sn1icuVPtNrt+bMCSD0onXWBByNqG0dLuI6fGvEenQ6BctqQYIEDtQ2EJc8QxjyxRJ9XddCcbiuusFUqCZcwMbCpJb165YNlLIBa5JH50priO6niNVm/MEnCt8KO6ypxF26xxaUIoORMTPY1P4l02FPGWhdsvmVElO/eho9ywcZCXk9J5OvSapt8RpgOpScAnEfGorYQopt3W0/OKdZ4htTWmIeRgHOsdqlV4dHOgmGGynBNcoAmeRqUvpAIDG0DkRLWz16kVSGByIgjFLISMGPxpbY6770xiSFI2O9AcRnn0opIaJOM71oFtpLKCd625iCok0kiNmjmp6UNYYCrShAKEwe1SeG/CXUkTbkieYqhVKo0nUW3MUVphdteYSVx70jxQIYV0SsGl28IIowTSyj4VYS5bP2WK/CttXXFggDUUOlg3MVo8t+8siWgil8KxN12JBBxFBKuWBwzjiuHB8JvUhOVqsMtxQRt77VjMEbw2yjDI5xXms13hOJKSYmBzB7Go+vT9R0XN/suMf2aw6lbzQW/Bx+lDqDgQBBE52omaQEu7n0tzJ/ekCRgVBVtS8+ce4rChYDYEHyEGf7FKg+ISuLw6/aFNRxcBKCGHqSpJ9RssWiAfUByNNuKLqgznka65MzuSNo9Q/eko/gkCSbTbT9ntSjbb6lKXBgV2UbSx8p2J5VxUMZFEykqQRUHenfIO461mtfvvQJKwrtK/ZPTtRx2NKX+H4KhVJJJmuY6buqfKRBxWXLgPEkbaRBPeuK5I+VZQC6XWaJDpz7UV1lS145ALhfLU4CpxsZ+tWDTFUvwjKTlZHtUU72vDFtGMky7md2p/FMttUAEqwgKBSeMDNw6XRukMRRDRxVm2UaGUc+lS4G1ZXUSsAH8aC+yK5GVyJkeX+lDe4gWYS35nZtgaxXDBDetk4mgm2bhtvp06SBIO8/wBKtQsygtCkYEGQRXnXrkqGWCyty6VTwrKQFT0sJWedUGK2222OBSmgkmCIpvqUZ3EUsjIMiBg1VFtz7dKnuAxzmZqjTsCcAfOlOSCRpPehqA1mdImu1aSbtsQJ0uOud6W/0hGC20VgcK43AqhAqQgyMySd6VWg6TkQD+NHz6TtQRqTSdxitTmDy2pZTO0cWCQQSsVvDKFe53M0fFqNPifaG1LRwSr9RBoLbwUX7bv6T5fas4mxbvulu6Sjj+W3JqbcUOjKeY3pVpl4lDZueW4vPoetQJW+bV0WOJt6CNmBwaphXUyZXn270riLf0qwyMIv2Zg9a8/heJ8Mzy2dR+dReoR4gFt2+sGVahBLeW4NN0bMOdaCtxRpbfKn9axLgvK1t/LcU55expAvUDrB1c16dxS25giT9ofeHUVwYz4d31rsRzFadW0+cZXvUnAaIKmV6UakOJFTl9JkKYnzD7tHOzKc8/alDuLqUg9Kg83+qv8A7VfqBFZCdB8qdC97Bty6kkE5pjgkTnAiic/VlgeW1DYYsDmRGO9GJOQPpVid8iaJCEvXFOx8370viH8O/bJyAd6ZcCl7bGIaQc8jQSOIcDgnJgAqwH41L/D7bLwoNxSpIwAcgcqs4q1bHBreZJcEQJMDvTOJumxbXQQC3OPxoTxryvw3FrfK4YwWPI9+1V8Rc0vZiYuDHvXpLZF6xF4BgwzI3obXBcKg0KhgGQCxMVYv08e6jW2V1kAtDd6o4RwrAXBpKmUarb3DW1cF1m3zzFL4zh9CK6IrW/tY3FWHZVaGOexwTWHmBvXW9PlKmVKiMzXREHvEUgBIPMDFKcSAQIO1NIAJEdwaEzGfQR/3WSQXW2YJ0g7T+VdbYOzxB0frQ3FB8txAQ3qHessWxaRlGBMg9ajw7UBpfoYPtRAAkml2Dqd0MZyKJAQuDlTkGlmue0twgtMdKQ6L4rWuRAYVUDOeVSXdScQrNMERNSbw7G5qB3Xynv3pd2bPFq6AkkeanWfLccRvmuvjSy3QJ07+1Sa4K3ReTJiGB5j+lQ8ZwxsO1+yJR9xG1eiYDK4yh2PQ/tQ3T4b6GzauY9qlEXBXA9vETyHSnlAxDhfMNuWOhrzyp/h99gc2yZHtXohwyrcUyGG9RLuIOInwW0XF5Hf2rEfWPCvAq/TY/CmOC6yhhx6TXBl4pPMALimD2pALpZWlssBGr7w6GgDkHUvp5xyNNDT5Lg84270q4otoWUEMKk3UVGpTKnftXeOneicaV1IOUxUf0s/6YpxPpLRlY+dAD4dy4oG+RQcI4uJIxyorwIuqRzMVcBV1RcUiDMTvzobRDcMImEJmaaQRlduVI4caeIu2sQw1AVki44Nc4KwqxBIB9q29DX7CD0jnTb1stwWkmMbzEUpAfp6g/Ztg4pqVsQqRtzpIvLoMScb13E+gwNqRYQXi41HAEioSDt8St4mw++wrQ72bmi4PqjielIu2FUlkUBhzFPscRb4iwVuRjBFBbaQ8OzLvbnUvbqKY3pMDfImlybTi0+Vb0N+lGs6esY+FKYRgNtHWltEcyORoxEFWx0FDzk4IPOikq4Aee4j26UCNyntFNMQeY2qdwbZ1Hl6gBv3oMc2pXlBkZpxuL46MB5bi8+vSkMwuQbbKx7GmWhr1228yqZBnY9qRYY3lJjY7Ui62oEEZO1NthzaAY+dPKSefQ0SaWGR5qkmVmRUZgZXytTiwKkHING6+QwBPMdam4cnKH4VJ3C3IuNw1zIjE9KeE1q9l2Jxg/rU9602tbiepTkdRTywY27gODzqRDWhxFk2bsC4hgP0PL51PwTFWey8BlOVFehdADC4P/L25V5v8StixxC8SuG3kcxUoryDg4pVw+FcW6o9WGximK4uoGB3FCYgqwBU4NIMuILyCDDDIPSgDa5Vo1rvPOttNoItHbdD1HSjuoG8y4YDlSimJKHqNxUcf7B86tRxdmPK64IrtLfdX50hX/DyV1oAYHM9aovr4iEAwwIIpFqVv3VH3pHxp4bzTyNZi6yx5kKwZB2NScQ4t8VbbmBE/GqpCXgYw+9TcWhOkqAdLZ9qDPR8Wbz3BZsMDKEnV0olJt8ain7VsAnuK7hTHiXSZ0qFmk22PEcaXiAmT+lVTb7u13TbU6pgjrVPDW2tcOFYQzGSByrBC8UREyu9NZ4Mk1C0t01H4VLd4PJayxtk9Kqv3QqEz/fWpLPHK7hWgqRg96apo7Vxry+BfBS4uVJ6iqcKxGDq/Ck3LYvoCjQRkGjRyya2GlgYYdKCInI5QOVY42Y88GiYHbEHtg0DTpI+EdKiXPyBkmKFhvvjl1FaZXP49a4jT7Hbt/f7UIkJZbzaAZGCKZaADIiQAMkdqxrAuFiGZGPqAO9boWyh8OS2ASTvSTAQGn7LYP6VzLpMjrQ28o1puQAnvFFbPiJDSHTBB/OpkYIJnlFQ3ripeUKRI3HSn64BU78u9Q8OA9wqAQpxDb9ajFusatPXahtIULLujZHak8USES4uGXNOW4LlsOpwwn2qTeHvi6XtOMgQR1FJvoCDwl7KOPq36Hp70t2a3xSXFGHwTVN9A6lJ0g5XOxqGPN4a/ds334biAJTEgYI61YRBqfj7T3rScRbhb1vDd+1M4a4XtrqENG3L4UqibP79KbauaiQYBGGFYdjApenzrcXcCD3WlDvWfMLlsww/Gl+Ne+6PnVSsGWdwRWQv3a0HI5+nOWIgsfgAMVaB5ZkEGpeLQga0BJG4/Wn8MxeyJIJjlWIq5z6OzCsuEC4QRg110ShA33rGBYKTzH41Es/VcJcC48+PaKLguHNokkySBNdedVtQ2Ycb09rgt2Z2EbipcLD6+LcqZBTOds1Nx9823WDE9KbwSHQ95m/mHEdKXeIPFqCJwTQp6S4vOAFBGobk7fCmfRlW3H2vvGrLSApJgdJrnSBgZqwW1FZvNafTdMYlgc1YEBYuplXGfeltaW7bKkQeorLQewIYyp+1UT0Oq2ZG21ASB1k1ynTcYCM/KsfCZxFJCywcHfI7V28QTjr/fwrGY6ZByMisJJGrTic55UJhEwJKn7J6HoaW63GYKRpWZLDnREyCWggiD36Gu8RkkP50j1ASR71JoYi6zctYH4U0hUv6iR5hANSrKcOXaQXee9VeVkKMfSZB7VKkcTbPi6gJ7Um7p9SoVcbGneJpu6LhnkKy6kAxsaDBDRcVXZZXZl/WiHDpZBS2AqsZGedBw5AJGaINKeFcOfsmqChaxZYw6nfaTg0021OkHKnIztWICWAJGsYzzoWcxvpIPy/7pBNxza4jw3UaLg3qK0PCuXbB9Vsyp6ivUKreQzuDidxUPFhbV+3fLQVGl16jka0jFOPfnWztkYpbFVOnkNq0+ZSVInvSGIWsX9MzaubDoapkdakVkvrDdcjoa2b33lpT1mPl98VFZu+HcCGfKxBPWqiYOcipeIsrbC3E8stk1grG3mdxFZYIaFJyDFLRi3Dox3Iz70Orw7kgZY4qDuIlgoAmbm9M44TbW1bMFjArbwkqw++DXXc8VbjlmpNnwLAVc6VpFhS4a4d25cqPiy2ggGBzNHYMCByG1B4m/iN57VpbabA5INK4f+IXAgVxJAgyKC863OKt27ktJJ7GKra2lyCVEjAIG1S8MXiEIxOeVEGtOPKwBPI86l8B7ZJUSnUb1LcuhbluTEtABxE1asemU0rmQQcUV0Bgc4O9BbbxbQYGZEVoMoRSoxdIA2ECIoDlmA6TXagrgHmJFc+AGE9+4oIIDYI8sdeXMUBduHI1kFPv/AL0RJkhRJmQOp/qK1iBGrzW3G55djUmX7s2ySBAE0RJJnaRFTtwe+h2C8hPKn3MBSfssKky8kortmDDRTzBEb0JM60EbZml2CdLKTlT+FQZ4ehyy0ZAZSrbGubcZFdvsKVaWpbUUc+ZfSetNnxkkR4i7ihupqAKYdfTPPtQI0E3Ap17MvWpODFSCASeXftU/H2BxCJczpUGY786qugMuv7DbxyNZriQxG2Z27mpIxiFkN0FZcDaGKGGH5U64io0AQDy/Sguj6kmSrA8ulaQLfCyPFV51AEMP1rf/ALX3lp9tdChQp0xg0UdjSFcC4JE9PjQOJt3EOwBgUrhrpRwZlQM1QzAgONiYrB8J4Rpt6WaSBNbc7iSpkRSrkWLwIEAicU5iGHY1I+ydSZGelKJJ42I5RWcM4BZZPU0XlPFk81SR2oo6DixNsxsTBptoc6XxEsjINznFHw4hBJ5U9XHnPp/+QtjOA3wq1etS2it3irrRJUxNVqY5SdqjRggMIPvUH8V4TXZe5b3BBA786rBCsSdq53lWXvUoi/hfFAoLIBGkRkb1fLeKRsDBivIuo/C8UL6R4ZOlgeR616uoNoaZzioiuJORyMxQknTB250TkajMRtQzpbO+xqRbEnI3VsfpWgg6kPpfIHTrXEhG6A0ppLGMN6h7jehCt3ChKNuvM8xWXTJQdXFZcBdNaepcx1HMUnxlZFiQwYGJqKlzp4iecfl/3W3gQBcTHX2pV99N22xWRqg9c062Rm22Y27illwZbgMVokc81MZ4e7g8/mKoEbDblVFRc6TdJtPrGVbfsabH4ZrGVWUqRg0pyto/4HegZdLaOYyp5EUu2xBNq58+tMALDw29S+huopiBtgieg/Sp7rpdbSDGYDDaae5ldWQR6hzHelsoJZwBn1dj1HY1RCs6hCncCm+J/upN+74XDu6xKgGTzrzfpF3olMjL2H4YyoEERz61vDkAm0xhhstUmMf3yqa8c+KD5gQCO1c2h3lLoBnUuRBobMm2RvBiaZrDKHEYORSEbw77pqEEyO9JOVdN5SraeRHWnf57TzTelucAmj9JB7RUyXduBLgPIjHvXcKwCnJKyflUv8SuBeRjqKbwJOhdQKk8jQc+F8KoXiL0GQTIFVDcHvU2nw+LBBw6kfEU8zOOdMTrsET3oT1POmAyM7msdfqwVFSIYBxouCVcEGtsBvo5RsshiB0rQPNHI0NtyOI0/eT5kGpRQPOoYjtQ3D5xH2sH3FbbBkqDBOR2rrqwMcs5qJVyCBA+BoWJMRk9e4/pTSNZkYEfOgueUxGQJmhBB0vqG1wTQnhkuNqEY3rH/lsBumR7Vtm8CAeTDNRbxAhFYbKQTWOYuq45A0T+ZGU7VPbebCNMxhv1pCu8qumofA1y/wAteowRQ2W0HQ2xOK24dFxej4PvUDbbY7jaaKAwOmkoYO9NU6cc96YKVdt+KucNyPQ0uzc1LobDrzqpxqEjc1LdtHV4lv1dOtKGw8Qax61ww60qADgAgiB+1MR9R1pvsR1rrihhrAlT6l79akj4pT4BXIBIH/db9EXotM4i1rskDzEriedQeJc/0WpD1y9cUiJ2PKtQBwCuRj8acy7jpWGk1s6buiPK4MdqC+vpdZBHlYj8KK+dEMBlTinOobB9LD8aFooDWV5yK0H6pXONJmlWSdBBPp2phB8BwBPbtSk/GIty6q/OnWRpUdVNDxEG4nfbvTeRnFUXCONAW4lyYCtNNmQCKHi1V7WknnFI4O55PCdh4iyCKko1AEdaap8scuVJAEzGxplmNPxIqRTnTpPQ5pXFfV8TaZR8aodZmeYqbipK2mjIBFSiggo4I26UbkM2mk3SXtBvY0eCqtOfyqILbSIPI6T7Vr4UE8sH+/nQ7AldiciuJkgjaMipF+lgWEz5Z7Um0unWnRsU3L2jGTpke4oDBZWmNQ+VBMmRjpSeFiLiHHm2psQJHypK4vEEeofjSlGrVA5g6T2PKteblo6cOppe1zOzj8RTFaHBjDfnSy0MCARsc03kDzFJI0MF5br+1MDeWBVBRB61oxppDGDXFiBjPStLHXbRJ1IdLj5Vyu06lHnHqXrTA4O+3Kl3FI86jzD8akwgRrSSp3HQ1mu3/rn5V3iFRrAMfaWu8XhvuikF8Pc0k5ABcY7VdbuC4GAGd68pLPEWmAKyJxPYVdwbwzGIOBFcm7HcQgZGFbYluGzIKmKbcTB6Gk2TpuNbznvzqDbcrdZRtv8AGmiRacHMRSXBVluSYmGpt06bLMuV059qU6+FDWjzDQPlTlXV7VJeJPgsBIxVdvFv4UwUvjFjhrkYMYNeYh18ct3mMEczivQ4tgOGfPqEV4/BuTxIdgZ1xjoR/Sgzx7A3wd6OyInODkGlgmRmm2djjZvwpgbcGJ2ipr5CoyttqBq08+9R8ShZGA3jFVUas+CFxkV1sza7AzWWm1WVMdorkOksnUmO1BjmBKnYzkRXTAkCB+Vcx+yN9gKE5wNiM96iBQVk7wZ/v50lvIGG+hiR7GnFtLBiYDdO+P1FJkszSMFcUE9aXfBADAZUz8K6y0os4OxpjwVzSCsOhCnfIoi5e0Cohjy70q0TauFeW60y35bjCMPkHvUjiS9kMBLLmK20wORsaCwSGYE4JkVk+HcIOzZFMBjjr7UsbEcxTZn+96AiMc6QAkqJn4GiW4Zg5pVyY0xM4rUsuQSzZipGuGADLnqOopOq3/pn/wBaapZDpcY5UUf7zWgsgEieVS8SBauBgN/lVehyZIIB2HSuCBlKOJNc61KXbJe3DHINJdCt1WBggz+NHbRrFwoTgZJO5FOuqBGr40HMKuoXLKMBhQcOzPwrKw2laagIGk5ZTj2rgPDuXEj1ZBqFJuLNi03NTVEwhjpQohPDkN7+1HYOq0THKmCvOe7qhRkHB7VFatH6WJYAB4BHUU3idVpoUiQYj40u27fSrbMMM2r8Ioa49QjFMtTrAJwRtWATWEEEEcqWTtUSDypV8czsedYrEOJwSYIorg1JtSieEmCGA7VzApd1b4oUIS5vviKZdjEmIaKuGetJEjTzzQONLNmQMiiZRAzgbGsYZAOzDNBJZQtuBttmlOcoRjzEfP8ArTzBUAjcRnrSMBHMHGfy/c1JqSGZTnnTiTgbUgGLw/3L867izpQZIzUnXxADgSRmuyUDLuMissXRctlSMjrWW2CMbc5GfhUjpkhgM+ofrRuBctyOkikAkAquShke1NQhWEelsimAVtwQO2IrXk7b0tgbdwH7Lb9qMHv7GkFHDKSTg4qpTvHOkXEkSN6y05Bgn+tMFUNDDS21K8I/e/CmNtih1t0pD2w3jFnY+Ytn3pVy1BkUVonzf8qO5tXPd+nPz8R8bZLILiiWXMdaG0ycTaOjmARO9Wf5QqHhR9a9DU+tXytqM4lWFZeViLT8wwB9qbewbkdqLif8O3sKk1UlW6EUnhMKV6GKqbnUvD/zLn/Kno48n+Ioov3ceaMd6Rw3+LtIVJBkLVv8WH1h9qk4b/F2fejrfHsAAT8xWOuCIxFG/L3rnHkb2rXGEV1jgARpg96sjWs9RSHA+rMZ008ehaIajuLBB5q29OujVbzE1zem77iusZ4fP3aYm24NsiMMJFKvyEBJ2iIpnDcveuueg/GqeEogldtjQFAC0+8f370SH6l/Y/lQjK5+7+9CJvIVClclCPlW8aupA242+PKiu+h//wA/3rL3+Ff2qSK0+l0JOHEN71VcXQ6v039qkb+W/ZxVlz+QntVFQv5Cj76TB9qYojVbJ2ypof8AK/8AA/lWJ6bf/H9qYKeD4iQw7H3pSnT5H3FOG7ewpPEepTz1CkHIwJ0zSLqlXGmeoov3o7/oNI6K2xI/KikVPaPmPvT6o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5620" name="Picture 20" descr="http://www.grace-collection.com/images/WN25-WD_Wood_To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4572008"/>
            <a:ext cx="2612054" cy="198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upload.wikimedia.org/wikipedia/commons/4/4a/Fraxinus-excelsior-male-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790766" cy="306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Jesen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rumeno rjav</a:t>
            </a:r>
          </a:p>
          <a:p>
            <a:r>
              <a:rPr lang="sl-SI" dirty="0" smtClean="0"/>
              <a:t>z velikimi porami</a:t>
            </a:r>
          </a:p>
          <a:p>
            <a:r>
              <a:rPr lang="sl-SI" dirty="0" smtClean="0"/>
              <a:t>težek</a:t>
            </a:r>
          </a:p>
          <a:p>
            <a:r>
              <a:rPr lang="sl-SI" dirty="0" smtClean="0"/>
              <a:t>prožen,žilav</a:t>
            </a:r>
          </a:p>
          <a:p>
            <a:r>
              <a:rPr lang="sl-SI" dirty="0" smtClean="0"/>
              <a:t>na suhem trajen les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športne predmete</a:t>
            </a:r>
          </a:p>
          <a:p>
            <a:r>
              <a:rPr lang="sl-SI" dirty="0" smtClean="0"/>
              <a:t>za opremo vagonov in letal</a:t>
            </a:r>
          </a:p>
          <a:p>
            <a:r>
              <a:rPr lang="sl-SI" dirty="0" smtClean="0"/>
              <a:t>za pohištvo</a:t>
            </a:r>
            <a:endParaRPr lang="sl-SI" dirty="0"/>
          </a:p>
        </p:txBody>
      </p:sp>
      <p:sp>
        <p:nvSpPr>
          <p:cNvPr id="24578" name="AutoShape 2" descr="data:image/jpeg;base64,/9j/4AAQSkZJRgABAQAAAQABAAD/2wCEAAkGBhQSERQUEhQWFRUVFBQUFxcXGBoaFxQUFBQVFBQVFBgYHCYeFxokGRQUHy8gJCcpLCwsFR4xNTAqNSYrLCkBCQoKDgwOGg8PGiokHCQsLCwsLCwpLCwsLCwsLCwsLCwsLCwsLCksLCwsLCwsKSkpLCksLCwsLCwsLCwsLCwsLP/AABEIAMIBBAMBIgACEQEDEQH/xAAaAAACAwEBAAAAAAAAAAAAAAACAwABBAUG/8QANxAAAQICBwYFBAICAgMAAAAAAQACAxEEIUFRYZHwMXGBobHREhMUweEFQlLxMmIVIoKSctLi/8QAGgEAAwEBAQEAAAAAAAAAAAAAAAECAwQGBf/EACIRAAICAgIDAAMBAAAAAAAAAAABAhESUSFBIjFhAxOBkf/aAAwDAQACEQMRAD8A9tw51ZKvEuayli05GfunNpWPt3XnlI+5iaxUoXuWVtInfwTPMF6dioc1+GskJebtZKvPwqVefgjIKDJFxSw6ewmXFEY4UMYYckuAtizFcNkjnNBE+oG1vL/5TfMGpITEH9fdLEdim/U22zG5p9kv/M1mVW8FOdDa7a2fBIf9OhnApYjtGhv1Y/1OsJox9bN2TndlzX/S3D+LigNHiDbXvS5RVRZ3G/Vp7fEOPwtDKbDNszwn1mvMjEDIeyPzD+R3Sd2RkxYI9OHNNstb1YcPzXmvNeJVDp1kjEd13Id5p5/BYfT0Vd7eSW4TuO5eedS33DmmQ/qJ2mYGA7ochqB2nQeCGRG08btwsXObTw7bVvrPwnwn3GU7O9yi0x0zW02z1vKOHSK5nrMdAhh0du0Ez6nipEhEWEi/G9FuIqTNjX27N6suXPbEItPDufZa4VI1oql+WyXCjQChfBDtBRuG3BXMrTKzOtCHwDOYKW2MQe/YTWwGaTGhT3qWu0Un0yNpWHJPY8O2LnuBH8qhyTIcWVtXLmpX5GvY3DRv8Ov2oghvq2hRaZGVHjnw4g2ieXYdVUzPG2W3dMH3WyI6dpzPdc2OwB0yXGdniPRZtaOlOzS1zgdvU+3unQ6RLaDvMpc1iLKpyzmOc1GQ79biSp5HwdJ0a2Z1wkmQ409V9FgY0bZE71pY3DkU02S6NLgdFSvEnVyFivyxbXreroixgaTtUMMYoCOGt6prQnQFmCbNZKq7pq3MS/AE6AaIe4a3qnNNhQiHKxR0kUBfgKEwJ2ICRgibLQ+EhiH/AE65o5ID9Od+LVqc8XclQcLhkjBDUmYh9Pfc0DCScKKQK5HJaZi7kOyska/SnBbKzbMDqNOqoDfUqELw7CCBZVKa1vaMNcEmLEltFWuKzcWi1JD6NSpbSM/ma1w6Vc4bprlCKHbKjrf1CuFF1V7zUqTQOJ13RAbgeCAvArmN80iHHnt9+qKZ3p4KXom6NLKXVUQRvn0WmHTxsJE7phc5puqNycyY27N3youUSnGLOmHN/IZqxvGYXO80g1EyuWyDSCah7+/ZbRmmYyg0G4i0hLdBbtBkcJTWkV7PdC6EdftW1ZCdGU0b+wUWlo381EsIlZM894LiEuLRfEK5V4J4GIU1YnQ7OWIBYa3VHYJckQYTgLK+1a0x4rdkp7kljJbararN5Wb4NEwmF2tqeMeyUzbhvPtM81qhsFh5e5STBgscRuwTmgnQTBDbaZ761fjGK0VmbYsNKkjoDsmeLBQOG7NUkTYqWqlTmG/p7o3RQqMXdzToLAAN/RSR1LurdSBfrJCYs7Xa4IAuRw5KjCN/RTzBedcFC4X6ySGD5ZULUQE7efwiZDxqzQArw4a4K5amnkjFC7AJhYozSYhxT3NSw0IA5L2Frp9zPOrmm+cZV7Dt18p9OoniCx0cgAg7ZcFzzjTOiErRphx51A6zW6DFltnrV65TYZnabgJAdV0qM8gVADd3r6qPRTpm7wA7FTCR/KZVQn4VpxkbFuvIwfiWIVUxs1Yqqs5z6CpACW7Nc0xn+14Kzl+PRSka4FIGyta2EaC5MyDXyC00eNvO8fKIzrhkTh2jf4WqJYfdLl2UW+RjTPO+WdBIjwSRJaPGMefZU+M3HmirRrdGIGVkgLDduFSJjgNkuiVSaU37Z+LCaBsUjjv6hZNUaezaHTMienutcGEBaOH6XKgxazVnorTCiGcpnMDpWmiWdLywoWBIbE1Mz5lM8I0flaIzKIuSnNOv0tEmoTEbr9p0KzK+GUBglaXP3pZcbEFCDDN3JTyzdyTpkbTrNUYwvmlTASaOblYops1zRecLuaXEpcv18ppByaYTSBXWjBXP/wAgNAd05sYXZS7oCqNbnJgIxWUGqc0UN4ulwSChz3TQiGpVceiokXAICgKQ2pc2kwmzBnaFspFLDRaTguW4eIzMsKprObo1/HHs1RaRLYOVSKCSbpb+6yATNmsBJdOBDnKYz+G+6xNRsEY64Fb4ZEtqXAZL4Wks364LaBjMzuOKuDBrnNPbRkZHhbVrkqskyvM3JkGIJ7BdZ7pcNs5nXRaoUMnAXakubluzV0lRoDwomMZIa7KLoSZzWjzpAXLp5slvu6re6PJculUkRDIAGRrrq4VVqr4NIrkJkMSq5SlkKymQ4IMp+46naktjSwqtHda6P4rpcKs9ikseyji3Zx6roNYAK+6ywXV2HOfVa2meHD5VIzkF4hYNZIHV2I3DHr3QnhriqJB8vBR0PhkpPdz7qnPxHPugYkwhaTmrLJbFPNBtGuKnj3c+6VjFvxmkRSbAtL4wuGuKwUil3dT7FDfA0rExot54T+EgkG/h8IIkTxGcxreUcKiT2S5dyudyZ0qKSLDMHZuRCP4bBzPVH6YC0ZBC+FO3kPYJ89C4N9DpAdrot4XAbA8OxxyWhtLeNAK1PjkycNHUixgAudSPqktgnxWd9Kc6qYyHyi9KBbLL98kOehxhXsW5hfW7ZiBLotDIQsJ6jgE6BRCb5bu661F+my2iQ59JrLl+i20vZgo9CO3bl7rpQ6Ed2t4W1rQ0VbFAD+5LRQMZfkbFNomJUdRMSOSYXy2np2SzTBYCVbaRFSYIhn8quqRHieI+GqrejdSHHAYEE/CtlDtnKe3Z1WblfCNEq5ZIMOZlJdBjQNdkmHCA2V4zR+LE/wDb5VQjRnN2M8zFUljVZUWlk0eKdHfEFQLQbhX7qxRw2UyJ41HJ0lqb9PJxG4rSz6aRcNYFQk2b2kZhCFVZktLGVVc09tDAFde/9psOHcBriniS5AQ2yF+8p09/CaF5lt5BL8ejJVVEexrn480t8TErPHpzB/IjhWcllP1L8WT3yHOaltFKLZt8WJ5ofDO9ZPWvP2tG7/b3VeW9w27cJKXMrA0RYobtd1WU06f8azfop0OhuublP2Rf45x2nINHspcmUooxvZEftMt3fxBJfRQDWSTq95XYb9FJ2n36BOb9EFhA4DslTY8kjjMbcDLfL2TIZNzcx3XXH0XEHg3smN+in8pcB2TwkL9kTjmiE2Dko6g4jl2XbH0o/l07Kf4uv+Zyb/6p4MWaOD6SX7HwrFGdZM9F6RtDA2k9PZEIbb83IxYZo86yhbJgg7qufdb6H9LkQTPd8juusHsFo4EIhSBZL/t2mlhftif5H0iocECwDcB2RFo1sQOpAsmThPqkOY5+2oXTlnaqbSISb9hvpQ2MHiN9gWdwJ2uy+Vth0KqsSF0yj9IFOMmPOKMDWCd+J+FpbAqrTjRwEOfNJQ2DlfoqQGxWFTjvzKQYpJk3NVwg5Y90QDbUl+ebOe1A2DMz24mf6T2Uca/aVt+g4QHgcfucotHljDXFROmTkckvwQGLuW1lDH4t4ifVWaIDa2WCu3XofBh804JZiO+0E9MyuoyiNv6+xRCABooqQXE4T4cUzrl/4jxEcZySh9Je41+JwxJlkAvRue0bZZ/KgpIv4Cvoljtjy0jgs+iGd24ELQz6RLFdN1JwzHdAY5OxJqOx5SM3+NlYUbKKR9vMFPDHH4b7lV5DzYeJPQSRaXpC57Zn8p34gcFfmuvA4j2K0t+mk7ZcPmadDoYCpOWiW47MDorpVOnxPuq8539uS6Yoo1NEIIFgyTakwzicjzHn5c72bJGyFGOw1bh1JXXDRdyHZFPUk8H2xfsXSOW2jxv2R7NTm0J/3Omt3i3qi5H60uxfsejIPpgtlkjFAatHiQF+7NLCIspPsD0TcVfo2qeoF+VaLzxoIqIeQQorf2jAA2JPnjHkqNJuHPsncUKmx5KByBrnnDW9E+EZW5/KeViqhcRJMW7OxF6auszRQ2SWHLNuEL8Bdtu2bPlFCo0rvZOCheBbzVqPbJcn6RXhlsCMEJXqRZWlvpJlUM+yq0hU2aJKLIXvvkolnEeLLmTsHXsqm+zv7rY0DBEXSTxb7Fl8MfgecOXsi9Gb+ZPJNMe85lWI437pnoil2wt9ChQQLTwqRenG/fWrMfA9OqD1BsBzS8UHkGKM25N8AuzSfMcbOp90DmvsMsvlFpekLl+2aQ66Ssv1IrP6d5+7r7KChm0jW9PJ9IVLY0xBaUPqG364KCiDUvYI/TNtmd6dyDxA8waB91DScDkO6aKO38eShhYJ+QrRmdHNx1uVtiOP29ey0gC4BSpKnsd/BMn6HcoRDecE/wAIUJCMfoZCfTXme+fdEKINaKnnNvCjqSNBKo9j8izRhrQRNo7LufykGkz2A5SQmK64c/hK4BUjYIbbhrijEsFjb4jcOA+URhPvPToFSktEuP01kpZelMo5t6q/TC7mm5X0KkuwYsUT25V9EkRrhmU9tGqko2CAs6kzS0jO57jbVghbDnrQW0hDNPC/bDIUyFqaY1gUc7clmkDXwikg5Y4yUWY0k3Oy7qJ5RDFjG0c2vPAlX6Wf3Hkr88C0ZqvVtxyRUexeRYowGz2R+ULUo0vA8u6X62dnPsi4IKkzT5Y1JX4BgsnqHYZoi9xt6IUohizWXbkPjxWEBxtOZ7IvTn9uKeekGFezZ5l5GaA0lo+4ZhZW0O8jXBG2jaCWT0GMdjDTW79w7IfWjHXFX6UakiDBoo8g8RZpxsHNAaU42DOa0thN0VbgBdknUthcdGXz3XjgFT3POyeXwtTYguVmIEqb7HfwyCA47QeJRCi3jkD1Cf6gXhR1MbeCliu2GTFijaCYKMEt9LH6BQikmVQ4lLwQeRoEIBGFja9zrsj3CIePBNSj0gcX2zX4hirMSX7KzBr7+QUFHJ2k9E8tInFbHvpErUHqxfrJRlGCb5QT8mT4oQ6kXA9OqUY5nsA3lanM1JU0AbEuSrRkc909tWA7qGATaThP2C1mW9URgjH6PIQ2i4AbgmMgDRRgqF2KaihNsD04uUVeeL1EeI/ICHQxeEzyBeNcUsUrAnW9R0d34nXBTcUg8mH5Db+aggtwzCWYzrhmSqBfYANb0riOnscABcFfjCSWvNsskPp3fkcz7J5aQV9H+MaKF1KaLRmlNo09p9+pR+iCLk/SCo9gmmt/JqjqYP0PhH6fVfdX6dHmHiZ/WYdFQjnDn2C1+WiDdyMZPsMloytiONvI9lDDN5nu+AtgbxU2Iw2xZaMTaOSayd1aYKILuS0gzRST/WgzZnbAGgeyPyh/bmmFyoxQNpTxSJti/Ti6vcUXg35FU6ktvyQeraP0lUUPyY0N1JEJY5LO6m3AqGkuulvSyigxkag7er8WGs1i815uCstcbcquqP2IMDaH60VRijHXFZm0cm08UQot81Wb6ROK2G+KLzn8pXqm2Ty+UYozblPICl5FLESaUbGk5IPG44Zd1q8KsBKpPsdpdGYQCb8wOioUXDMz6lalaeAZMzemF3P5Vp5OIUTxQZMoQ9wyTA1Z20hx2Aa4KzFdhz7JpxRNMeWqixZy9/6Cha+/kjNaHi9mnw6mqPBZWwnHa4q3UY4niUs/gYrY7xgWhUaQ38hySfRhM9MEZS0FRJ6lt5Ko0oXEo/JFwViGNBFyDgSaWPxKsR/6pwDVAMNZprLYWtCPNf8AjIb0t8Z87BzK27FR1qaHF7BSWjD4Xm0oxR3Wk5rSHjBH5gvGalQ2xub0YxRT+5ohQ92XytBiN/IZ/Kp0UD7hmEYIM2AKOJWZKMgSt4fpA6mM/IZqzT2i/IpVEPIaIYViGEgU0H7SqdTbmnl3RcQxkaVYasopZnIN5jnIKOiP3cO5CWSFizUAilisbWuO1xG6XZX5R/sf+RVKXwMfppIxSzGaPuCUaObhxmVBR5fA7pOT6Q0lsI0luPAFD54/Fx4dymhsvlQxQNpAyVci4FOpBH28x7TQ+Y87JDgT7JgjNxO4FQxxY12XvNK/o/4KdDfeeSpO9R/XmolxsfOhzZXhX4hhyWcQD+XX2UNEn/Ik5+5VuXwils0F4vHJAY7LXNHEIfSNxRCAEW9BwT1TPyHVLNNZv/4oxCAs5qeFouRcg4FGnixrtb1Yp4/E8u6suZtm3koaQ0W8vhRctorjQBp1zeY9lQpDvxA3z7JhpYuOSv1H9TyRf0P4JdGfhwBKtpfecgOqLznH7eYV+a78dZJf0f8ABZgm1xzPshFFnt9z1T5vNgCha++vcPlDinsMmKFFFwHAIxRG45KBr7SeXZX6Zx+45/CWMdBb2V6VtxV+mwPJWKGbyd5PdV6IW+/uU8fgsvpXki45ogwXDNRtEar9K1GPwLWwKhtkOPVQxm3hEaK0VqPhN4JU9DtACO2X3HcFDSANjTxl3RGI0Wz4zUEcbAOvvJHPwAhFdYzmp43/AIjmh882N59lZiuNi0v6TXwvxPP4jW9WQ6/IAIQH3Dn3VljrSEv9AAUee05kn3RijgWBCKK60lH6RttesQhK+ht/SvMGHL3RGMB8DsEIo4u1wRijtuGSpJkuhfqsDkrR+BuGSiOQtEY4z2qRHFUoriIziKa6zmlCKZbTsvVqLGRokXBr21qRBJwlUoosyiB3+yerUWkSZDRDFwyVQgooqMxjmhHKpUotEQyOCklFE+wAeluCiiGUiilPO1RRSxozRIpBMidl6zR4zvyOy8qKLCTN4odDeSaySnhszl1UUWY2Mhj/AGlYtNGaK6lFFrD2ZT9Fk1o2qKLZGbIQiCiiF7EyFJpGxRRWC9nLhRSTWTmtsFgO0BRRcsfZvMY9ouUUUXQZ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4580" name="AutoShape 4" descr="data:image/jpeg;base64,/9j/4AAQSkZJRgABAQAAAQABAAD/2wCEAAkGBhQSERQUEhQWFRUVFBQUFxcXGBoaFxQUFBQVFBQVFBgYHCYeFxokGRQUHy8gJCcpLCwsFR4xNTAqNSYrLCkBCQoKDgwOGg8PGiokHCQsLCwsLCwpLCwsLCwsLCwsLCwsLCwsLCksLCwsLCwsKSkpLCksLCwsLCwsLCwsLCwsLP/AABEIAMIBBAMBIgACEQEDEQH/xAAaAAACAwEBAAAAAAAAAAAAAAACAwABBAUG/8QANxAAAQICBwYFBAICAgMAAAAAAQACAxEEIUFRYZHwMXGBobHREhMUweEFQlLxMmIVIoKSctLi/8QAGgEAAwEBAQEAAAAAAAAAAAAAAAECAwQGBf/EACIRAAICAgIDAAMBAAAAAAAAAAABAhESUSFBIjFhAxOBkf/aAAwDAQACEQMRAD8A9tw51ZKvEuayli05GfunNpWPt3XnlI+5iaxUoXuWVtInfwTPMF6dioc1+GskJebtZKvPwqVefgjIKDJFxSw6ewmXFEY4UMYYckuAtizFcNkjnNBE+oG1vL/5TfMGpITEH9fdLEdim/U22zG5p9kv/M1mVW8FOdDa7a2fBIf9OhnApYjtGhv1Y/1OsJox9bN2TndlzX/S3D+LigNHiDbXvS5RVRZ3G/Vp7fEOPwtDKbDNszwn1mvMjEDIeyPzD+R3Sd2RkxYI9OHNNstb1YcPzXmvNeJVDp1kjEd13Id5p5/BYfT0Vd7eSW4TuO5eedS33DmmQ/qJ2mYGA7ochqB2nQeCGRG08btwsXObTw7bVvrPwnwn3GU7O9yi0x0zW02z1vKOHSK5nrMdAhh0du0Ez6nipEhEWEi/G9FuIqTNjX27N6suXPbEItPDufZa4VI1oql+WyXCjQChfBDtBRuG3BXMrTKzOtCHwDOYKW2MQe/YTWwGaTGhT3qWu0Un0yNpWHJPY8O2LnuBH8qhyTIcWVtXLmpX5GvY3DRv8Ov2oghvq2hRaZGVHjnw4g2ieXYdVUzPG2W3dMH3WyI6dpzPdc2OwB0yXGdniPRZtaOlOzS1zgdvU+3unQ6RLaDvMpc1iLKpyzmOc1GQ79biSp5HwdJ0a2Z1wkmQ409V9FgY0bZE71pY3DkU02S6NLgdFSvEnVyFivyxbXreroixgaTtUMMYoCOGt6prQnQFmCbNZKq7pq3MS/AE6AaIe4a3qnNNhQiHKxR0kUBfgKEwJ2ICRgibLQ+EhiH/AE65o5ID9Od+LVqc8XclQcLhkjBDUmYh9Pfc0DCScKKQK5HJaZi7kOyska/SnBbKzbMDqNOqoDfUqELw7CCBZVKa1vaMNcEmLEltFWuKzcWi1JD6NSpbSM/ma1w6Vc4bprlCKHbKjrf1CuFF1V7zUqTQOJ13RAbgeCAvArmN80iHHnt9+qKZ3p4KXom6NLKXVUQRvn0WmHTxsJE7phc5puqNycyY27N3youUSnGLOmHN/IZqxvGYXO80g1EyuWyDSCah7+/ZbRmmYyg0G4i0hLdBbtBkcJTWkV7PdC6EdftW1ZCdGU0b+wUWlo381EsIlZM894LiEuLRfEK5V4J4GIU1YnQ7OWIBYa3VHYJckQYTgLK+1a0x4rdkp7kljJbararN5Wb4NEwmF2tqeMeyUzbhvPtM81qhsFh5e5STBgscRuwTmgnQTBDbaZ761fjGK0VmbYsNKkjoDsmeLBQOG7NUkTYqWqlTmG/p7o3RQqMXdzToLAAN/RSR1LurdSBfrJCYs7Xa4IAuRw5KjCN/RTzBedcFC4X6ySGD5ZULUQE7efwiZDxqzQArw4a4K5amnkjFC7AJhYozSYhxT3NSw0IA5L2Frp9zPOrmm+cZV7Dt18p9OoniCx0cgAg7ZcFzzjTOiErRphx51A6zW6DFltnrV65TYZnabgJAdV0qM8gVADd3r6qPRTpm7wA7FTCR/KZVQn4VpxkbFuvIwfiWIVUxs1Yqqs5z6CpACW7Nc0xn+14Kzl+PRSka4FIGyta2EaC5MyDXyC00eNvO8fKIzrhkTh2jf4WqJYfdLl2UW+RjTPO+WdBIjwSRJaPGMefZU+M3HmirRrdGIGVkgLDduFSJjgNkuiVSaU37Z+LCaBsUjjv6hZNUaezaHTMienutcGEBaOH6XKgxazVnorTCiGcpnMDpWmiWdLywoWBIbE1Mz5lM8I0flaIzKIuSnNOv0tEmoTEbr9p0KzK+GUBglaXP3pZcbEFCDDN3JTyzdyTpkbTrNUYwvmlTASaOblYops1zRecLuaXEpcv18ppByaYTSBXWjBXP/wAgNAd05sYXZS7oCqNbnJgIxWUGqc0UN4ulwSChz3TQiGpVceiokXAICgKQ2pc2kwmzBnaFspFLDRaTguW4eIzMsKprObo1/HHs1RaRLYOVSKCSbpb+6yATNmsBJdOBDnKYz+G+6xNRsEY64Fb4ZEtqXAZL4Wks364LaBjMzuOKuDBrnNPbRkZHhbVrkqskyvM3JkGIJ7BdZ7pcNs5nXRaoUMnAXakubluzV0lRoDwomMZIa7KLoSZzWjzpAXLp5slvu6re6PJculUkRDIAGRrrq4VVqr4NIrkJkMSq5SlkKymQ4IMp+46naktjSwqtHda6P4rpcKs9ikseyji3Zx6roNYAK+6ywXV2HOfVa2meHD5VIzkF4hYNZIHV2I3DHr3QnhriqJB8vBR0PhkpPdz7qnPxHPugYkwhaTmrLJbFPNBtGuKnj3c+6VjFvxmkRSbAtL4wuGuKwUil3dT7FDfA0rExot54T+EgkG/h8IIkTxGcxreUcKiT2S5dyudyZ0qKSLDMHZuRCP4bBzPVH6YC0ZBC+FO3kPYJ89C4N9DpAdrot4XAbA8OxxyWhtLeNAK1PjkycNHUixgAudSPqktgnxWd9Kc6qYyHyi9KBbLL98kOehxhXsW5hfW7ZiBLotDIQsJ6jgE6BRCb5bu661F+my2iQ59JrLl+i20vZgo9CO3bl7rpQ6Ed2t4W1rQ0VbFAD+5LRQMZfkbFNomJUdRMSOSYXy2np2SzTBYCVbaRFSYIhn8quqRHieI+GqrejdSHHAYEE/CtlDtnKe3Z1WblfCNEq5ZIMOZlJdBjQNdkmHCA2V4zR+LE/wDb5VQjRnN2M8zFUljVZUWlk0eKdHfEFQLQbhX7qxRw2UyJ41HJ0lqb9PJxG4rSz6aRcNYFQk2b2kZhCFVZktLGVVc09tDAFde/9psOHcBriniS5AQ2yF+8p09/CaF5lt5BL8ejJVVEexrn480t8TErPHpzB/IjhWcllP1L8WT3yHOaltFKLZt8WJ5ofDO9ZPWvP2tG7/b3VeW9w27cJKXMrA0RYobtd1WU06f8azfop0OhuublP2Rf45x2nINHspcmUooxvZEftMt3fxBJfRQDWSTq95XYb9FJ2n36BOb9EFhA4DslTY8kjjMbcDLfL2TIZNzcx3XXH0XEHg3smN+in8pcB2TwkL9kTjmiE2Dko6g4jl2XbH0o/l07Kf4uv+Zyb/6p4MWaOD6SX7HwrFGdZM9F6RtDA2k9PZEIbb83IxYZo86yhbJgg7qufdb6H9LkQTPd8juusHsFo4EIhSBZL/t2mlhftif5H0iocECwDcB2RFo1sQOpAsmThPqkOY5+2oXTlnaqbSISb9hvpQ2MHiN9gWdwJ2uy+Vth0KqsSF0yj9IFOMmPOKMDWCd+J+FpbAqrTjRwEOfNJQ2DlfoqQGxWFTjvzKQYpJk3NVwg5Y90QDbUl+ebOe1A2DMz24mf6T2Uca/aVt+g4QHgcfucotHljDXFROmTkckvwQGLuW1lDH4t4ifVWaIDa2WCu3XofBh804JZiO+0E9MyuoyiNv6+xRCABooqQXE4T4cUzrl/4jxEcZySh9Je41+JwxJlkAvRue0bZZ/KgpIv4Cvoljtjy0jgs+iGd24ELQz6RLFdN1JwzHdAY5OxJqOx5SM3+NlYUbKKR9vMFPDHH4b7lV5DzYeJPQSRaXpC57Zn8p34gcFfmuvA4j2K0t+mk7ZcPmadDoYCpOWiW47MDorpVOnxPuq8539uS6Yoo1NEIIFgyTakwzicjzHn5c72bJGyFGOw1bh1JXXDRdyHZFPUk8H2xfsXSOW2jxv2R7NTm0J/3Omt3i3qi5H60uxfsejIPpgtlkjFAatHiQF+7NLCIspPsD0TcVfo2qeoF+VaLzxoIqIeQQorf2jAA2JPnjHkqNJuHPsncUKmx5KByBrnnDW9E+EZW5/KeViqhcRJMW7OxF6auszRQ2SWHLNuEL8Bdtu2bPlFCo0rvZOCheBbzVqPbJcn6RXhlsCMEJXqRZWlvpJlUM+yq0hU2aJKLIXvvkolnEeLLmTsHXsqm+zv7rY0DBEXSTxb7Fl8MfgecOXsi9Gb+ZPJNMe85lWI437pnoil2wt9ChQQLTwqRenG/fWrMfA9OqD1BsBzS8UHkGKM25N8AuzSfMcbOp90DmvsMsvlFpekLl+2aQ66Ssv1IrP6d5+7r7KChm0jW9PJ9IVLY0xBaUPqG364KCiDUvYI/TNtmd6dyDxA8waB91DScDkO6aKO38eShhYJ+QrRmdHNx1uVtiOP29ey0gC4BSpKnsd/BMn6HcoRDecE/wAIUJCMfoZCfTXme+fdEKINaKnnNvCjqSNBKo9j8izRhrQRNo7LufykGkz2A5SQmK64c/hK4BUjYIbbhrijEsFjb4jcOA+URhPvPToFSktEuP01kpZelMo5t6q/TC7mm5X0KkuwYsUT25V9EkRrhmU9tGqko2CAs6kzS0jO57jbVghbDnrQW0hDNPC/bDIUyFqaY1gUc7clmkDXwikg5Y4yUWY0k3Oy7qJ5RDFjG0c2vPAlX6Wf3Hkr88C0ZqvVtxyRUexeRYowGz2R+ULUo0vA8u6X62dnPsi4IKkzT5Y1JX4BgsnqHYZoi9xt6IUohizWXbkPjxWEBxtOZ7IvTn9uKeekGFezZ5l5GaA0lo+4ZhZW0O8jXBG2jaCWT0GMdjDTW79w7IfWjHXFX6UakiDBoo8g8RZpxsHNAaU42DOa0thN0VbgBdknUthcdGXz3XjgFT3POyeXwtTYguVmIEqb7HfwyCA47QeJRCi3jkD1Cf6gXhR1MbeCliu2GTFijaCYKMEt9LH6BQikmVQ4lLwQeRoEIBGFja9zrsj3CIePBNSj0gcX2zX4hirMSX7KzBr7+QUFHJ2k9E8tInFbHvpErUHqxfrJRlGCb5QT8mT4oQ6kXA9OqUY5nsA3lanM1JU0AbEuSrRkc909tWA7qGATaThP2C1mW9URgjH6PIQ2i4AbgmMgDRRgqF2KaihNsD04uUVeeL1EeI/ICHQxeEzyBeNcUsUrAnW9R0d34nXBTcUg8mH5Db+aggtwzCWYzrhmSqBfYANb0riOnscABcFfjCSWvNsskPp3fkcz7J5aQV9H+MaKF1KaLRmlNo09p9+pR+iCLk/SCo9gmmt/JqjqYP0PhH6fVfdX6dHmHiZ/WYdFQjnDn2C1+WiDdyMZPsMloytiONvI9lDDN5nu+AtgbxU2Iw2xZaMTaOSayd1aYKILuS0gzRST/WgzZnbAGgeyPyh/bmmFyoxQNpTxSJti/Ti6vcUXg35FU6ktvyQeraP0lUUPyY0N1JEJY5LO6m3AqGkuulvSyigxkag7er8WGs1i815uCstcbcquqP2IMDaH60VRijHXFZm0cm08UQot81Wb6ROK2G+KLzn8pXqm2Ty+UYozblPICl5FLESaUbGk5IPG44Zd1q8KsBKpPsdpdGYQCb8wOioUXDMz6lalaeAZMzemF3P5Vp5OIUTxQZMoQ9wyTA1Z20hx2Aa4KzFdhz7JpxRNMeWqixZy9/6Cha+/kjNaHi9mnw6mqPBZWwnHa4q3UY4niUs/gYrY7xgWhUaQ38hySfRhM9MEZS0FRJ6lt5Ko0oXEo/JFwViGNBFyDgSaWPxKsR/6pwDVAMNZprLYWtCPNf8AjIb0t8Z87BzK27FR1qaHF7BSWjD4Xm0oxR3Wk5rSHjBH5gvGalQ2xub0YxRT+5ohQ92XytBiN/IZ/Kp0UD7hmEYIM2AKOJWZKMgSt4fpA6mM/IZqzT2i/IpVEPIaIYViGEgU0H7SqdTbmnl3RcQxkaVYasopZnIN5jnIKOiP3cO5CWSFizUAilisbWuO1xG6XZX5R/sf+RVKXwMfppIxSzGaPuCUaObhxmVBR5fA7pOT6Q0lsI0luPAFD54/Fx4dymhsvlQxQNpAyVci4FOpBH28x7TQ+Y87JDgT7JgjNxO4FQxxY12XvNK/o/4KdDfeeSpO9R/XmolxsfOhzZXhX4hhyWcQD+XX2UNEn/Ik5+5VuXwils0F4vHJAY7LXNHEIfSNxRCAEW9BwT1TPyHVLNNZv/4oxCAs5qeFouRcg4FGnixrtb1Yp4/E8u6suZtm3koaQ0W8vhRctorjQBp1zeY9lQpDvxA3z7JhpYuOSv1H9TyRf0P4JdGfhwBKtpfecgOqLznH7eYV+a78dZJf0f8ABZgm1xzPshFFnt9z1T5vNgCha++vcPlDinsMmKFFFwHAIxRG45KBr7SeXZX6Zx+45/CWMdBb2V6VtxV+mwPJWKGbyd5PdV6IW+/uU8fgsvpXki45ogwXDNRtEar9K1GPwLWwKhtkOPVQxm3hEaK0VqPhN4JU9DtACO2X3HcFDSANjTxl3RGI0Wz4zUEcbAOvvJHPwAhFdYzmp43/AIjmh882N59lZiuNi0v6TXwvxPP4jW9WQ6/IAIQH3Dn3VljrSEv9AAUee05kn3RijgWBCKK60lH6RttesQhK+ht/SvMGHL3RGMB8DsEIo4u1wRijtuGSpJkuhfqsDkrR+BuGSiOQtEY4z2qRHFUoriIziKa6zmlCKZbTsvVqLGRokXBr21qRBJwlUoosyiB3+yerUWkSZDRDFwyVQgooqMxjmhHKpUotEQyOCklFE+wAeluCiiGUiilPO1RRSxozRIpBMidl6zR4zvyOy8qKLCTN4odDeSaySnhszl1UUWY2Mhj/AGlYtNGaK6lFFrD2ZT9Fk1o2qKLZGbIQiCiiF7EyFJpGxRRWC9nLhRSTWTmtsFgO0BRRcsfZvMY9ouUUUXQZ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4582" name="Picture 6" descr="http://www.biologie.uni-hamburg.de/b-online/wood/images/esch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2428892" cy="1936426"/>
          </a:xfrm>
          <a:prstGeom prst="rect">
            <a:avLst/>
          </a:prstGeom>
          <a:noFill/>
        </p:spPr>
      </p:pic>
      <p:pic>
        <p:nvPicPr>
          <p:cNvPr id="24584" name="Picture 8" descr="http://upload.wikimedia.org/wikipedia/commons/4/4a/Fraxinus-excelsior-male-leav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4286256"/>
            <a:ext cx="3786169" cy="242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morika.si/f/pics/listavci/tilicor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38100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Lipa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rumenkasto bel</a:t>
            </a:r>
          </a:p>
          <a:p>
            <a:r>
              <a:rPr lang="sl-SI" dirty="0" smtClean="0"/>
              <a:t>enakomerne rasti</a:t>
            </a:r>
          </a:p>
          <a:p>
            <a:r>
              <a:rPr lang="sl-SI" dirty="0" smtClean="0"/>
              <a:t>lahek</a:t>
            </a:r>
          </a:p>
          <a:p>
            <a:r>
              <a:rPr lang="sl-SI" dirty="0" smtClean="0"/>
              <a:t>mehak in prožen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risalne deske</a:t>
            </a:r>
          </a:p>
          <a:p>
            <a:r>
              <a:rPr lang="sl-SI" dirty="0" smtClean="0"/>
              <a:t>za rezbarstvo</a:t>
            </a:r>
          </a:p>
          <a:p>
            <a:r>
              <a:rPr lang="sl-SI" dirty="0" smtClean="0"/>
              <a:t>za strugarstvo</a:t>
            </a:r>
          </a:p>
          <a:p>
            <a:r>
              <a:rPr lang="sl-SI" dirty="0" smtClean="0"/>
              <a:t>za risarsko oglje</a:t>
            </a:r>
          </a:p>
          <a:p>
            <a:endParaRPr lang="sl-SI" dirty="0"/>
          </a:p>
        </p:txBody>
      </p:sp>
      <p:pic>
        <p:nvPicPr>
          <p:cNvPr id="23554" name="Picture 2" descr="Slika:Lisc li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4000504"/>
            <a:ext cx="2213115" cy="2619072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xQSEhQUEhQUFBQUFRQUFBQUFBQUFBQUFBQXFxQUFBQYHCggGBwlHBQUITEhJSkrLi4uFx8zODMsNygtLiwBCgoKDg0OFA8QFywcHBwsLCwsLCwsLCwsLCwsLCwsLCwsLCwsLCwsLCwsLCwsLCwsLCwsLCwsNywsLCw3LCwrK//AABEIALsBDQMBIgACEQEDEQH/xAAZAAEBAQEBAQAAAAAAAAAAAAABAgADBAf/xAAiEAEBAQEBAAICAgMBAAAAAAAAARECEgMTUWEhMUGBoSL/xAAZAQEBAQEBAQAAAAAAAAAAAAAAAQIDBAX/xAAbEQEBAQADAQEAAAAAAAAAAAAAEQECEiExUf/aAAwDAQACEQMRAD8A+t8cluS+bj1MWaNYgsbyuQ+VzCoxpw6yfoxerNRPjdMMat5kStypEOVahowtgIVosbyypKGKK0Wg4ijRVDCCILHTAkE4KoVFTrHGwBYnF2CkEWNFTkz4Umr452LnFX4kdOa1nH9SufHEyL8o46/g6mQUG1taQxmlGgpg2qioU6dUMotaAGOCtgKTSKDBpGRVStURQhYa2gUlkUYFaJNQTjY688KnEazhqdnCcVX1OuitdcLqMRXXE2JuGJxpThkBx5/pWI5v8FxaMVKnWjVFWjWxsVGlVK0aLgazaLQOlE6F7KLran0ZQNZNrAbU61o1NFadTraCjUaZKB0y/hufj/K2szSicriZVSt5mYzrM2jVQ61A9JVNoxPptSrFWCNIvmH1Hk5MiYfTzuhZNp1QxSNbVRetqTOVDo03lrFE6zSmIDKcUNWIMPn9jTsXINeRjUIKnMVMc5T6W4OkrenP23pakdJ2071z9pnSdljuPTnFRaK0Sp0yguUUWjSi6znphR0lXz05SK45/bWVnXmlNieVyPNjojDFa2tZhROVTkem1ciLFqdDVFDWTqaKjI06Ui02wJKK1OtIyKWqfTaB0wSi0FaNb/TXlQxhOaMBcpvSJyrIeoL2eeq0jKKynE+29L4OkOuPo+1qR21uennvyHno7ELSjTrjjTMqCxRJw+WpEDVsOKqbBIqxtASMzAwposoC0dVfg2E0cuZVeHSVliVE5U3QtBtVrnrXopFaNTam1N1Yv0PaYKlWLvQ9IJ2Iq1tQ2lIbWGtqVTKvlzVxVzU11MpxsZzEYtIW8QGNgUaA6wJ6m/xTOcivLTj8kK5mR0nCsOpXOcKxSeqsiCxOtam1KqrUemOJVGth5VICMFik9VNUSDDoSjYmnybEVGtFSMgmxsVhxRzw+XScKnFIVykdJyv6l8/G3nFneSZFeVStpmJUyHyrRqxKJyrwn0dXwVOWo1lqFrUyko2itgqKmth0aijGw6NQDYdGiiU1mxAC8k6Kny2EzipBGix2nxz/ACrMXqlcJ8dq58X7dNaLnHEup+uGSfhr0n015guKtctaFI66eenK0yrnJI2nUlzxVNBGxpG1mxpBTp0BUUnTRU0bU2nGsFTWVY3mpCpZf1n6166VzjR18w4vVK4yafDo2nXCo+tX1xtGrMPTjaycNFai1VgxBMpxmRWsHk9VPoVqbRjeaDK5o8OnHJiOeqjpipDOKVzMjozfVKmct4VrLMSo8t4WKTCictigvgMYioJbFaEVmsYYBYY0gNgsON5RUwnx+2vJNKnP20XMaEKlOOlGm4VPlvBtTqeBvLDW0UyjRKNSi9bmp08xc0dDymKkXGWbTimsxKgwssGjWGU6sRGVsWLSCfJnMaVtPA4NDaCtFT6Hy3qz/wA5L+bN/wCJVVW1mwGjRo1QZk2nUoNa1tHoVmbQgBYcZFAtUBU6WkVOSCarmKnJnK5xTdaVtQYZqK9N6FBSK9NOkw8xaKaVLcrUdAnStC1oMUGkNagWsZPX9m6KbE6yULUBA0WtW7RRaJWaCtawIBhU6lVYh4i5Fz1PiIqaqLazilROarmGpazE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3560" name="AutoShape 8" descr="data:image/jpeg;base64,/9j/4AAQSkZJRgABAQAAAQABAAD/2wCEAAkGBxQSEhQUEhQUFBQUFRQUFBQUFBQUFBQUFBQXFxQUFBQYHCggGBwlHBQUITEhJSkrLi4uFx8zODMsNygtLiwBCgoKDg0OFA8QFywcHBwsLCwsLCwsLCwsLCwsLCwsLCwsLCwsLCwsLCwsLCwsLCwsLCwsLCwsNywsLCw3LCwrK//AABEIALsBDQMBIgACEQEDEQH/xAAZAAEBAQEBAQAAAAAAAAAAAAABAgADBAf/xAAiEAEBAQEBAAICAgMBAAAAAAAAARECEgMTUWEhMUGBoSL/xAAZAQEBAQEBAQAAAAAAAAAAAAAAAQIDBAX/xAAbEQEBAQADAQEAAAAAAAAAAAAAEQECEiExUf/aAAwDAQACEQMRAD8A+t8cluS+bj1MWaNYgsbyuQ+VzCoxpw6yfoxerNRPjdMMat5kStypEOVahowtgIVosbyypKGKK0Wg4ijRVDCCILHTAkE4KoVFTrHGwBYnF2CkEWNFTkz4Umr452LnFX4kdOa1nH9SufHEyL8o46/g6mQUG1taQxmlGgpg2qioU6dUMotaAGOCtgKTSKDBpGRVStURQhYa2gUlkUYFaJNQTjY688KnEazhqdnCcVX1OuitdcLqMRXXE2JuGJxpThkBx5/pWI5v8FxaMVKnWjVFWjWxsVGlVK0aLgazaLQOlE6F7KLran0ZQNZNrAbU61o1NFadTraCjUaZKB0y/hufj/K2szSicriZVSt5mYzrM2jVQ61A9JVNoxPptSrFWCNIvmH1Hk5MiYfTzuhZNp1QxSNbVRetqTOVDo03lrFE6zSmIDKcUNWIMPn9jTsXINeRjUIKnMVMc5T6W4OkrenP23pakdJ2071z9pnSdljuPTnFRaK0Sp0yguUUWjSi6znphR0lXz05SK45/bWVnXmlNieVyPNjojDFa2tZhROVTkem1ciLFqdDVFDWTqaKjI06Ui02wJKK1OtIyKWqfTaB0wSi0FaNb/TXlQxhOaMBcpvSJyrIeoL2eeq0jKKynE+29L4OkOuPo+1qR21uennvyHno7ELSjTrjjTMqCxRJw+WpEDVsOKqbBIqxtASMzAwposoC0dVfg2E0cuZVeHSVliVE5U3QtBtVrnrXopFaNTam1N1Yv0PaYKlWLvQ9IJ2Iq1tQ2lIbWGtqVTKvlzVxVzU11MpxsZzEYtIW8QGNgUaA6wJ6m/xTOcivLTj8kK5mR0nCsOpXOcKxSeqsiCxOtam1KqrUemOJVGth5VICMFik9VNUSDDoSjYmnybEVGtFSMgmxsVhxRzw+XScKnFIVykdJyv6l8/G3nFneSZFeVStpmJUyHyrRqxKJyrwn0dXwVOWo1lqFrUyko2itgqKmth0aijGw6NQDYdGiiU1mxAC8k6Kny2EzipBGix2nxz/ACrMXqlcJ8dq58X7dNaLnHEup+uGSfhr0n015guKtctaFI66eenK0yrnJI2nUlzxVNBGxpG1mxpBTp0BUUnTRU0bU2nGsFTWVY3mpCpZf1n6166VzjR18w4vVK4yafDo2nXCo+tX1xtGrMPTjaycNFai1VgxBMpxmRWsHk9VPoVqbRjeaDK5o8OnHJiOeqjpipDOKVzMjozfVKmct4VrLMSo8t4WKTCictigvgMYioJbFaEVmsYYBYY0gNgsON5RUwnx+2vJNKnP20XMaEKlOOlGm4VPlvBtTqeBvLDW0UyjRKNSi9bmp08xc0dDymKkXGWbTimsxKgwssGjWGU6sRGVsWLSCfJnMaVtPA4NDaCtFT6Hy3qz/wA5L+bN/wCJVVW1mwGjRo1QZk2nUoNa1tHoVmbQgBYcZFAtUBU6WkVOSCarmKnJnK5xTdaVtQYZqK9N6FBSK9NOkw8xaKaVLcrUdAnStC1oMUGkNagWsZPX9m6KbE6yULUBA0WtW7RRaJWaCtawIBhU6lVYh4i5Fz1PiIqaqLazilROarmGpazE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3562" name="AutoShape 10" descr="data:image/jpeg;base64,/9j/4AAQSkZJRgABAQAAAQABAAD/2wCEAAkGBxQSEhQUEhQUFBQUFRQUFBQUFBQUFBQUFBQXFxQUFBQYHCggGBwlHBQUITEhJSkrLi4uFx8zODMsNygtLiwBCgoKDg0OFA8QFywcHBwsLCwsLCwsLCwsLCwsLCwsLCwsLCwsLCwsLCwsLCwsLCwsLCwsLCwsNywsLCw3LCwrK//AABEIALsBDQMBIgACEQEDEQH/xAAZAAEBAQEBAQAAAAAAAAAAAAABAgADBAf/xAAiEAEBAQEBAAICAgMBAAAAAAAAARECEgMTUWEhMUGBoSL/xAAZAQEBAQEBAQAAAAAAAAAAAAAAAQIDBAX/xAAbEQEBAQADAQEAAAAAAAAAAAAAEQECEiExUf/aAAwDAQACEQMRAD8A+t8cluS+bj1MWaNYgsbyuQ+VzCoxpw6yfoxerNRPjdMMat5kStypEOVahowtgIVosbyypKGKK0Wg4ijRVDCCILHTAkE4KoVFTrHGwBYnF2CkEWNFTkz4Umr452LnFX4kdOa1nH9SufHEyL8o46/g6mQUG1taQxmlGgpg2qioU6dUMotaAGOCtgKTSKDBpGRVStURQhYa2gUlkUYFaJNQTjY688KnEazhqdnCcVX1OuitdcLqMRXXE2JuGJxpThkBx5/pWI5v8FxaMVKnWjVFWjWxsVGlVK0aLgazaLQOlE6F7KLran0ZQNZNrAbU61o1NFadTraCjUaZKB0y/hufj/K2szSicriZVSt5mYzrM2jVQ61A9JVNoxPptSrFWCNIvmH1Hk5MiYfTzuhZNp1QxSNbVRetqTOVDo03lrFE6zSmIDKcUNWIMPn9jTsXINeRjUIKnMVMc5T6W4OkrenP23pakdJ2071z9pnSdljuPTnFRaK0Sp0yguUUWjSi6znphR0lXz05SK45/bWVnXmlNieVyPNjojDFa2tZhROVTkem1ciLFqdDVFDWTqaKjI06Ui02wJKK1OtIyKWqfTaB0wSi0FaNb/TXlQxhOaMBcpvSJyrIeoL2eeq0jKKynE+29L4OkOuPo+1qR21uennvyHno7ELSjTrjjTMqCxRJw+WpEDVsOKqbBIqxtASMzAwposoC0dVfg2E0cuZVeHSVliVE5U3QtBtVrnrXopFaNTam1N1Yv0PaYKlWLvQ9IJ2Iq1tQ2lIbWGtqVTKvlzVxVzU11MpxsZzEYtIW8QGNgUaA6wJ6m/xTOcivLTj8kK5mR0nCsOpXOcKxSeqsiCxOtam1KqrUemOJVGth5VICMFik9VNUSDDoSjYmnybEVGtFSMgmxsVhxRzw+XScKnFIVykdJyv6l8/G3nFneSZFeVStpmJUyHyrRqxKJyrwn0dXwVOWo1lqFrUyko2itgqKmth0aijGw6NQDYdGiiU1mxAC8k6Kny2EzipBGix2nxz/ACrMXqlcJ8dq58X7dNaLnHEup+uGSfhr0n015guKtctaFI66eenK0yrnJI2nUlzxVNBGxpG1mxpBTp0BUUnTRU0bU2nGsFTWVY3mpCpZf1n6166VzjR18w4vVK4yafDo2nXCo+tX1xtGrMPTjaycNFai1VgxBMpxmRWsHk9VPoVqbRjeaDK5o8OnHJiOeqjpipDOKVzMjozfVKmct4VrLMSo8t4WKTCictigvgMYioJbFaEVmsYYBYY0gNgsON5RUwnx+2vJNKnP20XMaEKlOOlGm4VPlvBtTqeBvLDW0UyjRKNSi9bmp08xc0dDymKkXGWbTimsxKgwssGjWGU6sRGVsWLSCfJnMaVtPA4NDaCtFT6Hy3qz/wA5L+bN/wCJVVW1mwGjRo1QZk2nUoNa1tHoVmbQgBYcZFAtUBU6WkVOSCarmKnJnK5xTdaVtQYZqK9N6FBSK9NOkw8xaKaVLcrUdAnStC1oMUGkNagWsZPX9m6KbE6yULUBA0WtW7RRaJWaCtawIBhU6lVYh4i5Fz1PiIqaqLazilROarmGpazE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3566" name="Picture 14" descr="http://www.edroman.com/customshop/wood/images/basswood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5000636"/>
            <a:ext cx="2643206" cy="1327042"/>
          </a:xfrm>
          <a:prstGeom prst="rect">
            <a:avLst/>
          </a:prstGeom>
          <a:noFill/>
        </p:spPr>
      </p:pic>
      <p:sp>
        <p:nvSpPr>
          <p:cNvPr id="23568" name="AutoShape 16" descr="data:image/jpeg;base64,/9j/4AAQSkZJRgABAQAAAQABAAD/2wCEAAkGBxQSEhQUEhQUFBQUFRQUFBQUFBQUFBQUFBQXFxQUFBQYHCggGBwlHBQUITEhJSkrLi4uFx8zODMsNygtLiwBCgoKDg0OFA8QFywcHBwsLCwsLCwsLCwsLCwsLCwsLCwsLCwsLCwsLCwsLCwsLCwsLCwsLCwsNywsLCw3LCwrK//AABEIALsBDQMBIgACEQEDEQH/xAAZAAEBAQEBAQAAAAAAAAAAAAABAgADBAf/xAAiEAEBAQEBAAICAgMBAAAAAAAAARECEgMTUWEhMUGBoSL/xAAZAQEBAQEBAQAAAAAAAAAAAAAAAQIDBAX/xAAbEQEBAQADAQEAAAAAAAAAAAAAEQECEiExUf/aAAwDAQACEQMRAD8A+t8cluS+bj1MWaNYgsbyuQ+VzCoxpw6yfoxerNRPjdMMat5kStypEOVahowtgIVosbyypKGKK0Wg4ijRVDCCILHTAkE4KoVFTrHGwBYnF2CkEWNFTkz4Umr452LnFX4kdOa1nH9SufHEyL8o46/g6mQUG1taQxmlGgpg2qioU6dUMotaAGOCtgKTSKDBpGRVStURQhYa2gUlkUYFaJNQTjY688KnEazhqdnCcVX1OuitdcLqMRXXE2JuGJxpThkBx5/pWI5v8FxaMVKnWjVFWjWxsVGlVK0aLgazaLQOlE6F7KLran0ZQNZNrAbU61o1NFadTraCjUaZKB0y/hufj/K2szSicriZVSt5mYzrM2jVQ61A9JVNoxPptSrFWCNIvmH1Hk5MiYfTzuhZNp1QxSNbVRetqTOVDo03lrFE6zSmIDKcUNWIMPn9jTsXINeRjUIKnMVMc5T6W4OkrenP23pakdJ2071z9pnSdljuPTnFRaK0Sp0yguUUWjSi6znphR0lXz05SK45/bWVnXmlNieVyPNjojDFa2tZhROVTkem1ciLFqdDVFDWTqaKjI06Ui02wJKK1OtIyKWqfTaB0wSi0FaNb/TXlQxhOaMBcpvSJyrIeoL2eeq0jKKynE+29L4OkOuPo+1qR21uennvyHno7ELSjTrjjTMqCxRJw+WpEDVsOKqbBIqxtASMzAwposoC0dVfg2E0cuZVeHSVliVE5U3QtBtVrnrXopFaNTam1N1Yv0PaYKlWLvQ9IJ2Iq1tQ2lIbWGtqVTKvlzVxVzU11MpxsZzEYtIW8QGNgUaA6wJ6m/xTOcivLTj8kK5mR0nCsOpXOcKxSeqsiCxOtam1KqrUemOJVGth5VICMFik9VNUSDDoSjYmnybEVGtFSMgmxsVhxRzw+XScKnFIVykdJyv6l8/G3nFneSZFeVStpmJUyHyrRqxKJyrwn0dXwVOWo1lqFrUyko2itgqKmth0aijGw6NQDYdGiiU1mxAC8k6Kny2EzipBGix2nxz/ACrMXqlcJ8dq58X7dNaLnHEup+uGSfhr0n015guKtctaFI66eenK0yrnJI2nUlzxVNBGxpG1mxpBTp0BUUnTRU0bU2nGsFTWVY3mpCpZf1n6166VzjR18w4vVK4yafDo2nXCo+tX1xtGrMPTjaycNFai1VgxBMpxmRWsHk9VPoVqbRjeaDK5o8OnHJiOeqjpipDOKVzMjozfVKmct4VrLMSo8t4WKTCictigvgMYioJbFaEVmsYYBYY0gNgsON5RUwnx+2vJNKnP20XMaEKlOOlGm4VPlvBtTqeBvLDW0UyjRKNSi9bmp08xc0dDymKkXGWbTimsxKgwssGjWGU6sRGVsWLSCfJnMaVtPA4NDaCtFT6Hy3qz/wA5L+bN/wCJVVW1mwGjRo1QZk2nUoNa1tHoVmbQgBYcZFAtUBU6WkVOSCarmKnJnK5xTdaVtQYZqK9N6FBSK9NOkw8xaKaVLcrUdAnStC1oMUGkNagWsZPX9m6KbE6yULUBA0WtW7RRaJWaCtawIBhU6lVYh4i5Fz1PiIqaqLazilROarmGpazE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3882539" cy="30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Oreh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sivorjav les</a:t>
            </a:r>
          </a:p>
          <a:p>
            <a:r>
              <a:rPr lang="sl-SI" dirty="0" smtClean="0"/>
              <a:t>temnejše proge</a:t>
            </a:r>
          </a:p>
          <a:p>
            <a:r>
              <a:rPr lang="sl-SI" dirty="0" smtClean="0"/>
              <a:t>težek, trd </a:t>
            </a:r>
          </a:p>
          <a:p>
            <a:r>
              <a:rPr lang="sl-SI" dirty="0" smtClean="0"/>
              <a:t>žilav</a:t>
            </a:r>
          </a:p>
          <a:p>
            <a:r>
              <a:rPr lang="sl-SI" dirty="0" smtClean="0"/>
              <a:t>dobro cepljiv</a:t>
            </a:r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pohištvo</a:t>
            </a:r>
          </a:p>
          <a:p>
            <a:r>
              <a:rPr lang="sl-SI" dirty="0" smtClean="0"/>
              <a:t>za glasbila</a:t>
            </a:r>
          </a:p>
          <a:p>
            <a:r>
              <a:rPr lang="sl-SI" dirty="0" smtClean="0"/>
              <a:t>za mizarske izdelke</a:t>
            </a:r>
          </a:p>
          <a:p>
            <a:r>
              <a:rPr lang="sl-SI" dirty="0" smtClean="0"/>
              <a:t>za strugarske izdelke</a:t>
            </a:r>
            <a:endParaRPr lang="sl-SI" dirty="0"/>
          </a:p>
        </p:txBody>
      </p:sp>
      <p:pic>
        <p:nvPicPr>
          <p:cNvPr id="22530" name="Picture 2" descr="http://www.zlata-ptica.com/media/catalog/product/cache/1/image/9df78eab33525d08d6e5fb8d27136e95/p/l/pladenj_oreh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224494"/>
            <a:ext cx="2357454" cy="2277630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xQTEhUUExQWFhQXGRoaGRYYGB4ZGhgcGh4aGhcYHRscHCggGh0mHBgYIjEhJykrLi4uGB8zODMsNygtLisBCgoKDg0OGxAQGywkHyQsLCwsLCwsLCwsLCwsLCwsLCwsLCwsLCwsLCwsLCwsLCwsLCwsLCwsLCwsLCwsLCwsLP/AABEIAM0A9gMBIgACEQEDEQH/xAAbAAACAwEBAQAAAAAAAAAAAAAEBQIDBgEAB//EAD8QAAECBAMFBgUCBAUEAwAAAAECEQADITEEEkEFIlFhcQYTMoGRoUKxwdHwFOEjUmLxBxUzcpJDY4KyFiQ0/8QAGQEAAgMBAAAAAAAAAAAAAAAAAQIAAwQF/8QAKxEAAgIBAwMDBAEFAAAAAAAAAAECEQMSITEEIlETQXEyYbHRoSNCgZHB/9oADAMBAAIRAxEAPwBPi5xClMaveBTPVxizEPmPXlEKxxd2ZDvfr/m+UWDEr4vFdRx9IlLGpZul+jQzIiYxCiWFTwBP3iRnNqVHUPQfeKszghIZPuepi1Er8/OcKk2Gw2UkTEFEyqVBi1PMRj9rSBJUpILZSwUdeFNY1yFhCSo2SCT0FTGe2+EzUS8YgOn4knTT1SqkasUtDS9n+S3G2+RfgZhJBzKcOQoHKKc+saCTt4BLzDvDhUngX4xhp2JL2YCwieGSuYoBLkmwF420uWWH0OR2wJO6kOxADOrze8NF4+apKTMUXa3Cg0GtIz2xdliSApVZjeSRy4nnDVS3pGTPncu2JXKfgrm4pXExUjFqc1ivEKrFCdfOMFbCWOpGLJTeBFYgijn8MCyVm0TX+EfSC3ZDxnnj7xZLmK4wM8TRFcmyFuKmq7tdfgV8jGTwu3ppSkFVrEUMayagFJBLAhiRwNCYXSexChvIKlp0G6CW60jodA3Ui2HANgNrKIdajldgKOrTWGY2gnLvKIJ8wA93GvIQjXgpyFVlUBubcohO7zN/pnKOFR7R0BzVYdGdClhSsoLUPpf8rC0bQWCreVQt+fmsabsnhR+mAKWC3JB508qCE+2NmhKmUkqKapYtnHDr9YxrqGsrT4JZAY+Yn4yfetaEQxwnaJQuunOrRjJO1EEkAEfPXhEFTGrmPm5eNtkNnj+1REtRJCk1Kbg5hVNR5QgwCFYhCirMiaqZnBBdOVVAgB7lWvCE6FZwEqUMuZ3PmK8uUPtnY5CFJBIADZf5SzivVzEshbi9hYxKHlzErSzslW8w0yuQfIwuwONmgGijoHCqGrEfmkbLCbal5SLqZkkKdyXo7BmpxeCQZZrlUCkAMVUAfg0QNGcwO1ZqlHdUwGgUD8o9GiklIUpm9W9HLNHohDKz0DMbXiPdcGg3ESN4nnrFShTd9df2jiWZKB1DKf6uGg6xJioub0iaZNouTJ+kMQpQmC5aI4mXWDZMtg94ZESMr222lkSJAcFYzKP9LkAeZHtC/sftFIUcOsuibQPYKNGrooU6tFPb9ZOKA/7aQB1KjCkbJn+ISpnF2r14xtUI+nUnyXw2QZtnZhw81UsgtdJOqdPMWMa/s9s4SpQLDOsAqPWoTyDRSqR+vwTk/wD2ZRIL0OZnYvooenlBGw8UVy0haSmYkZFAhi6aP5s8Vym3GvdchmnQdMFY4DeJGWsnwluJp8453Bq6heoFT9oyt77FNMAUuvnFgkcactfSCgkDwhudyft5RWQdajTWK2TgqUeAb6xJJpWJ5OBjhlwlhIZOcWJlxzKYtAYOaAXMLIiF+18XlCUBnWeLUFT7tBXZ/aWgKhk8Y0YUO69aF4zk/DzcRiHShTAblPh48A9TWNPsPs9MlkrWtKVENlbMw56e8dPDpww7nyXR2W42mTcOoEd5LGubMA/JzpQRTkBSMrAvQ3cXBHEEfSLZOwZbupai92YP86wZK2PISzBVHZ1lhxpYfvDvqoLyTWgjDFkjpAPaJLy0r1SWfkf3aL5+JAoKAXMZzaG0DNLB8oNOfOOb6muTpCWHbP2fhVMVSEmZUkt4ibPDL/JZKlpKZSAEh2qc2gDGwofaBdioOVwHLi7MOZBhli8UEqStGXMKKrQpNk04H0cx1sDvGi1cEsNhEJIX3aUFmokDWCpmHRMIKpb5dHoXapHEfWEszbhNwEsa3PFuvpFU/aRUhwosCynADvbSlB7RoIMNpykoliWlASApxq1XDnSFmIwKksTm5kgs2lf3gdW0DlUCS1q35coNwe01GucksxowgEAcHiJZNyaO9vn+Uj0XIwmYm7inEescggLcZhCCflAKkw07RY8olqICcwqdaAUTyJceUZCVtSaSUd0nvFAFCsxCb7wINSW4cDHLydNNPt3K3Afy5DmCkygKEh+GvpCrDIxBkZ5jBQWpKgjRmbV7fOLtmBlk8opb0z0sTSMVScpBAdPGJTJfKkEoT6GK1KYNF+yQohnYVJmGZl3yAHuWFgOEVTFkQxnJgGeg6N+dYpcd7ZLsng1GquJyjmLn0+sA9rp86XlXLWUS1ULCoPXgYdJksyQ26G89feCZ2EE2WqWsOFD8I5wYQp6mixTp0ZTZfasKAl4hn0mi3/kNOo/eHwlggEFwagjUcQYzM/sobBQzVASSzl9CaWrE0Tl4I5TVB+EksDr0d7jhGrJi1rVAdws0WQ6x0S4HwnaLDLZ1hBOiqD/laCztLDCvfyv+afvHPnCadNMRxZHu/WOGXAs/tFhU2mZv9oJ92aBjt4qO4lIHFSnvyERYcj/tf4CosaGULmkRl7LVPZyUSHBJ+Ka1WHBPM30g3Z+zFEBeIIPCWzJ4gqHHlDVKnrxLD7Q0MemW4rdcFSJYSAEhgLRyYOHT94tnzAlTR2cBkBOv5+8GatsUrz0ivFYjKOZ+cRE0X0FvzlGa2xtEqVlTFO8nSCkc2hjsxyJNNTx5R7DpaApIalBBklhWLtMYqkEZ4QuWBPAgEcIIxGzVqBImgNUAuOoPC14zez5alutPiUSq/ElhFWNVMJMtlKZgSVbgf2N/eOvjVRSL1wNE4iWVB3CbkAu54vBn6X+XgCHt5hqxnJGKIGQ7r3PAQww2PJIAqwsq3kxiwgXPCUipCno1QX+1Y9hJ2lXqBqBcaQv2hKUACKHQJNGe35whevac1J1p6dedohDfYHELCnGZms4I0egsf3j0ZPZe3WBBKhqwt1j0CyHe9mnFTZaw8pQRcZgEpJWnJpdwL0eHiZKBVISmhJLAPCqTtGWJ00y5hqUnIqjHVIe46UhvPGYAPmBICSMrFR8DPW/1haANNg4mXipawwzDWjqToejj5QuOECFqLB2Z9SAafM+scwye6WjI6FIKswB3S9FvWoceTaNB+0MQCM1DSvmzdYwdTiaepCOO9i6XjWBEVnEPqIEXMHSIhXOM8JN8lLCFq5xVhk7+Y2TWvHSOEHn8ovCGSBWpc/SLKsiJyq71jrDDD84DQhjT+8HSBDSoAu21hionKBmbMl7E8Iz69prCVCZJICksaE6MxfSHXaPE93OlFzRKrcTZ+UdxGE76WJ0sOWHeSyff8+kNil6VX9L/AIf6f5NUN0IJPZgzwCyJdgGoSLuQB5NekLVdnwDMQpwpHLkKcY0QmLTRC0IUOAzE2ofer6xzC4OaVZs6M75nJLvTlRo2jiKV2LnTElSHHIhgehN40XZLs13H8Scxm6JuEDj/ALj7Q/GNnWmhIazVCrb1y0QRO1jHnzb6E/kryOtkFYuZuxXLX/FSk2SH8/wxHELcDqPnCzFz/wCIpQsFAfOM/DKA7ac4Zn0FT5RzHYvcSHvfpSAsQvMlR4hvX+0DzlDUvYcQKWPJ/lFU3e3kZROYrFKUC1BZI4wu/TG5rBhw+YVvxBcekRTIa/tBUdKtEbBFS/xoqxk1paq1ZvWkNe7EC4/A50EJDmnnUQYSTmkMhRNlq7sAAbpFUBiW5jmIhgO8JKRmrcX826xoMDs10sSKkWNbajQViC8HMST3ZzkjQVYcDeO1RcUzdlJKS6mOobX1hdKdrKbQu1R/fnD2VhFTQMqXUNACTfWOSMGoqIKag1S1acvy0EAoUiabLcE2Cm8uUFowmUATHfjw+nN4bz9hKKQoDXTT0v5cY5/lQUlu+zNZJTT/AJPpZjEILcNKllRcoNLhwfXWPQ/2P2dDE7hFnr5jW0eiEo+Z4zFJK1OSDWvPrwjSdn9vFIQBNIAA3QQQkgABQe7urpGdnYFJWpS/CXJNm8vP3iqXshakpWlig62Iq1fKsJVAN/iNrJzpKspW29usOpbK/n8oMxKCUpDZQ1q9Q/R/eE+xuwKhPlrmlJlBRoFklWRydAClwPWNvjpLxR1FyWkrm62Ml3XOPBP9R9YaYnDNqYAmymq5brGTRRSRlSquRQVP0EWIXWusVuQAB1PXh6fOLMtiNIid7hYbJEGS0QHhzB8o05CvlAkyUY/tbhirEFYqUISAH6mg82ins9tRciZn8RUKptmTUkdbt5wXi1OVLU4JJJerPUBgHtSFi3UoNloALNew5RvWNaNLNcdkaTtJsQKSnESP9NRc8UGvox0hRg8SUg5t4gmoPoIL7L7YmYeZkmjNJmUWg6f1jny1EMe0HZspebI35aw4AqG4jVuWkURl6T0S49n/AMYxWMSFoSpNiPrF2FmZkGF2zZEzIkFLMmugD/tB0jCtQr0sn7xhk0skn5bM81udkYhkudCacSLD1igS2fO7kvlAro1bDWCO8YsBlqS9yX56RKS4LXEDXarj8i7IDmTSGy7vFLOD6xZuzB4Q/KkMDKSb08oFmYNi4r0NYV3D7r+SW2LTKY8G8j6xYl9a9f2gxUom3veIKlcjFaaX0kBzLiM9CmAR4ioVs3EuYK7qj2AqdIXzSuYsZCQHFGaxBfzjV0sXOafgeKHmC2QZiSs0UGAUElOcs5qOADAkQz2Xs4SluFA8AQHrRQ5+0CYPEMkqKiylaeENYN04RejENYvHZRaM++lImGstOcWeuZLC1qg+0JMMuQiatcypJcM7AFnBbm/pE8fPStAQsJOc5RmS4Bqx9risY7bvZspnAS13Z0FSlJTd2Jcs453icANwvtDImy1JJyFxUEWeh5WtGfxk+TKpImlRU5IIYJDcXqX4RkZ+zZqTlKb2qGOuvWBDInI3u7IFCCzjrEJZ9I2ftaYoBIUGAslIAfqXcxyMVszaE1/CkBtAQDbnePRAWaDtvLQpAORJWpASpmOVRLgOwZt4itjWF+y9nzDLCZqVJQht5IzPlcmpYe2tjB0ybhVTChRV3inoAGKiQ9wQwDjo0ZzaLYacVYZaloAO7mzMBQvlNL/lIUJ9N2HjCsrfKEpAypSXAfxfIekF4gjUwg7IbTVOkqmKTldTB7lhf3hhiJlYw5Mn9Roz5PqK8VMRx9HhSuaWJrTQ2J0vDIJBLVfpCzELdRCapFudamFyT7fkVFMgXfr94MlJ0itEuogmWmoiuJCclLQTiJWZGV2ch/8Aa9aPEUAXNGqYxM/tdO70qykSCrdYVAFr0rr1h8MNU78FkFbNXLlNL7sKExFWUEij0oxNQPVvSmbsxGUOCoFq5w5AdqNUX6RnB2vGfwEUIYNdmJ9Yd7Jx36jMQhQSAA6ksObEEPx5PHQclFWy90dmbNlqJz5uRFWZ+Tw22DiTKSqUSpSKqS/wtcCrs3IVMRypDt5vrE8AhzMLjwn5jWOd1GdTi4pCepuD7WlqWygs9yTVSbp8weLCF+G2qlClCYFKay0gOQ9CpL0LNZ40EvBM6pdH8STVK/secJdoYEqCjKKgBSZL+NPS5bh1hMbxyjpktvPj5/fAbUkXSsZInVlzA7+FToNLsFM/k8EokEXEZfDYAOlQACRTLXX4iTcwz2ehSFqIWcjkZSTQNRtOMCfQW7hL/YHjQ/loiE6RWJKSU1zquBlf1q1HrBKJTqewA1UTWzN6RF0OR7OSB6QvXJIvQc6fOKe/T1fhX3OkXYoZiQdCcrHpUnWKpMvKGqeep4xTKGCDqUm/glRQlx+MVMOWiUg+F/mfwRBU0yRmCXABdq/7emleUO/06P5U+gjyUpAACQwtSL4dbjgqjFoOtCDBbXQpkpdPJXLXp9oY96MxUSMw55W5nTyMSn7IkLVmKKjUEj2iWIwruxHnT3EasfX4pc7fIdSIytpJzpJVYuwoOBe73ivaWKQtQmJCs4NyXp0Zvh94pnbOowBzXe1no7wAsKBay+D8esa4yUlaDZza09S5wQS7An/l+whrPw7JylbbqQAx5ukluheFezcIpSlzF/E4fpQEPVjeGuExJyFKN5PxJygqGmop1+8MHYq2ThXcmXmB1NLUuI9BGEKkk5C9GKa0eoLeseiAPnqsSyiKuTXn94eSuzaihKgU1G62ovYk8rwR2k7MhBlLlrLrWUqUEFRS7kboO95Qsw+MXKzS8zoSSErAZ/I1HTRoUB9E7KYLu8KgXcqLs2rfSDFpD6+kK+xG2UzZSpJ8cveDhsyDqByPzEPEirmwvHMmqytfczz+oXbQ3UgDxK9hx87esLEYcgw4mSSs5jc+3KOqw7XhtOp2AXBP4Ivly/nFhkv+0VbQxKZMozFvSw1UdAOcJvdIKAu0kxXcmWh8y6HRk69HtGExGGWgoQp8r0Cju1of70grHbWMxZWoLBerEjKNAz8OkcmS5akZVTaFQLkkM9Khr2sY3YselUaIqlQz2cnOUyzJlKUQyTZuJJ/LRrJcgS0hCWATS3vC/sxgVSkLGcqTuhJdxbMSPUQ4mjpGTqZty0+BMj9gZSXr7wXgQAlZbQD1Iigp5/eCsJ4F1aqQPcxnfAiC8MQIUdrcJM7v9TIJE6SCafEj4kkatdusNkJ4wQmA3pdoEXTMFgMbKx1P/wA+JOv/AE5p4cjyPkTFU7FT8JMKZ2HLPQioPMHq3OE3aXZpw+LWhIOTxoA/lVYeRdP/AIw32J2xWgJk4mX38k6E/wARI0yqN24H1EbI3HfHx4/RpTsKR2pSBvS1AnkPalI0GFnlcpKikpKtCz16AekSwezcJOSmZh1lSTZK6EEfC2pHU6RbOkkFjRuOpirJ1GvsW3kXI2kDlMdZh19omlNeQj05QtGNwM4KQ55RFVIKElhz6Xigpf8AL8orcPYKKb10+cSEdVxiJryEDT4GImdAOMwwWrNrR3sYMI4U+cRHWLMeWWN3FhTBFkpBZAvUgkE8ns7xOSkCwWhxw8PAAhjwiyaHBZn52PWM7N7QEKUgoKSPhFCk611jtdP1Ecq+5YjUYHPnUSAqlFK3SQ8ehDgduO+UzAKmjcbR6NFkN9sOSUrdSShYQTlUQSkvlSS1nDnpF+1tnyZyZqJshEzMQVLBSlSS7OFJ3vIQzwOBlGWoeOYrMaq3idbnkPaF+z8KpCyuaMqCphm4lxfWsQhmuz/Z1cjEDu1I7tyg5R4xvEAuXeockfDTnocTKIOXz9LQfI2hLBMtJSJvhGVnPOzFrtA/fKWTnAzgsWDA8Czvz8xGDrINP1EJONlaJXziMyTeC5SHi2ZLYEmgEJCWpFNCgyQA5LAa+0AbT2JMxCk1WhISc0sZbMC4JF+LRT2vlqnoRLkTLTAVZSGNCBmJ86NRq1oFeBxOOkKbemoIysCcyCRul0jg/WNeLFp3fJohGuSGL7JTM7rW5ZKk50kkpsoOK68dIz+0sBMkEiZLWAsEpUkMCas4LjiL+WkfRBtrETJWb9NNO6AonIonjQ72h0EMMNjZagQQpBt3cwBiRdJSaOK+j2i50lY4i2LhO5w8uWbhLl+Kqt5O3lF5vwi+YQYoXU/Uxxb1PUzO92RI/vBWGAyEf1C/IH7xQpNOJi/Dp3RY1P0hpEQQkNF6IpSW6ReiusCT2FMp/iDhy0mYkVJMslnod5NOFFesZTF4RJSHZK0mhqgKDijau9L+Qj6F2ukBWFJIWci0qARRRrlLeSjGMkhwZk3vFhI3UKBfMzZeNHv/AEvrGvpt4fBox/SMOxiyuXNSQBVKgBQC4Legh+nHrSClYzil766wD2UxaVEo8CtEKcKZhveEQ4xWFqfL6xl6nF3bCTdM7JnIU2UsToaH1sYoOHIUXHR/nAapV+sWyMcpIa4Gh4cjcRmWVr6gUmSnF6Ax0p9NOf7x5K0KcpdKtQr6GIqltVQ8uPOG1J2waWVLl6kU05x4ocOYsBq5/OUem87cPzSF5QAXI8UrRzfpBZD39IisCFCB5eULdo4J/wCIkDvAPUcOsNlgxQsc4eE5QlqQyYk2SrxAIBBqatW0egtWy3mFaVEOKgVrxj0dvHmhOKdjminbQlCcyZzZC5UTwq4qzNzenCHeDxcycQTMQtIZgo3cEBSQAQ5c1ozx8/2hgcOgKIUq7ncUogPXecU8vrD7A9pcHh055RAmKRUS3Y151SHZwBoOUXENDOUpU1AEpKVWdAL3oVDSoBrBK5cxCv4iGrc6nQFVq0143jKyu3KCEzAgFazUKcg1qWJYPygsduUEKdKCk0YA3Z60fQXPtBaT5IaWd3lBLTXmNeFm1fy5xVjJ81UsoShKiSGKq9aAXraltYWSO28pSHmYacAWCiAWJoBUm9uMXL7WYcIJSmYwDJCteDE0r5wsYRjwqJQDK2QkhJIKFigCSASxUk0LFTg+QMMps4SUqKiFJBFgWYlgpQq1X/DCzAbVROUVlZloAomYwGutRR60Bt0gzH9pMOknuZyWpUnMDqRV9PODQ1jc7SBScu+4ehBuaZaZed4TzMcJyie6XLKNVNUK4AdFflqpHarDBaVTe6WPi7oF3dgojjbyg3FbSlz0hcoEINn63ANQORinqZViYJbIXTE/2jih+fnzi4S3IHHU8YuRh8odRFL/AHjmwgzOBFJblwi6QWCW4E+5+0cmYhINAfpFoSmlGLJ6cfrCyW4fYIQoN9OEWJFRFKEG/pz6xej8+0FgOYuYoSlkEAtckMK86CEGG2IJyUTJk6Z3ZNUOSKMXzFQoS1G1h7tJaEyJqpg3AhRUGeiQ5prQWhNsnbuBKiRMIQAGdOUDjRmAZ3jX0a7X8l+N7Ghw3ZxH8IrKpmQulQIBSAaOQzpr4W+bRZiMPUiK5M5Ex1S57JegSaED/bpS8EYNWYr/AIgIBZg1CACVOatWLs2JSVrkk1aFE7C36wu7rxco0+IkXhNMktm6xy54kUigi/pEpOJUEgeIcD5+kXrlUV1gcIoPP5xncWuB0Ey1pVVJObRKuXDjHFIbxXgE0bkX9ILTPILK3kg2N25GG55JSZ1iekVKUBbe+X7wWZQVYk6tqPKIGToBDqPgVqgMpJvFcxAEFlLXPpUxUscB6xKRCrC3MdgjCyySfpHoeKVDEMB2cClN3iwqpyguoaHrHzrtBs+YictBSohKiASGLXsA3G1I268TiEqPd4liCSQWcamrPWlC2kKMNi5y5xmE97lVupWCxCh4sthQHXSO7QxVgZZKB3jOEkpD2ysxHVjQ8IYyJc0OomhcOFsp23SCGOp+UHbO2iZu7NwylKY5lCj1oWSl7U1EavBYNCwCvDnwuxyqFA/8oPvpBohi0YlTkLUFgpIKZgJZI1oQyrVESxEsKS5IUi7ZaEsKjje3WPoCRJUzSUlSXYnSmhcuGanCK5eBkJSGTlLk1QUsSPCw+UGgmGxGKQgSwTmCypJdIIASUlt5LEbwoaRDuQULy5FFtUWCTVhl1B0MNNsIlqSEqCs4YpIfKRb4g7gqAoOHCPYXDDICyjLVQNUA2N2arOPaJVEMwZdBfI4cBIAewty4h42/chCUoAYJATTRv3ivBbMCZlDnSgOykFOV2NQoFi/A+YgjEqc08z8xGDrXwhZeCr9QwZnPDQRNAzeIv+aRWpIAYdf7xQZnCvPT94yaiugmfJDNbnBALkjgSB5UgDDklaQdSIM7pusC+66C+AvIReJBFfeISJzgcvnBcoPyhpJPgUB2+hJws4KLJKCCetPrHyzaKMOFkypyhugMVFyaU6Xq+kfSe3KXwU1LHeKAyb+IKP8A6x88wewJawRvJVp3iCwfUkVADu7GNXSRqL+S6HAtVQMJmui9NW5vbrAcoIBJdT/zOQelDWHiexk/dystKyQlaC6CoVYKUw0POkaOX2CISy5RQpNyqagozMGZg5SXFq/ONdMYP/w/7RhaBhpywV/9JSlOVj+Qk1caPcU0jU4nCmtPOMLJ7CLsQlKwCAxU41fNlIDc2j6Hs2UtKAJ1VBgd0vYF1Grguavp6UZMF2xJQ90IFyN3zL+0BEU8z9I1mIwA3gNaj6/SECsLUjzHlf2+Uc7JiaETFikU9Y8pL+YHygyZJ5RUE0H5rFVBKC9CDVqeVPpBa8QFeK3Ec+PGKMtPX8944EuB0/b6QdPuSwlUgCotxiGWIiYRUcA+oPURYmak+Kh9v2g0gURw9CemkegvDSg8eixR2ChFM2FOStYnLDguVFq8ncF4Hw+zDhD3eImkJUkKSoVAUS4qziiS7cRDebgVS0lKVKS5ctvAmxUdLZfWBTgpalEzpilCmbeFSOALkC9Kax2dyzY9+p7oghayWKaCoCjQeR+sdGOmIUN9QWplWamobWoNbVh7Im4AoCkskBRADF+KtXp1guV+lmFKJaUpBBIUXAVaoOZwHHIO/GDZKFGF2tP3hnUNQoBINqG3I+vnHUYudm/1QEuGKiKPxAc2B8oZ4nASUePESxmo2dKX40sdNdIumYjBnMsTg6aMFpCCSA4ylwQamur8YYgvmTJ5UK95mBYoQ9RehILO16GkRxOMmy/9aaEhQLhUviHOUO1yHGkHy8JLWoTDLSsMAMpenxAkEAhwWI6RfL2HJn/w5gWsBDJzFlJCszMT4uT1gNkF0lf8RScyySlznDWIFGo37ViOIoOHzflGhxWAky5YTLSkKsVJ6AqD2u1HhGcK93DWjm9Um8m3gSXIvEoqvQcPvExKAv8A2MEzSEuCPLjz6QMUFVVenDpGdR0/IpEFLki4Br7fWCcNM0P4P2iiSkhyz2HUVJ+Qghcr4hpWIk7sLJAspxY/jwdK4wGkOORt9YJw6ren7wrYKC++lUE5OYKLCjhxckm12pxiqd2Kwc8qUQohVEhCylKS3ioWJt6QFtlcxLZZa1Ja7gJepFHzH5QPj56kS0qyTEk1ypDgHmAKCl+UdTpk1jX3Lkthbt7BjDYiWoFhQ582ZS91qJDJew8o00rFrmSUqXKZKhupUUnMTaYGCgC1GcXPGMtP2v3qDLnSWzMHUDmrrZx8oExGBnMhEtQZincWTq7qJqA5T5nRqXe4bPpOHXlCUSznDbymo1ql3e/G0Vz8dLlBUxfdoUqmYs6jWnic6UAj5VtbZc+UQDNKlH4WUwDl0kg10Zg0B4YTZKTM7oF6FQKgWJOZNb29oYFmqwvb6VLIlmVMKUsyj4v6t0jqQHsI0JxMuekTJKgpqltOR4dI+d4rZapqQpKVhKhmMsAqKW1Zw/UDWJ4DZM6Uc8gqCwPh3sw/qFg3AxRkxakK1ZuMTIu1riAhK3eYJ+kS2XtZSglE9GSYX0amhI+EGDO7e1jwjnywuLdoRqhYJW6escEvdHUj6/WDjJvEBI05wriKCyUPT8uYjMk0bnBqcMQaxRPxcpHimJB4O59BE9NvhBJ4OUQaGjWj0AYXtRJzKTlVulnpUjztzjsOsOXwNpMhLVPzrlqzyyHFXG67gEipED4iWQcxczE0WA+XXIxFaisfR9pY3MF/qJSkLIZJIcXa4DkXpyjP7Gw4mYiaoEJQr4yN10sAK1ZjqI6tDCXD4OepKlpw7nUAEM9XqRB+zMXiJYQFSWB+JW+ADYhLm78I2qZ8iXJCZmJlF3qGBKdU0NqHnFq0YKYEBIlkBW8UneAIJZ/kNIZEMvh9oKSRmloSSQ6igGqSasQmge5hkjByFKQDkC3LkhKErahAU7AueNYcba2WhEo9wqdmDq8RUAKbhc2NnFawPgpZVLShS0ggup8uYNuqoQWo2n1iMKKMRLmyyvu5CkkZCEvlBBzJUEqTRTESzStTCLET5zqoqSSUu7oI4PUehGhjaYnDpE1XdLQJYQnKCqjqIJTe26DTjD07Tw4QEzVSlBgN5QU7cXBrEIYzsznUpeeZnDeE1uxBBezfSGeMW1qnT94NTiZSlqEkIEvxboAegFhFK5VSo3PvyjFmTc9hJ8igSquanjFcybw9T9oMmyvTQfeBphGlfz3jM40KTwqqV1evDT6Rd3WWlSD+NyjuHVZBsR78PeLe7ahqBY8vvBiu0jKJctiR5j6/T0giSmtI9MltlNG9yDSC8LLcjXyaK5R8BQFtLbkvDz0ImsCSwzWFr6Q0m9o9ng7ypfCztc/C5FYXYrZqcQtXfICiFXLM3Ct2vA6uyOHVZIQpwy0morQZRRr9GEdaMUlRcJ9vzZKgtaFSShRJQVL308WSQDpxeljFmG7QSJndIQrfHiKmDkcT14c4sxXYAgkpUkgh6i/EVPGE6v8AD6YpQIIH9JIcNTnXpBoFmi2xjSgILJWlQoSHdr1NA1DU+sDysWpbBOVCVF2y0VpU63PraM/M7G4hBLkpSASVVAHAON2vMxdgeyU8KIXNUgMfhzc/CfduMEg1mYvDFLImnDmnwkGhcHLVnNgW5RFG00JSpK5q5qT8UyWUpB0dV7l6CwhPtDDzJK0S0rE5TZitCXJdhlJqyed7QXgdlyjM/ilaeKcu6OID0fneJZBx+tVKU0zDhWiVoFCk8FKBzU16xSNtpCm/TEBmBKgATrZLdLM8GS8AiVuSStKFOC8w92GuChQKU2NecRn7OmJUn/TKTZSSMwsWbLUOwdtYgAKb2gSFAlCwA70DCllBwL8xYQvGJlqJy4ma5Ni6WFz4xlJHAcb2d/jdhmYKpt8SKZjavPyaFmO7OoQru803NcAkMDzc71CLWcQNKADTMAlaW/VEh7rCWb1rX28op2hgElkyp0lZsykgMXs+vrwpBszs/PQxSd0guN1TnnoLcbR2fsdc1WRNZTDOFnezD+UpHIV9jBoJm/8AJk5j3hAWakAKBrr4SI9GhR2cXmCErUWBoSUghwxenFmj0B0QZSu0neBQUlAelVZktrQChinahw81AyrCJidd45g1o1mB7KSgFAnMVgsojeTpQu3tAn/wqUUlWchgTQVpbWGjQp86xGFl3WxKbAAsNQfbrWCpMhOQLIIJaibm5Zm0+0fSV9jZRuRYA7g9YHm9jJZSUiYQE2YfvD64kpnzpeKWVKAQWuXAY8LAC0MZGMlIATl1scwueR5D1aNls7sYjKc01RelgID2p2Vlo3ioqyk0ZuEDVEHAiVtSWkvawbOpNA41JAbhzgSZtXMKpSpBPVuvVjGjl9m5K0pUcwzB2B1/BFGI7KoCSpK1WNOo4gg0gPSwizs0spxWUy0hJSplBROjgXp0jWz0Uc3/AC0B7I2VREwrJIzCqRagpDmdhgfKM2SPcLMQz0O72/8AYfmkCLTYNV2brxhzPwg/NOcDpwIzitnPtGaSsVFU7D5k7ruK2+0Tw68yQ7vw6e0GYWQyyHcM8dOFAUeFKWhtPv8A4CUIluCDfTNE56RkIVXMwY1FeTikGysGHflw84W7SUe8KUqKcoTbV+IhoY+5DRB0bGMtSilWU1A8SR0JILpce8C7Xx+Iw0tc0EKCQCQcpBDgEAZQa1DtBR2iQqqQpRHiVf2asR7wTVhCgoOwcK4voQRG0sAZW15c+UJy5qNMqaAhr5kioUOAENUdoZRI3ZhpfLmB1BYEFucK8V2dllSilkjhlB4a0gTFbDTLAAL9U06tEAP5mJOJzdyuWClyELBej6OAXNWgLDzNoSyrNLllKEuQUqTSpITWp3XjM4jAgKcMNbH7xfKmzmbv5gS3hBIB5M8Elh+HxmZSlqIlOEpYJslLUYuyirU84Y4UymzLmFSAKu2Zw9stBXRmpC/CYBMpJss8VDj5waJxUMtAA9A4GnM8IBLOYvGYN1KSo5noAkhQUwDhVLgNA83HyFgqV3hAo5UssTRmLg3AtEJ2HqBmUQa1OtvpHJeHSd0+HUGr8w/h8ogAjDTpS0BKJigqhSJilKAa4L3uH1EWYicFAglOZIZpalFuAKVAkAu7PpaKZicjlKlCtnFNLtEku7qUouABUBgCW0qzn1aIEX4XaciWqiVMCcqcqsuY0y06a3aG2G2kySpKgTSmWjdas3Mng0LGQGGUl97xWL00tyh0nY6FMQyXGiQ9uLQCA+CnB1OpGYn4ibaWprHIrxGyO6O7MVXiB6R6IS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4" name="AutoShape 6" descr="data:image/jpeg;base64,/9j/4AAQSkZJRgABAQAAAQABAAD/2wCEAAkGBxQTEhUUExQWFhQXGRoaGRYYGB4ZGhgcGh4aGhcYHRscHCggGh0mHBgYIjEhJykrLi4uGB8zODMsNygtLisBCgoKDg0OGxAQGywkHyQsLCwsLCwsLCwsLCwsLCwsLCwsLCwsLCwsLCwsLCwsLCwsLCwsLCwsLCwsLCwsLCwsLP/AABEIAM0A9gMBIgACEQEDEQH/xAAbAAACAwEBAQAAAAAAAAAAAAAEBQIDBgEAB//EAD8QAAECBAMFBgUCBAUEAwAAAAECEQADITEEEkEFIlFhcQYTMoGRoUKxwdHwFOEjUmLxBxUzcpJDY4KyFiQ0/8QAGQEAAgMBAAAAAAAAAAAAAAAAAQIAAwQF/8QAKxEAAgIBAwMDBAEFAAAAAAAAAAECEQMSITEEIlETQXEyYbHRoSNCgZHB/9oADAMBAAIRAxEAPwBPi5xClMaveBTPVxizEPmPXlEKxxd2ZDvfr/m+UWDEr4vFdRx9IlLGpZul+jQzIiYxCiWFTwBP3iRnNqVHUPQfeKszghIZPuepi1Er8/OcKk2Gw2UkTEFEyqVBi1PMRj9rSBJUpILZSwUdeFNY1yFhCSo2SCT0FTGe2+EzUS8YgOn4knTT1SqkasUtDS9n+S3G2+RfgZhJBzKcOQoHKKc+saCTt4BLzDvDhUngX4xhp2JL2YCwieGSuYoBLkmwF420uWWH0OR2wJO6kOxADOrze8NF4+apKTMUXa3Cg0GtIz2xdliSApVZjeSRy4nnDVS3pGTPncu2JXKfgrm4pXExUjFqc1ivEKrFCdfOMFbCWOpGLJTeBFYgijn8MCyVm0TX+EfSC3ZDxnnj7xZLmK4wM8TRFcmyFuKmq7tdfgV8jGTwu3ppSkFVrEUMayagFJBLAhiRwNCYXSexChvIKlp0G6CW60jodA3Ui2HANgNrKIdajldgKOrTWGY2gnLvKIJ8wA93GvIQjXgpyFVlUBubcohO7zN/pnKOFR7R0BzVYdGdClhSsoLUPpf8rC0bQWCreVQt+fmsabsnhR+mAKWC3JB508qCE+2NmhKmUkqKapYtnHDr9YxrqGsrT4JZAY+Yn4yfetaEQxwnaJQuunOrRjJO1EEkAEfPXhEFTGrmPm5eNtkNnj+1REtRJCk1Kbg5hVNR5QgwCFYhCirMiaqZnBBdOVVAgB7lWvCE6FZwEqUMuZ3PmK8uUPtnY5CFJBIADZf5SzivVzEshbi9hYxKHlzErSzslW8w0yuQfIwuwONmgGijoHCqGrEfmkbLCbal5SLqZkkKdyXo7BmpxeCQZZrlUCkAMVUAfg0QNGcwO1ZqlHdUwGgUD8o9GiklIUpm9W9HLNHohDKz0DMbXiPdcGg3ESN4nnrFShTd9df2jiWZKB1DKf6uGg6xJioub0iaZNouTJ+kMQpQmC5aI4mXWDZMtg94ZESMr222lkSJAcFYzKP9LkAeZHtC/sftFIUcOsuibQPYKNGrooU6tFPb9ZOKA/7aQB1KjCkbJn+ISpnF2r14xtUI+nUnyXw2QZtnZhw81UsgtdJOqdPMWMa/s9s4SpQLDOsAqPWoTyDRSqR+vwTk/wD2ZRIL0OZnYvooenlBGw8UVy0haSmYkZFAhi6aP5s8Vym3GvdchmnQdMFY4DeJGWsnwluJp8453Bq6heoFT9oyt77FNMAUuvnFgkcactfSCgkDwhudyft5RWQdajTWK2TgqUeAb6xJJpWJ5OBjhlwlhIZOcWJlxzKYtAYOaAXMLIiF+18XlCUBnWeLUFT7tBXZ/aWgKhk8Y0YUO69aF4zk/DzcRiHShTAblPh48A9TWNPsPs9MlkrWtKVENlbMw56e8dPDpww7nyXR2W42mTcOoEd5LGubMA/JzpQRTkBSMrAvQ3cXBHEEfSLZOwZbupai92YP86wZK2PISzBVHZ1lhxpYfvDvqoLyTWgjDFkjpAPaJLy0r1SWfkf3aL5+JAoKAXMZzaG0DNLB8oNOfOOb6muTpCWHbP2fhVMVSEmZUkt4ibPDL/JZKlpKZSAEh2qc2gDGwofaBdioOVwHLi7MOZBhli8UEqStGXMKKrQpNk04H0cx1sDvGi1cEsNhEJIX3aUFmokDWCpmHRMIKpb5dHoXapHEfWEszbhNwEsa3PFuvpFU/aRUhwosCynADvbSlB7RoIMNpykoliWlASApxq1XDnSFmIwKksTm5kgs2lf3gdW0DlUCS1q35coNwe01GucksxowgEAcHiJZNyaO9vn+Uj0XIwmYm7inEescggLcZhCCflAKkw07RY8olqICcwqdaAUTyJceUZCVtSaSUd0nvFAFCsxCb7wINSW4cDHLydNNPt3K3Afy5DmCkygKEh+GvpCrDIxBkZ5jBQWpKgjRmbV7fOLtmBlk8opb0z0sTSMVScpBAdPGJTJfKkEoT6GK1KYNF+yQohnYVJmGZl3yAHuWFgOEVTFkQxnJgGeg6N+dYpcd7ZLsng1GquJyjmLn0+sA9rp86XlXLWUS1ULCoPXgYdJksyQ26G89feCZ2EE2WqWsOFD8I5wYQp6mixTp0ZTZfasKAl4hn0mi3/kNOo/eHwlggEFwagjUcQYzM/sobBQzVASSzl9CaWrE0Tl4I5TVB+EksDr0d7jhGrJi1rVAdws0WQ6x0S4HwnaLDLZ1hBOiqD/laCztLDCvfyv+afvHPnCadNMRxZHu/WOGXAs/tFhU2mZv9oJ92aBjt4qO4lIHFSnvyERYcj/tf4CosaGULmkRl7LVPZyUSHBJ+Ka1WHBPM30g3Z+zFEBeIIPCWzJ4gqHHlDVKnrxLD7Q0MemW4rdcFSJYSAEhgLRyYOHT94tnzAlTR2cBkBOv5+8GatsUrz0ivFYjKOZ+cRE0X0FvzlGa2xtEqVlTFO8nSCkc2hjsxyJNNTx5R7DpaApIalBBklhWLtMYqkEZ4QuWBPAgEcIIxGzVqBImgNUAuOoPC14zez5alutPiUSq/ElhFWNVMJMtlKZgSVbgf2N/eOvjVRSL1wNE4iWVB3CbkAu54vBn6X+XgCHt5hqxnJGKIGQ7r3PAQww2PJIAqwsq3kxiwgXPCUipCno1QX+1Y9hJ2lXqBqBcaQv2hKUACKHQJNGe35whevac1J1p6dedohDfYHELCnGZms4I0egsf3j0ZPZe3WBBKhqwt1j0CyHe9mnFTZaw8pQRcZgEpJWnJpdwL0eHiZKBVISmhJLAPCqTtGWJ00y5hqUnIqjHVIe46UhvPGYAPmBICSMrFR8DPW/1haANNg4mXipawwzDWjqToejj5QuOECFqLB2Z9SAafM+scwye6WjI6FIKswB3S9FvWoceTaNB+0MQCM1DSvmzdYwdTiaepCOO9i6XjWBEVnEPqIEXMHSIhXOM8JN8lLCFq5xVhk7+Y2TWvHSOEHn8ovCGSBWpc/SLKsiJyq71jrDDD84DQhjT+8HSBDSoAu21hionKBmbMl7E8Iz69prCVCZJICksaE6MxfSHXaPE93OlFzRKrcTZ+UdxGE76WJ0sOWHeSyff8+kNil6VX9L/AIf6f5NUN0IJPZgzwCyJdgGoSLuQB5NekLVdnwDMQpwpHLkKcY0QmLTRC0IUOAzE2ofer6xzC4OaVZs6M75nJLvTlRo2jiKV2LnTElSHHIhgehN40XZLs13H8Scxm6JuEDj/ALj7Q/GNnWmhIazVCrb1y0QRO1jHnzb6E/kryOtkFYuZuxXLX/FSk2SH8/wxHELcDqPnCzFz/wCIpQsFAfOM/DKA7ac4Zn0FT5RzHYvcSHvfpSAsQvMlR4hvX+0DzlDUvYcQKWPJ/lFU3e3kZROYrFKUC1BZI4wu/TG5rBhw+YVvxBcekRTIa/tBUdKtEbBFS/xoqxk1paq1ZvWkNe7EC4/A50EJDmnnUQYSTmkMhRNlq7sAAbpFUBiW5jmIhgO8JKRmrcX826xoMDs10sSKkWNbajQViC8HMST3ZzkjQVYcDeO1RcUzdlJKS6mOobX1hdKdrKbQu1R/fnD2VhFTQMqXUNACTfWOSMGoqIKag1S1acvy0EAoUiabLcE2Cm8uUFowmUATHfjw+nN4bz9hKKQoDXTT0v5cY5/lQUlu+zNZJTT/AJPpZjEILcNKllRcoNLhwfXWPQ/2P2dDE7hFnr5jW0eiEo+Z4zFJK1OSDWvPrwjSdn9vFIQBNIAA3QQQkgABQe7urpGdnYFJWpS/CXJNm8vP3iqXshakpWlig62Iq1fKsJVAN/iNrJzpKspW29usOpbK/n8oMxKCUpDZQ1q9Q/R/eE+xuwKhPlrmlJlBRoFklWRydAClwPWNvjpLxR1FyWkrm62Ml3XOPBP9R9YaYnDNqYAmymq5brGTRRSRlSquRQVP0EWIXWusVuQAB1PXh6fOLMtiNIid7hYbJEGS0QHhzB8o05CvlAkyUY/tbhirEFYqUISAH6mg82ins9tRciZn8RUKptmTUkdbt5wXi1OVLU4JJJerPUBgHtSFi3UoNloALNew5RvWNaNLNcdkaTtJsQKSnESP9NRc8UGvox0hRg8SUg5t4gmoPoIL7L7YmYeZkmjNJmUWg6f1jny1EMe0HZspebI35aw4AqG4jVuWkURl6T0S49n/AMYxWMSFoSpNiPrF2FmZkGF2zZEzIkFLMmugD/tB0jCtQr0sn7xhk0skn5bM81udkYhkudCacSLD1igS2fO7kvlAro1bDWCO8YsBlqS9yX56RKS4LXEDXarj8i7IDmTSGy7vFLOD6xZuzB4Q/KkMDKSb08oFmYNi4r0NYV3D7r+SW2LTKY8G8j6xYl9a9f2gxUom3veIKlcjFaaX0kBzLiM9CmAR4ioVs3EuYK7qj2AqdIXzSuYsZCQHFGaxBfzjV0sXOafgeKHmC2QZiSs0UGAUElOcs5qOADAkQz2Xs4SluFA8AQHrRQ5+0CYPEMkqKiylaeENYN04RejENYvHZRaM++lImGstOcWeuZLC1qg+0JMMuQiatcypJcM7AFnBbm/pE8fPStAQsJOc5RmS4Bqx9risY7bvZspnAS13Z0FSlJTd2Jcs453icANwvtDImy1JJyFxUEWeh5WtGfxk+TKpImlRU5IIYJDcXqX4RkZ+zZqTlKb2qGOuvWBDInI3u7IFCCzjrEJZ9I2ftaYoBIUGAslIAfqXcxyMVszaE1/CkBtAQDbnePRAWaDtvLQpAORJWpASpmOVRLgOwZt4itjWF+y9nzDLCZqVJQht5IzPlcmpYe2tjB0ybhVTChRV3inoAGKiQ9wQwDjo0ZzaLYacVYZaloAO7mzMBQvlNL/lIUJ9N2HjCsrfKEpAypSXAfxfIekF4gjUwg7IbTVOkqmKTldTB7lhf3hhiJlYw5Mn9Roz5PqK8VMRx9HhSuaWJrTQ2J0vDIJBLVfpCzELdRCapFudamFyT7fkVFMgXfr94MlJ0itEuogmWmoiuJCclLQTiJWZGV2ch/8Aa9aPEUAXNGqYxM/tdO70qykSCrdYVAFr0rr1h8MNU78FkFbNXLlNL7sKExFWUEij0oxNQPVvSmbsxGUOCoFq5w5AdqNUX6RnB2vGfwEUIYNdmJ9Yd7Jx36jMQhQSAA6ksObEEPx5PHQclFWy90dmbNlqJz5uRFWZ+Tw22DiTKSqUSpSKqS/wtcCrs3IVMRypDt5vrE8AhzMLjwn5jWOd1GdTi4pCepuD7WlqWygs9yTVSbp8weLCF+G2qlClCYFKay0gOQ9CpL0LNZ40EvBM6pdH8STVK/secJdoYEqCjKKgBSZL+NPS5bh1hMbxyjpktvPj5/fAbUkXSsZInVlzA7+FToNLsFM/k8EokEXEZfDYAOlQACRTLXX4iTcwz2ehSFqIWcjkZSTQNRtOMCfQW7hL/YHjQ/loiE6RWJKSU1zquBlf1q1HrBKJTqewA1UTWzN6RF0OR7OSB6QvXJIvQc6fOKe/T1fhX3OkXYoZiQdCcrHpUnWKpMvKGqeep4xTKGCDqUm/glRQlx+MVMOWiUg+F/mfwRBU0yRmCXABdq/7emleUO/06P5U+gjyUpAACQwtSL4dbjgqjFoOtCDBbXQpkpdPJXLXp9oY96MxUSMw55W5nTyMSn7IkLVmKKjUEj2iWIwruxHnT3EasfX4pc7fIdSIytpJzpJVYuwoOBe73ivaWKQtQmJCs4NyXp0Zvh94pnbOowBzXe1no7wAsKBay+D8esa4yUlaDZza09S5wQS7An/l+whrPw7JylbbqQAx5ukluheFezcIpSlzF/E4fpQEPVjeGuExJyFKN5PxJygqGmop1+8MHYq2ThXcmXmB1NLUuI9BGEKkk5C9GKa0eoLeseiAPnqsSyiKuTXn94eSuzaihKgU1G62ovYk8rwR2k7MhBlLlrLrWUqUEFRS7kboO95Qsw+MXKzS8zoSSErAZ/I1HTRoUB9E7KYLu8KgXcqLs2rfSDFpD6+kK+xG2UzZSpJ8cveDhsyDqByPzEPEirmwvHMmqytfczz+oXbQ3UgDxK9hx87esLEYcgw4mSSs5jc+3KOqw7XhtOp2AXBP4Ivly/nFhkv+0VbQxKZMozFvSw1UdAOcJvdIKAu0kxXcmWh8y6HRk69HtGExGGWgoQp8r0Cju1of70grHbWMxZWoLBerEjKNAz8OkcmS5akZVTaFQLkkM9Khr2sY3YselUaIqlQz2cnOUyzJlKUQyTZuJJ/LRrJcgS0hCWATS3vC/sxgVSkLGcqTuhJdxbMSPUQ4mjpGTqZty0+BMj9gZSXr7wXgQAlZbQD1Iigp5/eCsJ4F1aqQPcxnfAiC8MQIUdrcJM7v9TIJE6SCafEj4kkatdusNkJ4wQmA3pdoEXTMFgMbKx1P/wA+JOv/AE5p4cjyPkTFU7FT8JMKZ2HLPQioPMHq3OE3aXZpw+LWhIOTxoA/lVYeRdP/AIw32J2xWgJk4mX38k6E/wARI0yqN24H1EbI3HfHx4/RpTsKR2pSBvS1AnkPalI0GFnlcpKikpKtCz16AekSwezcJOSmZh1lSTZK6EEfC2pHU6RbOkkFjRuOpirJ1GvsW3kXI2kDlMdZh19omlNeQj05QtGNwM4KQ55RFVIKElhz6Xigpf8AL8orcPYKKb10+cSEdVxiJryEDT4GImdAOMwwWrNrR3sYMI4U+cRHWLMeWWN3FhTBFkpBZAvUgkE8ns7xOSkCwWhxw8PAAhjwiyaHBZn52PWM7N7QEKUgoKSPhFCk611jtdP1Ecq+5YjUYHPnUSAqlFK3SQ8ehDgduO+UzAKmjcbR6NFkN9sOSUrdSShYQTlUQSkvlSS1nDnpF+1tnyZyZqJshEzMQVLBSlSS7OFJ3vIQzwOBlGWoeOYrMaq3idbnkPaF+z8KpCyuaMqCphm4lxfWsQhmuz/Z1cjEDu1I7tyg5R4xvEAuXeockfDTnocTKIOXz9LQfI2hLBMtJSJvhGVnPOzFrtA/fKWTnAzgsWDA8Czvz8xGDrINP1EJONlaJXziMyTeC5SHi2ZLYEmgEJCWpFNCgyQA5LAa+0AbT2JMxCk1WhISc0sZbMC4JF+LRT2vlqnoRLkTLTAVZSGNCBmJ86NRq1oFeBxOOkKbemoIysCcyCRul0jg/WNeLFp3fJohGuSGL7JTM7rW5ZKk50kkpsoOK68dIz+0sBMkEiZLWAsEpUkMCas4LjiL+WkfRBtrETJWb9NNO6AonIonjQ72h0EMMNjZagQQpBt3cwBiRdJSaOK+j2i50lY4i2LhO5w8uWbhLl+Kqt5O3lF5vwi+YQYoXU/Uxxb1PUzO92RI/vBWGAyEf1C/IH7xQpNOJi/Dp3RY1P0hpEQQkNF6IpSW6ReiusCT2FMp/iDhy0mYkVJMslnod5NOFFesZTF4RJSHZK0mhqgKDijau9L+Qj6F2ukBWFJIWci0qARRRrlLeSjGMkhwZk3vFhI3UKBfMzZeNHv/AEvrGvpt4fBox/SMOxiyuXNSQBVKgBQC4Legh+nHrSClYzil766wD2UxaVEo8CtEKcKZhveEQ4xWFqfL6xl6nF3bCTdM7JnIU2UsToaH1sYoOHIUXHR/nAapV+sWyMcpIa4Gh4cjcRmWVr6gUmSnF6Ax0p9NOf7x5K0KcpdKtQr6GIqltVQ8uPOG1J2waWVLl6kU05x4ocOYsBq5/OUem87cPzSF5QAXI8UrRzfpBZD39IisCFCB5eULdo4J/wCIkDvAPUcOsNlgxQsc4eE5QlqQyYk2SrxAIBBqatW0egtWy3mFaVEOKgVrxj0dvHmhOKdjminbQlCcyZzZC5UTwq4qzNzenCHeDxcycQTMQtIZgo3cEBSQAQ5c1ozx8/2hgcOgKIUq7ncUogPXecU8vrD7A9pcHh055RAmKRUS3Y151SHZwBoOUXENDOUpU1AEpKVWdAL3oVDSoBrBK5cxCv4iGrc6nQFVq0143jKyu3KCEzAgFazUKcg1qWJYPygsduUEKdKCk0YA3Z60fQXPtBaT5IaWd3lBLTXmNeFm1fy5xVjJ81UsoShKiSGKq9aAXraltYWSO28pSHmYacAWCiAWJoBUm9uMXL7WYcIJSmYwDJCteDE0r5wsYRjwqJQDK2QkhJIKFigCSASxUk0LFTg+QMMps4SUqKiFJBFgWYlgpQq1X/DCzAbVROUVlZloAomYwGutRR60Bt0gzH9pMOknuZyWpUnMDqRV9PODQ1jc7SBScu+4ehBuaZaZed4TzMcJyie6XLKNVNUK4AdFflqpHarDBaVTe6WPi7oF3dgojjbyg3FbSlz0hcoEINn63ANQORinqZViYJbIXTE/2jih+fnzi4S3IHHU8YuRh8odRFL/AHjmwgzOBFJblwi6QWCW4E+5+0cmYhINAfpFoSmlGLJ6cfrCyW4fYIQoN9OEWJFRFKEG/pz6xej8+0FgOYuYoSlkEAtckMK86CEGG2IJyUTJk6Z3ZNUOSKMXzFQoS1G1h7tJaEyJqpg3AhRUGeiQ5prQWhNsnbuBKiRMIQAGdOUDjRmAZ3jX0a7X8l+N7Ghw3ZxH8IrKpmQulQIBSAaOQzpr4W+bRZiMPUiK5M5Ex1S57JegSaED/bpS8EYNWYr/AIgIBZg1CACVOatWLs2JSVrkk1aFE7C36wu7rxco0+IkXhNMktm6xy54kUigi/pEpOJUEgeIcD5+kXrlUV1gcIoPP5xncWuB0Ey1pVVJObRKuXDjHFIbxXgE0bkX9ILTPILK3kg2N25GG55JSZ1iekVKUBbe+X7wWZQVYk6tqPKIGToBDqPgVqgMpJvFcxAEFlLXPpUxUscB6xKRCrC3MdgjCyySfpHoeKVDEMB2cClN3iwqpyguoaHrHzrtBs+YictBSohKiASGLXsA3G1I268TiEqPd4liCSQWcamrPWlC2kKMNi5y5xmE97lVupWCxCh4sthQHXSO7QxVgZZKB3jOEkpD2ysxHVjQ8IYyJc0OomhcOFsp23SCGOp+UHbO2iZu7NwylKY5lCj1oWSl7U1EavBYNCwCvDnwuxyqFA/8oPvpBohi0YlTkLUFgpIKZgJZI1oQyrVESxEsKS5IUi7ZaEsKjje3WPoCRJUzSUlSXYnSmhcuGanCK5eBkJSGTlLk1QUsSPCw+UGgmGxGKQgSwTmCypJdIIASUlt5LEbwoaRDuQULy5FFtUWCTVhl1B0MNNsIlqSEqCs4YpIfKRb4g7gqAoOHCPYXDDICyjLVQNUA2N2arOPaJVEMwZdBfI4cBIAewty4h42/chCUoAYJATTRv3ivBbMCZlDnSgOykFOV2NQoFi/A+YgjEqc08z8xGDrXwhZeCr9QwZnPDQRNAzeIv+aRWpIAYdf7xQZnCvPT94yaiugmfJDNbnBALkjgSB5UgDDklaQdSIM7pusC+66C+AvIReJBFfeISJzgcvnBcoPyhpJPgUB2+hJws4KLJKCCetPrHyzaKMOFkypyhugMVFyaU6Xq+kfSe3KXwU1LHeKAyb+IKP8A6x88wewJawRvJVp3iCwfUkVADu7GNXSRqL+S6HAtVQMJmui9NW5vbrAcoIBJdT/zOQelDWHiexk/dystKyQlaC6CoVYKUw0POkaOX2CISy5RQpNyqagozMGZg5SXFq/ONdMYP/w/7RhaBhpywV/9JSlOVj+Qk1caPcU0jU4nCmtPOMLJ7CLsQlKwCAxU41fNlIDc2j6Hs2UtKAJ1VBgd0vYF1Grguavp6UZMF2xJQ90IFyN3zL+0BEU8z9I1mIwA3gNaj6/SECsLUjzHlf2+Uc7JiaETFikU9Y8pL+YHygyZJ5RUE0H5rFVBKC9CDVqeVPpBa8QFeK3Ec+PGKMtPX8944EuB0/b6QdPuSwlUgCotxiGWIiYRUcA+oPURYmak+Kh9v2g0gURw9CemkegvDSg8eixR2ChFM2FOStYnLDguVFq8ncF4Hw+zDhD3eImkJUkKSoVAUS4qziiS7cRDebgVS0lKVKS5ctvAmxUdLZfWBTgpalEzpilCmbeFSOALkC9Kax2dyzY9+p7oghayWKaCoCjQeR+sdGOmIUN9QWplWamobWoNbVh7Im4AoCkskBRADF+KtXp1guV+lmFKJaUpBBIUXAVaoOZwHHIO/GDZKFGF2tP3hnUNQoBINqG3I+vnHUYudm/1QEuGKiKPxAc2B8oZ4nASUePESxmo2dKX40sdNdIumYjBnMsTg6aMFpCCSA4ylwQamur8YYgvmTJ5UK95mBYoQ9RehILO16GkRxOMmy/9aaEhQLhUviHOUO1yHGkHy8JLWoTDLSsMAMpenxAkEAhwWI6RfL2HJn/w5gWsBDJzFlJCszMT4uT1gNkF0lf8RScyySlznDWIFGo37ViOIoOHzflGhxWAky5YTLSkKsVJ6AqD2u1HhGcK93DWjm9Um8m3gSXIvEoqvQcPvExKAv8A2MEzSEuCPLjz6QMUFVVenDpGdR0/IpEFLki4Br7fWCcNM0P4P2iiSkhyz2HUVJ+Qghcr4hpWIk7sLJAspxY/jwdK4wGkOORt9YJw6ren7wrYKC++lUE5OYKLCjhxckm12pxiqd2Kwc8qUQohVEhCylKS3ioWJt6QFtlcxLZZa1Ja7gJepFHzH5QPj56kS0qyTEk1ypDgHmAKCl+UdTpk1jX3Lkthbt7BjDYiWoFhQ582ZS91qJDJew8o00rFrmSUqXKZKhupUUnMTaYGCgC1GcXPGMtP2v3qDLnSWzMHUDmrrZx8oExGBnMhEtQZincWTq7qJqA5T5nRqXe4bPpOHXlCUSznDbymo1ql3e/G0Vz8dLlBUxfdoUqmYs6jWnic6UAj5VtbZc+UQDNKlH4WUwDl0kg10Zg0B4YTZKTM7oF6FQKgWJOZNb29oYFmqwvb6VLIlmVMKUsyj4v6t0jqQHsI0JxMuekTJKgpqltOR4dI+d4rZapqQpKVhKhmMsAqKW1Zw/UDWJ4DZM6Uc8gqCwPh3sw/qFg3AxRkxakK1ZuMTIu1riAhK3eYJ+kS2XtZSglE9GSYX0amhI+EGDO7e1jwjnywuLdoRqhYJW6escEvdHUj6/WDjJvEBI05wriKCyUPT8uYjMk0bnBqcMQaxRPxcpHimJB4O59BE9NvhBJ4OUQaGjWj0AYXtRJzKTlVulnpUjztzjsOsOXwNpMhLVPzrlqzyyHFXG67gEipED4iWQcxczE0WA+XXIxFaisfR9pY3MF/qJSkLIZJIcXa4DkXpyjP7Gw4mYiaoEJQr4yN10sAK1ZjqI6tDCXD4OepKlpw7nUAEM9XqRB+zMXiJYQFSWB+JW+ADYhLm78I2qZ8iXJCZmJlF3qGBKdU0NqHnFq0YKYEBIlkBW8UneAIJZ/kNIZEMvh9oKSRmloSSQ6igGqSasQmge5hkjByFKQDkC3LkhKErahAU7AueNYcba2WhEo9wqdmDq8RUAKbhc2NnFawPgpZVLShS0ggup8uYNuqoQWo2n1iMKKMRLmyyvu5CkkZCEvlBBzJUEqTRTESzStTCLET5zqoqSSUu7oI4PUehGhjaYnDpE1XdLQJYQnKCqjqIJTe26DTjD07Tw4QEzVSlBgN5QU7cXBrEIYzsznUpeeZnDeE1uxBBezfSGeMW1qnT94NTiZSlqEkIEvxboAegFhFK5VSo3PvyjFmTc9hJ8igSquanjFcybw9T9oMmyvTQfeBphGlfz3jM40KTwqqV1evDT6Rd3WWlSD+NyjuHVZBsR78PeLe7ahqBY8vvBiu0jKJctiR5j6/T0giSmtI9MltlNG9yDSC8LLcjXyaK5R8BQFtLbkvDz0ImsCSwzWFr6Q0m9o9ng7ypfCztc/C5FYXYrZqcQtXfICiFXLM3Ct2vA6uyOHVZIQpwy0morQZRRr9GEdaMUlRcJ9vzZKgtaFSShRJQVL308WSQDpxeljFmG7QSJndIQrfHiKmDkcT14c4sxXYAgkpUkgh6i/EVPGE6v8AD6YpQIIH9JIcNTnXpBoFmi2xjSgILJWlQoSHdr1NA1DU+sDysWpbBOVCVF2y0VpU63PraM/M7G4hBLkpSASVVAHAON2vMxdgeyU8KIXNUgMfhzc/CfduMEg1mYvDFLImnDmnwkGhcHLVnNgW5RFG00JSpK5q5qT8UyWUpB0dV7l6CwhPtDDzJK0S0rE5TZitCXJdhlJqyed7QXgdlyjM/ilaeKcu6OID0fneJZBx+tVKU0zDhWiVoFCk8FKBzU16xSNtpCm/TEBmBKgATrZLdLM8GS8AiVuSStKFOC8w92GuChQKU2NecRn7OmJUn/TKTZSSMwsWbLUOwdtYgAKb2gSFAlCwA70DCllBwL8xYQvGJlqJy4ma5Ni6WFz4xlJHAcb2d/jdhmYKpt8SKZjavPyaFmO7OoQru803NcAkMDzc71CLWcQNKADTMAlaW/VEh7rCWb1rX28op2hgElkyp0lZsykgMXs+vrwpBszs/PQxSd0guN1TnnoLcbR2fsdc1WRNZTDOFnezD+UpHIV9jBoJm/8AJk5j3hAWakAKBrr4SI9GhR2cXmCErUWBoSUghwxenFmj0B0QZSu0neBQUlAelVZktrQChinahw81AyrCJidd45g1o1mB7KSgFAnMVgsojeTpQu3tAn/wqUUlWchgTQVpbWGjQp86xGFl3WxKbAAsNQfbrWCpMhOQLIIJaibm5Zm0+0fSV9jZRuRYA7g9YHm9jJZSUiYQE2YfvD64kpnzpeKWVKAQWuXAY8LAC0MZGMlIATl1scwueR5D1aNls7sYjKc01RelgID2p2Vlo3ioqyk0ZuEDVEHAiVtSWkvawbOpNA41JAbhzgSZtXMKpSpBPVuvVjGjl9m5K0pUcwzB2B1/BFGI7KoCSpK1WNOo4gg0gPSwizs0spxWUy0hJSplBROjgXp0jWz0Uc3/AC0B7I2VREwrJIzCqRagpDmdhgfKM2SPcLMQz0O72/8AYfmkCLTYNV2brxhzPwg/NOcDpwIzitnPtGaSsVFU7D5k7ruK2+0Tw68yQ7vw6e0GYWQyyHcM8dOFAUeFKWhtPv8A4CUIluCDfTNE56RkIVXMwY1FeTikGysGHflw84W7SUe8KUqKcoTbV+IhoY+5DRB0bGMtSilWU1A8SR0JILpce8C7Xx+Iw0tc0EKCQCQcpBDgEAZQa1DtBR2iQqqQpRHiVf2asR7wTVhCgoOwcK4voQRG0sAZW15c+UJy5qNMqaAhr5kioUOAENUdoZRI3ZhpfLmB1BYEFucK8V2dllSilkjhlB4a0gTFbDTLAAL9U06tEAP5mJOJzdyuWClyELBej6OAXNWgLDzNoSyrNLllKEuQUqTSpITWp3XjM4jAgKcMNbH7xfKmzmbv5gS3hBIB5M8Elh+HxmZSlqIlOEpYJslLUYuyirU84Y4UymzLmFSAKu2Zw9stBXRmpC/CYBMpJss8VDj5waJxUMtAA9A4GnM8IBLOYvGYN1KSo5noAkhQUwDhVLgNA83HyFgqV3hAo5UssTRmLg3AtEJ2HqBmUQa1OtvpHJeHSd0+HUGr8w/h8ogAjDTpS0BKJigqhSJilKAa4L3uH1EWYicFAglOZIZpalFuAKVAkAu7PpaKZicjlKlCtnFNLtEku7qUouABUBgCW0qzn1aIEX4XaciWqiVMCcqcqsuY0y06a3aG2G2kySpKgTSmWjdas3Mng0LGQGGUl97xWL00tyh0nY6FMQyXGiQ9uLQCA+CnB1OpGYn4ibaWprHIrxGyO6O7MVXiB6R6IS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6" name="AutoShape 8" descr="data:image/jpeg;base64,/9j/4AAQSkZJRgABAQAAAQABAAD/2wCEAAkGBxQTEhUUExQWFhQXGRoaGRYYGB4ZGhgcGh4aGhcYHRscHCggGh0mHBgYIjEhJykrLi4uGB8zODMsNygtLisBCgoKDg0OGxAQGywkHyQsLCwsLCwsLCwsLCwsLCwsLCwsLCwsLCwsLCwsLCwsLCwsLCwsLCwsLCwsLCwsLCwsLP/AABEIAM0A9gMBIgACEQEDEQH/xAAbAAACAwEBAQAAAAAAAAAAAAAEBQIDBgEAB//EAD8QAAECBAMFBgUCBAUEAwAAAAECEQADITEEEkEFIlFhcQYTMoGRoUKxwdHwFOEjUmLxBxUzcpJDY4KyFiQ0/8QAGQEAAgMBAAAAAAAAAAAAAAAAAQIAAwQF/8QAKxEAAgIBAwMDBAEFAAAAAAAAAAECEQMSITEEIlETQXEyYbHRoSNCgZHB/9oADAMBAAIRAxEAPwBPi5xClMaveBTPVxizEPmPXlEKxxd2ZDvfr/m+UWDEr4vFdRx9IlLGpZul+jQzIiYxCiWFTwBP3iRnNqVHUPQfeKszghIZPuepi1Er8/OcKk2Gw2UkTEFEyqVBi1PMRj9rSBJUpILZSwUdeFNY1yFhCSo2SCT0FTGe2+EzUS8YgOn4knTT1SqkasUtDS9n+S3G2+RfgZhJBzKcOQoHKKc+saCTt4BLzDvDhUngX4xhp2JL2YCwieGSuYoBLkmwF420uWWH0OR2wJO6kOxADOrze8NF4+apKTMUXa3Cg0GtIz2xdliSApVZjeSRy4nnDVS3pGTPncu2JXKfgrm4pXExUjFqc1ivEKrFCdfOMFbCWOpGLJTeBFYgijn8MCyVm0TX+EfSC3ZDxnnj7xZLmK4wM8TRFcmyFuKmq7tdfgV8jGTwu3ppSkFVrEUMayagFJBLAhiRwNCYXSexChvIKlp0G6CW60jodA3Ui2HANgNrKIdajldgKOrTWGY2gnLvKIJ8wA93GvIQjXgpyFVlUBubcohO7zN/pnKOFR7R0BzVYdGdClhSsoLUPpf8rC0bQWCreVQt+fmsabsnhR+mAKWC3JB508qCE+2NmhKmUkqKapYtnHDr9YxrqGsrT4JZAY+Yn4yfetaEQxwnaJQuunOrRjJO1EEkAEfPXhEFTGrmPm5eNtkNnj+1REtRJCk1Kbg5hVNR5QgwCFYhCirMiaqZnBBdOVVAgB7lWvCE6FZwEqUMuZ3PmK8uUPtnY5CFJBIADZf5SzivVzEshbi9hYxKHlzErSzslW8w0yuQfIwuwONmgGijoHCqGrEfmkbLCbal5SLqZkkKdyXo7BmpxeCQZZrlUCkAMVUAfg0QNGcwO1ZqlHdUwGgUD8o9GiklIUpm9W9HLNHohDKz0DMbXiPdcGg3ESN4nnrFShTd9df2jiWZKB1DKf6uGg6xJioub0iaZNouTJ+kMQpQmC5aI4mXWDZMtg94ZESMr222lkSJAcFYzKP9LkAeZHtC/sftFIUcOsuibQPYKNGrooU6tFPb9ZOKA/7aQB1KjCkbJn+ISpnF2r14xtUI+nUnyXw2QZtnZhw81UsgtdJOqdPMWMa/s9s4SpQLDOsAqPWoTyDRSqR+vwTk/wD2ZRIL0OZnYvooenlBGw8UVy0haSmYkZFAhi6aP5s8Vym3GvdchmnQdMFY4DeJGWsnwluJp8453Bq6heoFT9oyt77FNMAUuvnFgkcactfSCgkDwhudyft5RWQdajTWK2TgqUeAb6xJJpWJ5OBjhlwlhIZOcWJlxzKYtAYOaAXMLIiF+18XlCUBnWeLUFT7tBXZ/aWgKhk8Y0YUO69aF4zk/DzcRiHShTAblPh48A9TWNPsPs9MlkrWtKVENlbMw56e8dPDpww7nyXR2W42mTcOoEd5LGubMA/JzpQRTkBSMrAvQ3cXBHEEfSLZOwZbupai92YP86wZK2PISzBVHZ1lhxpYfvDvqoLyTWgjDFkjpAPaJLy0r1SWfkf3aL5+JAoKAXMZzaG0DNLB8oNOfOOb6muTpCWHbP2fhVMVSEmZUkt4ibPDL/JZKlpKZSAEh2qc2gDGwofaBdioOVwHLi7MOZBhli8UEqStGXMKKrQpNk04H0cx1sDvGi1cEsNhEJIX3aUFmokDWCpmHRMIKpb5dHoXapHEfWEszbhNwEsa3PFuvpFU/aRUhwosCynADvbSlB7RoIMNpykoliWlASApxq1XDnSFmIwKksTm5kgs2lf3gdW0DlUCS1q35coNwe01GucksxowgEAcHiJZNyaO9vn+Uj0XIwmYm7inEescggLcZhCCflAKkw07RY8olqICcwqdaAUTyJceUZCVtSaSUd0nvFAFCsxCb7wINSW4cDHLydNNPt3K3Afy5DmCkygKEh+GvpCrDIxBkZ5jBQWpKgjRmbV7fOLtmBlk8opb0z0sTSMVScpBAdPGJTJfKkEoT6GK1KYNF+yQohnYVJmGZl3yAHuWFgOEVTFkQxnJgGeg6N+dYpcd7ZLsng1GquJyjmLn0+sA9rp86XlXLWUS1ULCoPXgYdJksyQ26G89feCZ2EE2WqWsOFD8I5wYQp6mixTp0ZTZfasKAl4hn0mi3/kNOo/eHwlggEFwagjUcQYzM/sobBQzVASSzl9CaWrE0Tl4I5TVB+EksDr0d7jhGrJi1rVAdws0WQ6x0S4HwnaLDLZ1hBOiqD/laCztLDCvfyv+afvHPnCadNMRxZHu/WOGXAs/tFhU2mZv9oJ92aBjt4qO4lIHFSnvyERYcj/tf4CosaGULmkRl7LVPZyUSHBJ+Ka1WHBPM30g3Z+zFEBeIIPCWzJ4gqHHlDVKnrxLD7Q0MemW4rdcFSJYSAEhgLRyYOHT94tnzAlTR2cBkBOv5+8GatsUrz0ivFYjKOZ+cRE0X0FvzlGa2xtEqVlTFO8nSCkc2hjsxyJNNTx5R7DpaApIalBBklhWLtMYqkEZ4QuWBPAgEcIIxGzVqBImgNUAuOoPC14zez5alutPiUSq/ElhFWNVMJMtlKZgSVbgf2N/eOvjVRSL1wNE4iWVB3CbkAu54vBn6X+XgCHt5hqxnJGKIGQ7r3PAQww2PJIAqwsq3kxiwgXPCUipCno1QX+1Y9hJ2lXqBqBcaQv2hKUACKHQJNGe35whevac1J1p6dedohDfYHELCnGZms4I0egsf3j0ZPZe3WBBKhqwt1j0CyHe9mnFTZaw8pQRcZgEpJWnJpdwL0eHiZKBVISmhJLAPCqTtGWJ00y5hqUnIqjHVIe46UhvPGYAPmBICSMrFR8DPW/1haANNg4mXipawwzDWjqToejj5QuOECFqLB2Z9SAafM+scwye6WjI6FIKswB3S9FvWoceTaNB+0MQCM1DSvmzdYwdTiaepCOO9i6XjWBEVnEPqIEXMHSIhXOM8JN8lLCFq5xVhk7+Y2TWvHSOEHn8ovCGSBWpc/SLKsiJyq71jrDDD84DQhjT+8HSBDSoAu21hionKBmbMl7E8Iz69prCVCZJICksaE6MxfSHXaPE93OlFzRKrcTZ+UdxGE76WJ0sOWHeSyff8+kNil6VX9L/AIf6f5NUN0IJPZgzwCyJdgGoSLuQB5NekLVdnwDMQpwpHLkKcY0QmLTRC0IUOAzE2ofer6xzC4OaVZs6M75nJLvTlRo2jiKV2LnTElSHHIhgehN40XZLs13H8Scxm6JuEDj/ALj7Q/GNnWmhIazVCrb1y0QRO1jHnzb6E/kryOtkFYuZuxXLX/FSk2SH8/wxHELcDqPnCzFz/wCIpQsFAfOM/DKA7ac4Zn0FT5RzHYvcSHvfpSAsQvMlR4hvX+0DzlDUvYcQKWPJ/lFU3e3kZROYrFKUC1BZI4wu/TG5rBhw+YVvxBcekRTIa/tBUdKtEbBFS/xoqxk1paq1ZvWkNe7EC4/A50EJDmnnUQYSTmkMhRNlq7sAAbpFUBiW5jmIhgO8JKRmrcX826xoMDs10sSKkWNbajQViC8HMST3ZzkjQVYcDeO1RcUzdlJKS6mOobX1hdKdrKbQu1R/fnD2VhFTQMqXUNACTfWOSMGoqIKag1S1acvy0EAoUiabLcE2Cm8uUFowmUATHfjw+nN4bz9hKKQoDXTT0v5cY5/lQUlu+zNZJTT/AJPpZjEILcNKllRcoNLhwfXWPQ/2P2dDE7hFnr5jW0eiEo+Z4zFJK1OSDWvPrwjSdn9vFIQBNIAA3QQQkgABQe7urpGdnYFJWpS/CXJNm8vP3iqXshakpWlig62Iq1fKsJVAN/iNrJzpKspW29usOpbK/n8oMxKCUpDZQ1q9Q/R/eE+xuwKhPlrmlJlBRoFklWRydAClwPWNvjpLxR1FyWkrm62Ml3XOPBP9R9YaYnDNqYAmymq5brGTRRSRlSquRQVP0EWIXWusVuQAB1PXh6fOLMtiNIid7hYbJEGS0QHhzB8o05CvlAkyUY/tbhirEFYqUISAH6mg82ins9tRciZn8RUKptmTUkdbt5wXi1OVLU4JJJerPUBgHtSFi3UoNloALNew5RvWNaNLNcdkaTtJsQKSnESP9NRc8UGvox0hRg8SUg5t4gmoPoIL7L7YmYeZkmjNJmUWg6f1jny1EMe0HZspebI35aw4AqG4jVuWkURl6T0S49n/AMYxWMSFoSpNiPrF2FmZkGF2zZEzIkFLMmugD/tB0jCtQr0sn7xhk0skn5bM81udkYhkudCacSLD1igS2fO7kvlAro1bDWCO8YsBlqS9yX56RKS4LXEDXarj8i7IDmTSGy7vFLOD6xZuzB4Q/KkMDKSb08oFmYNi4r0NYV3D7r+SW2LTKY8G8j6xYl9a9f2gxUom3veIKlcjFaaX0kBzLiM9CmAR4ioVs3EuYK7qj2AqdIXzSuYsZCQHFGaxBfzjV0sXOafgeKHmC2QZiSs0UGAUElOcs5qOADAkQz2Xs4SluFA8AQHrRQ5+0CYPEMkqKiylaeENYN04RejENYvHZRaM++lImGstOcWeuZLC1qg+0JMMuQiatcypJcM7AFnBbm/pE8fPStAQsJOc5RmS4Bqx9risY7bvZspnAS13Z0FSlJTd2Jcs453icANwvtDImy1JJyFxUEWeh5WtGfxk+TKpImlRU5IIYJDcXqX4RkZ+zZqTlKb2qGOuvWBDInI3u7IFCCzjrEJZ9I2ftaYoBIUGAslIAfqXcxyMVszaE1/CkBtAQDbnePRAWaDtvLQpAORJWpASpmOVRLgOwZt4itjWF+y9nzDLCZqVJQht5IzPlcmpYe2tjB0ybhVTChRV3inoAGKiQ9wQwDjo0ZzaLYacVYZaloAO7mzMBQvlNL/lIUJ9N2HjCsrfKEpAypSXAfxfIekF4gjUwg7IbTVOkqmKTldTB7lhf3hhiJlYw5Mn9Roz5PqK8VMRx9HhSuaWJrTQ2J0vDIJBLVfpCzELdRCapFudamFyT7fkVFMgXfr94MlJ0itEuogmWmoiuJCclLQTiJWZGV2ch/8Aa9aPEUAXNGqYxM/tdO70qykSCrdYVAFr0rr1h8MNU78FkFbNXLlNL7sKExFWUEij0oxNQPVvSmbsxGUOCoFq5w5AdqNUX6RnB2vGfwEUIYNdmJ9Yd7Jx36jMQhQSAA6ksObEEPx5PHQclFWy90dmbNlqJz5uRFWZ+Tw22DiTKSqUSpSKqS/wtcCrs3IVMRypDt5vrE8AhzMLjwn5jWOd1GdTi4pCepuD7WlqWygs9yTVSbp8weLCF+G2qlClCYFKay0gOQ9CpL0LNZ40EvBM6pdH8STVK/secJdoYEqCjKKgBSZL+NPS5bh1hMbxyjpktvPj5/fAbUkXSsZInVlzA7+FToNLsFM/k8EokEXEZfDYAOlQACRTLXX4iTcwz2ehSFqIWcjkZSTQNRtOMCfQW7hL/YHjQ/loiE6RWJKSU1zquBlf1q1HrBKJTqewA1UTWzN6RF0OR7OSB6QvXJIvQc6fOKe/T1fhX3OkXYoZiQdCcrHpUnWKpMvKGqeep4xTKGCDqUm/glRQlx+MVMOWiUg+F/mfwRBU0yRmCXABdq/7emleUO/06P5U+gjyUpAACQwtSL4dbjgqjFoOtCDBbXQpkpdPJXLXp9oY96MxUSMw55W5nTyMSn7IkLVmKKjUEj2iWIwruxHnT3EasfX4pc7fIdSIytpJzpJVYuwoOBe73ivaWKQtQmJCs4NyXp0Zvh94pnbOowBzXe1no7wAsKBay+D8esa4yUlaDZza09S5wQS7An/l+whrPw7JylbbqQAx5ukluheFezcIpSlzF/E4fpQEPVjeGuExJyFKN5PxJygqGmop1+8MHYq2ThXcmXmB1NLUuI9BGEKkk5C9GKa0eoLeseiAPnqsSyiKuTXn94eSuzaihKgU1G62ovYk8rwR2k7MhBlLlrLrWUqUEFRS7kboO95Qsw+MXKzS8zoSSErAZ/I1HTRoUB9E7KYLu8KgXcqLs2rfSDFpD6+kK+xG2UzZSpJ8cveDhsyDqByPzEPEirmwvHMmqytfczz+oXbQ3UgDxK9hx87esLEYcgw4mSSs5jc+3KOqw7XhtOp2AXBP4Ivly/nFhkv+0VbQxKZMozFvSw1UdAOcJvdIKAu0kxXcmWh8y6HRk69HtGExGGWgoQp8r0Cju1of70grHbWMxZWoLBerEjKNAz8OkcmS5akZVTaFQLkkM9Khr2sY3YselUaIqlQz2cnOUyzJlKUQyTZuJJ/LRrJcgS0hCWATS3vC/sxgVSkLGcqTuhJdxbMSPUQ4mjpGTqZty0+BMj9gZSXr7wXgQAlZbQD1Iigp5/eCsJ4F1aqQPcxnfAiC8MQIUdrcJM7v9TIJE6SCafEj4kkatdusNkJ4wQmA3pdoEXTMFgMbKx1P/wA+JOv/AE5p4cjyPkTFU7FT8JMKZ2HLPQioPMHq3OE3aXZpw+LWhIOTxoA/lVYeRdP/AIw32J2xWgJk4mX38k6E/wARI0yqN24H1EbI3HfHx4/RpTsKR2pSBvS1AnkPalI0GFnlcpKikpKtCz16AekSwezcJOSmZh1lSTZK6EEfC2pHU6RbOkkFjRuOpirJ1GvsW3kXI2kDlMdZh19omlNeQj05QtGNwM4KQ55RFVIKElhz6Xigpf8AL8orcPYKKb10+cSEdVxiJryEDT4GImdAOMwwWrNrR3sYMI4U+cRHWLMeWWN3FhTBFkpBZAvUgkE8ns7xOSkCwWhxw8PAAhjwiyaHBZn52PWM7N7QEKUgoKSPhFCk611jtdP1Ecq+5YjUYHPnUSAqlFK3SQ8ehDgduO+UzAKmjcbR6NFkN9sOSUrdSShYQTlUQSkvlSS1nDnpF+1tnyZyZqJshEzMQVLBSlSS7OFJ3vIQzwOBlGWoeOYrMaq3idbnkPaF+z8KpCyuaMqCphm4lxfWsQhmuz/Z1cjEDu1I7tyg5R4xvEAuXeockfDTnocTKIOXz9LQfI2hLBMtJSJvhGVnPOzFrtA/fKWTnAzgsWDA8Czvz8xGDrINP1EJONlaJXziMyTeC5SHi2ZLYEmgEJCWpFNCgyQA5LAa+0AbT2JMxCk1WhISc0sZbMC4JF+LRT2vlqnoRLkTLTAVZSGNCBmJ86NRq1oFeBxOOkKbemoIysCcyCRul0jg/WNeLFp3fJohGuSGL7JTM7rW5ZKk50kkpsoOK68dIz+0sBMkEiZLWAsEpUkMCas4LjiL+WkfRBtrETJWb9NNO6AonIonjQ72h0EMMNjZagQQpBt3cwBiRdJSaOK+j2i50lY4i2LhO5w8uWbhLl+Kqt5O3lF5vwi+YQYoXU/Uxxb1PUzO92RI/vBWGAyEf1C/IH7xQpNOJi/Dp3RY1P0hpEQQkNF6IpSW6ReiusCT2FMp/iDhy0mYkVJMslnod5NOFFesZTF4RJSHZK0mhqgKDijau9L+Qj6F2ukBWFJIWci0qARRRrlLeSjGMkhwZk3vFhI3UKBfMzZeNHv/AEvrGvpt4fBox/SMOxiyuXNSQBVKgBQC4Legh+nHrSClYzil766wD2UxaVEo8CtEKcKZhveEQ4xWFqfL6xl6nF3bCTdM7JnIU2UsToaH1sYoOHIUXHR/nAapV+sWyMcpIa4Gh4cjcRmWVr6gUmSnF6Ax0p9NOf7x5K0KcpdKtQr6GIqltVQ8uPOG1J2waWVLl6kU05x4ocOYsBq5/OUem87cPzSF5QAXI8UrRzfpBZD39IisCFCB5eULdo4J/wCIkDvAPUcOsNlgxQsc4eE5QlqQyYk2SrxAIBBqatW0egtWy3mFaVEOKgVrxj0dvHmhOKdjminbQlCcyZzZC5UTwq4qzNzenCHeDxcycQTMQtIZgo3cEBSQAQ5c1ozx8/2hgcOgKIUq7ncUogPXecU8vrD7A9pcHh055RAmKRUS3Y151SHZwBoOUXENDOUpU1AEpKVWdAL3oVDSoBrBK5cxCv4iGrc6nQFVq0143jKyu3KCEzAgFazUKcg1qWJYPygsduUEKdKCk0YA3Z60fQXPtBaT5IaWd3lBLTXmNeFm1fy5xVjJ81UsoShKiSGKq9aAXraltYWSO28pSHmYacAWCiAWJoBUm9uMXL7WYcIJSmYwDJCteDE0r5wsYRjwqJQDK2QkhJIKFigCSASxUk0LFTg+QMMps4SUqKiFJBFgWYlgpQq1X/DCzAbVROUVlZloAomYwGutRR60Bt0gzH9pMOknuZyWpUnMDqRV9PODQ1jc7SBScu+4ehBuaZaZed4TzMcJyie6XLKNVNUK4AdFflqpHarDBaVTe6WPi7oF3dgojjbyg3FbSlz0hcoEINn63ANQORinqZViYJbIXTE/2jih+fnzi4S3IHHU8YuRh8odRFL/AHjmwgzOBFJblwi6QWCW4E+5+0cmYhINAfpFoSmlGLJ6cfrCyW4fYIQoN9OEWJFRFKEG/pz6xej8+0FgOYuYoSlkEAtckMK86CEGG2IJyUTJk6Z3ZNUOSKMXzFQoS1G1h7tJaEyJqpg3AhRUGeiQ5prQWhNsnbuBKiRMIQAGdOUDjRmAZ3jX0a7X8l+N7Ghw3ZxH8IrKpmQulQIBSAaOQzpr4W+bRZiMPUiK5M5Ex1S57JegSaED/bpS8EYNWYr/AIgIBZg1CACVOatWLs2JSVrkk1aFE7C36wu7rxco0+IkXhNMktm6xy54kUigi/pEpOJUEgeIcD5+kXrlUV1gcIoPP5xncWuB0Ey1pVVJObRKuXDjHFIbxXgE0bkX9ILTPILK3kg2N25GG55JSZ1iekVKUBbe+X7wWZQVYk6tqPKIGToBDqPgVqgMpJvFcxAEFlLXPpUxUscB6xKRCrC3MdgjCyySfpHoeKVDEMB2cClN3iwqpyguoaHrHzrtBs+YictBSohKiASGLXsA3G1I268TiEqPd4liCSQWcamrPWlC2kKMNi5y5xmE97lVupWCxCh4sthQHXSO7QxVgZZKB3jOEkpD2ysxHVjQ8IYyJc0OomhcOFsp23SCGOp+UHbO2iZu7NwylKY5lCj1oWSl7U1EavBYNCwCvDnwuxyqFA/8oPvpBohi0YlTkLUFgpIKZgJZI1oQyrVESxEsKS5IUi7ZaEsKjje3WPoCRJUzSUlSXYnSmhcuGanCK5eBkJSGTlLk1QUsSPCw+UGgmGxGKQgSwTmCypJdIIASUlt5LEbwoaRDuQULy5FFtUWCTVhl1B0MNNsIlqSEqCs4YpIfKRb4g7gqAoOHCPYXDDICyjLVQNUA2N2arOPaJVEMwZdBfI4cBIAewty4h42/chCUoAYJATTRv3ivBbMCZlDnSgOykFOV2NQoFi/A+YgjEqc08z8xGDrXwhZeCr9QwZnPDQRNAzeIv+aRWpIAYdf7xQZnCvPT94yaiugmfJDNbnBALkjgSB5UgDDklaQdSIM7pusC+66C+AvIReJBFfeISJzgcvnBcoPyhpJPgUB2+hJws4KLJKCCetPrHyzaKMOFkypyhugMVFyaU6Xq+kfSe3KXwU1LHeKAyb+IKP8A6x88wewJawRvJVp3iCwfUkVADu7GNXSRqL+S6HAtVQMJmui9NW5vbrAcoIBJdT/zOQelDWHiexk/dystKyQlaC6CoVYKUw0POkaOX2CISy5RQpNyqagozMGZg5SXFq/ONdMYP/w/7RhaBhpywV/9JSlOVj+Qk1caPcU0jU4nCmtPOMLJ7CLsQlKwCAxU41fNlIDc2j6Hs2UtKAJ1VBgd0vYF1Grguavp6UZMF2xJQ90IFyN3zL+0BEU8z9I1mIwA3gNaj6/SECsLUjzHlf2+Uc7JiaETFikU9Y8pL+YHygyZJ5RUE0H5rFVBKC9CDVqeVPpBa8QFeK3Ec+PGKMtPX8944EuB0/b6QdPuSwlUgCotxiGWIiYRUcA+oPURYmak+Kh9v2g0gURw9CemkegvDSg8eixR2ChFM2FOStYnLDguVFq8ncF4Hw+zDhD3eImkJUkKSoVAUS4qziiS7cRDebgVS0lKVKS5ctvAmxUdLZfWBTgpalEzpilCmbeFSOALkC9Kax2dyzY9+p7oghayWKaCoCjQeR+sdGOmIUN9QWplWamobWoNbVh7Im4AoCkskBRADF+KtXp1guV+lmFKJaUpBBIUXAVaoOZwHHIO/GDZKFGF2tP3hnUNQoBINqG3I+vnHUYudm/1QEuGKiKPxAc2B8oZ4nASUePESxmo2dKX40sdNdIumYjBnMsTg6aMFpCCSA4ylwQamur8YYgvmTJ5UK95mBYoQ9RehILO16GkRxOMmy/9aaEhQLhUviHOUO1yHGkHy8JLWoTDLSsMAMpenxAkEAhwWI6RfL2HJn/w5gWsBDJzFlJCszMT4uT1gNkF0lf8RScyySlznDWIFGo37ViOIoOHzflGhxWAky5YTLSkKsVJ6AqD2u1HhGcK93DWjm9Um8m3gSXIvEoqvQcPvExKAv8A2MEzSEuCPLjz6QMUFVVenDpGdR0/IpEFLki4Br7fWCcNM0P4P2iiSkhyz2HUVJ+Qghcr4hpWIk7sLJAspxY/jwdK4wGkOORt9YJw6ren7wrYKC++lUE5OYKLCjhxckm12pxiqd2Kwc8qUQohVEhCylKS3ioWJt6QFtlcxLZZa1Ja7gJepFHzH5QPj56kS0qyTEk1ypDgHmAKCl+UdTpk1jX3Lkthbt7BjDYiWoFhQ582ZS91qJDJew8o00rFrmSUqXKZKhupUUnMTaYGCgC1GcXPGMtP2v3qDLnSWzMHUDmrrZx8oExGBnMhEtQZincWTq7qJqA5T5nRqXe4bPpOHXlCUSznDbymo1ql3e/G0Vz8dLlBUxfdoUqmYs6jWnic6UAj5VtbZc+UQDNKlH4WUwDl0kg10Zg0B4YTZKTM7oF6FQKgWJOZNb29oYFmqwvb6VLIlmVMKUsyj4v6t0jqQHsI0JxMuekTJKgpqltOR4dI+d4rZapqQpKVhKhmMsAqKW1Zw/UDWJ4DZM6Uc8gqCwPh3sw/qFg3AxRkxakK1ZuMTIu1riAhK3eYJ+kS2XtZSglE9GSYX0amhI+EGDO7e1jwjnywuLdoRqhYJW6escEvdHUj6/WDjJvEBI05wriKCyUPT8uYjMk0bnBqcMQaxRPxcpHimJB4O59BE9NvhBJ4OUQaGjWj0AYXtRJzKTlVulnpUjztzjsOsOXwNpMhLVPzrlqzyyHFXG67gEipED4iWQcxczE0WA+XXIxFaisfR9pY3MF/qJSkLIZJIcXa4DkXpyjP7Gw4mYiaoEJQr4yN10sAK1ZjqI6tDCXD4OepKlpw7nUAEM9XqRB+zMXiJYQFSWB+JW+ADYhLm78I2qZ8iXJCZmJlF3qGBKdU0NqHnFq0YKYEBIlkBW8UneAIJZ/kNIZEMvh9oKSRmloSSQ6igGqSasQmge5hkjByFKQDkC3LkhKErahAU7AueNYcba2WhEo9wqdmDq8RUAKbhc2NnFawPgpZVLShS0ggup8uYNuqoQWo2n1iMKKMRLmyyvu5CkkZCEvlBBzJUEqTRTESzStTCLET5zqoqSSUu7oI4PUehGhjaYnDpE1XdLQJYQnKCqjqIJTe26DTjD07Tw4QEzVSlBgN5QU7cXBrEIYzsznUpeeZnDeE1uxBBezfSGeMW1qnT94NTiZSlqEkIEvxboAegFhFK5VSo3PvyjFmTc9hJ8igSquanjFcybw9T9oMmyvTQfeBphGlfz3jM40KTwqqV1evDT6Rd3WWlSD+NyjuHVZBsR78PeLe7ahqBY8vvBiu0jKJctiR5j6/T0giSmtI9MltlNG9yDSC8LLcjXyaK5R8BQFtLbkvDz0ImsCSwzWFr6Q0m9o9ng7ypfCztc/C5FYXYrZqcQtXfICiFXLM3Ct2vA6uyOHVZIQpwy0morQZRRr9GEdaMUlRcJ9vzZKgtaFSShRJQVL308WSQDpxeljFmG7QSJndIQrfHiKmDkcT14c4sxXYAgkpUkgh6i/EVPGE6v8AD6YpQIIH9JIcNTnXpBoFmi2xjSgILJWlQoSHdr1NA1DU+sDysWpbBOVCVF2y0VpU63PraM/M7G4hBLkpSASVVAHAON2vMxdgeyU8KIXNUgMfhzc/CfduMEg1mYvDFLImnDmnwkGhcHLVnNgW5RFG00JSpK5q5qT8UyWUpB0dV7l6CwhPtDDzJK0S0rE5TZitCXJdhlJqyed7QXgdlyjM/ilaeKcu6OID0fneJZBx+tVKU0zDhWiVoFCk8FKBzU16xSNtpCm/TEBmBKgATrZLdLM8GS8AiVuSStKFOC8w92GuChQKU2NecRn7OmJUn/TKTZSSMwsWbLUOwdtYgAKb2gSFAlCwA70DCllBwL8xYQvGJlqJy4ma5Ni6WFz4xlJHAcb2d/jdhmYKpt8SKZjavPyaFmO7OoQru803NcAkMDzc71CLWcQNKADTMAlaW/VEh7rCWb1rX28op2hgElkyp0lZsykgMXs+vrwpBszs/PQxSd0guN1TnnoLcbR2fsdc1WRNZTDOFnezD+UpHIV9jBoJm/8AJk5j3hAWakAKBrr4SI9GhR2cXmCErUWBoSUghwxenFmj0B0QZSu0neBQUlAelVZktrQChinahw81AyrCJidd45g1o1mB7KSgFAnMVgsojeTpQu3tAn/wqUUlWchgTQVpbWGjQp86xGFl3WxKbAAsNQfbrWCpMhOQLIIJaibm5Zm0+0fSV9jZRuRYA7g9YHm9jJZSUiYQE2YfvD64kpnzpeKWVKAQWuXAY8LAC0MZGMlIATl1scwueR5D1aNls7sYjKc01RelgID2p2Vlo3ioqyk0ZuEDVEHAiVtSWkvawbOpNA41JAbhzgSZtXMKpSpBPVuvVjGjl9m5K0pUcwzB2B1/BFGI7KoCSpK1WNOo4gg0gPSwizs0spxWUy0hJSplBROjgXp0jWz0Uc3/AC0B7I2VREwrJIzCqRagpDmdhgfKM2SPcLMQz0O72/8AYfmkCLTYNV2brxhzPwg/NOcDpwIzitnPtGaSsVFU7D5k7ruK2+0Tw68yQ7vw6e0GYWQyyHcM8dOFAUeFKWhtPv8A4CUIluCDfTNE56RkIVXMwY1FeTikGysGHflw84W7SUe8KUqKcoTbV+IhoY+5DRB0bGMtSilWU1A8SR0JILpce8C7Xx+Iw0tc0EKCQCQcpBDgEAZQa1DtBR2iQqqQpRHiVf2asR7wTVhCgoOwcK4voQRG0sAZW15c+UJy5qNMqaAhr5kioUOAENUdoZRI3ZhpfLmB1BYEFucK8V2dllSilkjhlB4a0gTFbDTLAAL9U06tEAP5mJOJzdyuWClyELBej6OAXNWgLDzNoSyrNLllKEuQUqTSpITWp3XjM4jAgKcMNbH7xfKmzmbv5gS3hBIB5M8Elh+HxmZSlqIlOEpYJslLUYuyirU84Y4UymzLmFSAKu2Zw9stBXRmpC/CYBMpJss8VDj5waJxUMtAA9A4GnM8IBLOYvGYN1KSo5noAkhQUwDhVLgNA83HyFgqV3hAo5UssTRmLg3AtEJ2HqBmUQa1OtvpHJeHSd0+HUGr8w/h8ogAjDTpS0BKJigqhSJilKAa4L3uH1EWYicFAglOZIZpalFuAKVAkAu7PpaKZicjlKlCtnFNLtEku7qUouABUBgCW0qzn1aIEX4XaciWqiVMCcqcqsuY0y06a3aG2G2kySpKgTSmWjdas3Mng0LGQGGUl97xWL00tyh0nY6FMQyXGiQ9uLQCA+CnB1OpGYn4ibaWprHIrxGyO6O7MVXiB6R6IS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4214818"/>
            <a:ext cx="2514601" cy="209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eg;base64,/9j/4AAQSkZJRgABAQAAAQABAAD/2wCEAAkGBxQSEhQUEhQVFRQUFxcWFhUYFxgXFRQVFhcWFxcVFBgYHCggGBolHRQXIjEhJSkrLi4uFx8zODMsNygvLisBCgoKDg0OGhAQGi0kICY2LCwsLC0sLCwsLCwsLDQ0LCwsLCwsLCwsLCwsLCw0LCwsLCwsLCwsLCwsLCwsNCwsLP/AABEIAQMAwgMBIgACEQEDEQH/xAAbAAABBQEBAAAAAAAAAAAAAAADAAECBAUGB//EADsQAAECBQIEAwYFAwQCAwAAAAECEQADEiExBEEFIlFhcYGRBhMyobHwQlLB0eEUYvEVI3KSM4IWY+L/xAAaAQADAQEBAQAAAAAAAAAAAAAAAQIDBAUG/8QALhEAAgIBAwMCBQMFAQAAAAAAAAECEQMSITEEQVETIjJhkcHwBRRxgaGx0fHh/9oADAMBAAIRAxEAPwArRICJNCaPrD5wiYTRJodoAINDtE2hNABBodok0O0AEGhNE2hNABBoTRNoTQAQaE0FptDNEqSfA2qBtDtE2hNDEQaE0TaGaACDQmibQmgAG0Jom0JoYA2himCNCaEIBRCgrQoBhGhNE2hUwAQaHaJ0w7QAQaHpiYETpeFYAWhNBSiFRBYAmhwmChMO8FgBphlFoIYzuJTAUl0l0lxv1Gxwe8cvV9QsONvv2NcOPXKgUzW/7gBDAEu7DIDD0jRlFw/0vt13jltNN5qS9iHAZzewJfDgMe0b2lQ5rPwm4INldD4ef8eT+nZ5yk6/r/07OoxJRRdaGaJpuMNCaPoE7POog0Jom0JoBEGhNE2hNAANoTRNoTQADaE0TaE0MAbQom0NAMI0OBE2hwIQEQIkExKFCGNRD0w8KEAmhAQ8SMAAVQzRNoREMRR12oCUgu3Qi7+mzAxgaycVF63s7EGzk46Cx82vGvrpoBKbBChyqSBykgvm1/1jmZqaVs53Kb3cNY2uG2H6x8v+pSk8lqW3j5o9bpopR4KvvZgXSDSlQdIGakkG7fEpiTtmN7Satwmq4FykpYAOA7Y32G1ztGGtKiGHIQOVwRS/LTYOASl/HbEX+Ca2xKbrCS4U7WTlg7qcfOObp29appHRkXtOuRMdrMVXA3bqekEaMvRa2pfNkgUjc5uyXDfe0awj6bpM6yx2/wDTx8+JwZFoZoI0Jo6zEg0M0EaGaARBoZoI0M0AA2hNBGhmhgDaFEmhQDCtCaJtDtCGQaJARJodoQEGhwIm0OEwAJKYYiDUtA1QkMG0QmKADnHXpBWgGrmAJUTgZfAHU9u4iMk9MWxxVujn+JzSklNy5dAfNRubhm/eOZ1mqpBBArDt+J9gb2fDeUaHG9UspB5clNxh35EqawBe574eMXUSlUgpH9qm3luD1yAHbtHyWaayZNS4/Nj2scdKpg0TVEqQmZzLJJyoKFKWJcX8XyMRf0mo90AAXmTL1EU2LipN/JjsIy9MSJqbBigONhYqs1jt8ovydMAoTVKrUfw2YCzX2s/pmIkq5NTY0DpDJSkKmKqUo3dzUS2HJBHYdNuykCws0YXCZEtCPerU91JLi61YNjdwQfSN6Q55ibFmGw9Q7x9B+n6lFavp8vLPL6um3RJoTQRoTR6hwg2hmgjQmgAG0M0EaE0AA2hmgjQmgAE0KJ0w8MCbQ7RNoTRIyLQ9MSaHCYLAiBEkiJUQ7QrGRWXiNMEeGgAGoWjl+O60JWKjlJDABQpVbm9B6jrHR6zUUh+XwJKcHYxw3GNSuqyQtJBVex23BuraPJ/UclxpM7ekhvbKs4qY/CWDtUbpHLfA2Zoqy9QFIdFgHSJTFyAQSpHU3Nj03htNrkqVUgKGT8Qexb1DPZ/SITSJLFKaqiVJLhXxm6Xa7JJD9hHgVvutz0q2LcpUpMuqYALukENkXJ+e28VlTQlKTNcEkks9QBIfdgDyjbJitrFKWp1jkqAe5KCaSA7fLYQVWqoBXSFEKCQaagq7uxy31EXGL2f5+eQNThHFAopqqmmyUoCcADBPZs9jHf6YGkVAAsLOS3ZznxjmPZs6SX/uCY8xWRSoUgFRApbYFulhGzpuJibM5f8AxpDlR3O3+I9/pXHDFapby7fng83qE8jqK2RptCaKU7iqAQlJdSiwznvawxmLyU2veO+GaM/hdnJLG4/ERaE0TaE0akEGhmgjQzQCINDNBGhmgAE0KCNChjom0OBE6YklMRYyIEO0ShjEjGJiMTaE0MRBora+eUB7NgvYubBrh/CLjQPUacLSx/S3g8RkTlFpPcqDSdsxJ+sQBSprXFVyHfBJOPHpHO6xlfD8NxTg9CQdwwPjFzi8qhZAB92l3fayX8yX+sZS5IS+d7NfuSA3Rrd4+W6rLNycZLg9nFFJWjBKBKmkISAlQBFioB7nwP8AGIuSamKJahe6FC1IcOD/ANvpFbXImUqQgkurlBs4yGV2JUYF/UBFFT3sQ/wlgFDOHD26CIa1K+5oaEo0porKjSaiMkAsKUnBz8+kNokBRMtKqES2N351ZcWwCnD9IozJqVahC0qFxfZiwIUoHzPlG3wuWqUVmYSAohwACSWZKh0UbDOTm8CcYr3fjD+CVDC5x1GN8Z+kP/UKACkOoJLECwU4qTgOMH0eJ6haVuyRQFILlwskKFQbpYi533htZxIITyhKUhiE7lgwJP4mffMGOMKuT38L7ku7pI6ngWgYJUspUabYqCjkW8B6mNwKBcAu2e0ctwXULmMymrDVM+ymI9cdz59XJk0pCRt4/qY+i6Odw9qpHl9TGpbuxNDNBGhmjts5iDQzQRoZoLEQaGaCNDNDsYJoUEaFDsApEKHhNGYxmhNEmh2gsCLQmibQqYVgQaM7iGqXJvZQOAbN5gdjGoRGBrtdYy5qCRsbHq2Prbzjm6nKoR5p9mbYYanxZz/GfaGTzAyloLlzakryFFrlx9e0UELExJKS97G/ckHp4m+IXG9amWplIVNBcJKdzSHBB6Pg9MsIp8OpSpZQlQXulQtm5YOz/o0eF1UpS97X0+/+z1MaUVSGmSTLrWsmkCwOygCSB0yC3beMlckrm+8SlNAZVRSyOqgEvi4xh8xsarTf1EohJCfeMez9C1yBh82iE3SzjKRLCQVUlKy6QzWDY+m0c6mlx/fsa70ZGgQEmbPKk1IKqUgOHfobwbh81alGYWVU4CcBySPhdzsesSmaEJCZUoBbBRUXsVWeo9CxAGHjUkIIAJAKgLti4wA/Yf8AaKco8vf/ACJli4SCfivyJJIJy3U+EEkS9KbzChBBClKU7hWWGd/8GMtUtiVTnClMAlLhR8HFsO/SOi0fADqEgmWm/NUoCq/W1jYu17C8GLG55PbH+iJlJRW7L+n45IQmnTAqOAshkhhch7qDjHjG5wmtaa5hcnA2DdusZmg9n5EhSgpYPLdOyQxcqbAw2I3NNrEL+Ehtrh/Tpbdo97Cp3eRpeInm5WmvZv5YdoZoJTDNHdZy0QaGaJtCaCxUDaE0TaE0OwBtCibQodjJUw4EFUiGCYzsdEGiTRKmHaFY6INCaJgQ5RBYUDaMfjnDFTOZFyB8P5u2R8zEeLapWkUFO8tR+E7KJwOmX84FN9pEmmkEKe4/Crs/62bvHHlzYZJwy/R/Y6MePImpQOKnh1FKxQoFgxcik/Ed89O8U5PDVKmVKaao5NTdR8JF7dyfrHdcW1ekUlM4GWZgBplkgLUTzXDh2Ykv3McXNnm6imgPe4YWcUl2Oc9jvHk5sEsW0HcWd+Oanu1TKa3WoyipgbBCPiBerDNS7vY5MX5RK3QSAsA+D7A9j+8V16tBCSAkXYOLqV8WSGdgOmS8No1e8pWhVCgQFAczgOkP5EnvaOWUaNeSmdV7oy3VzzPjyyaeVi+SKy/hFjRTqiFzepSmkMSkkutn6OLvg7xem8Pl8sxXMpNTIYBJJuVFz52G8RlcSqK0plpKpYDNbxDnA8IJTi17V/LBWZ+rmrUt/dcqCyXtcDf+2+DbDRo6XWzVJDz5gQPwS1qSnAYO46esAPEJjiqWEk4csHDFiNyW+cW5GrkzEqKwqXiyE1MQ92Th3HpG2J5Eqht87Jmk+dyEuatlJQSishyxJB/MVb2P+I6bg/EEy0gJQFziaai+FUiz3bHoYyxq5AIUmVNWyUlQEspZQBqBKtiQMPAdLxCYkvSlBszXUnu/psI3jklieqUl/lmcoqSqvsd3oJjl1k+8XcIvyp2dP4c3i+0Y/sxoyEmYskqVa+QxL938Y3KY9nBJuCbPNyxqVIG0JoI0UtVr0IVSogGmr5tGrkkrZmot7IsNDEQyZwKil7pAJ8/8Rk8V4qJcyQ3wruf+J/zClkUVbKjBydI1mhQ6VAhxg3h4uyKLplQOiLKUwT3cc+ujq0WUqIYoi4ExMygYfqC9Oyg0MpQFzYRcOl6QFemqCkgh2Y3uH67iDWifTZk8SnSlAomizG5AUB3I8/lHD+0fBfdyz7pSFSwKiSWAAZiRlzSPXMdXx/hYCQJammIuEljUO1VznYxxGuSJySJiSVBwlT2LWBD9unpHl9Xl3rJG12fg7MMO8WZug1omjmCSXLA2bFwcglwXHVng2s4SiZLZJoAvfmOC7NcPbI6xQ0pMpagwUei0uokYAJNwzj0wY1tVqwsKSoKQC7dTbY7EfeY8uVxft4OpmFPW0uliJcvB/NsXLWqvdv0i1wjiCJRWakqQgOEglwCbAHBIPXtEpSJaguVOSB7tliYFOlTuQp3YEBsv8oy+JykyJaQhQWZpK/eFJqZJSxDm369I0a1e1oEi17R65KjLSCVhYd90BwGAGVWOb+sC4LOEtfwkKoO9ls5qIxlvQwO6vdKUSCV0Bat+ZNS8bdXLRqTOHBM2ahBStiUIU7uSHJWpNmHrfyjeONQwu+BOW9BtBqlzUFc1JIQRSoMBUAHAJFj12JtGqjRhKDf4rjLUs1urAP5xjaTVFM33X4UgIIIereqnY94vrpUkAunBYWpa7D73jn9VwVJbMJR3LHD5iVl0qFNVJWagkK2fpnxja4PwiWZpKpiVISS/MllB1FyelgCOiozuDaQzLSUulwVMbOkHmKWzcjz7QTWeyal6qWmWSJakBbi1iovVboUj/wBY7+l6eGnWlb+f2MMk3eng6/VcckJQaJiFGnlp5g7WuLNjeMf/AF5fuG/GQQOuxBNz4ecUuM+zZ06CoFNLgBixu72323jBlLUSm1hv0a9Rbq3ziuo6nNGXgWLDBryehzeMJTLSpw5Ie4IF0hT0kh2VHIe0+rfVKIdmASq1OMEjYlxfr6Z8yYkU0k2Ll2uTnbBbxgc2fXUVEiol2cfEWIx4eEZ9R1byY9P8FYsCg7NrScUZRWo/Gig3v/6tjb0jG1uuJ924NSLDN+bbA+z5T0EuohwxFy1w/QE3JilMRz8zWJOTSzuS35vOMF1MnDQ2aaEpWjZRxaaAB0HQH5vDxhlfdfkQR5XhRn6k/JWmPg9r1eoTLSVKLAfbCCoXi+Y4b264sxTLSoN8RG7g2xtboc+lrhXGlzF6eWLqZRXcMA1iwFrR7fqx1uBx6HWo7J4iV3ivM1ASWJAsT5COM1PtMBqFKflKSgNgFt3zdvlBkyRx1qfIopy4O7lTQoODaKPF9MpVKpailabOBcg7O1v2eMD2U1qp+nUgK/3EGoEWvm5v4Rqaf2hS5TMBCkmkkXFXRsiDVGST8jpptHMcY9palCVNATOlKLqZqtmALAkODnDxj8X1K51CkAJ5UpfDpGLDBb7EH9slInTlLS9LAk22ABUOhYdbxz07XCTMEsqEyoAmZkCq4SWO1V2jyMznJunaR1QS2LE/h7pTWWLKUL3TSyXKn72EU52lKFjnBBL8tIGH5iQanDWDXeNeTqUu1lEhwLk9A7C3mYyp2pAmDlLvYBJFgwJBF7EjyMcynbqi0gmm1KjKpmU8xwXqALsbJINnBF8HDRT4jwuYZa0KSkpBeWpLGwLePwhjbeJ6iWkpSUVilQXdyyiWYncB2Fv50JfECwUsgJTZT3D7UlPjeFqadxGZOg4OdSmSawgAKKjdRIBS1IFnPdtuka3EyJMpkpezC/M5e5IDu/1EH0K5a5SlSkgIJLpYuk/i88+vnHP6/SKmWlAAIYVVOksxDdr7d401+o6bpLsSW0STLR7wt7ywd7EBgCL3Sxfz2i/ptMWNawosWDh1PjF7EH1i1oOG+/mJlTlLCaVGSxCghSgCUKJS6ucOMZ8Ip6sf000pmSllXNUSpwDU3I+QWSfPtHRlwJR1Rdkxnbpl3h6NRIExcqcUrIdKA1JdnDKDDbvyjMaPDva/WJ5p0uWpLAEtSt+1P4fLL+WFL4iVPSkp3c4SPzOTF1MsMcA75u73cOG84zj1uXGlEmWOEnbRY45x2bq2SQJaQQ4BqBuRVcCM0zFJJSoBmdKgXNmLF98wSZLu4Wm/5WL79O/20RVpwVEhR6YwOjHe+ekYzzvJK5s0glFUgOoKCxZyeVgAT+LqCLX8LwFIexcu9iz09XDeUF1yRhPKA1w1T4OSG6bbxTQ9skObqpJ7AAWNn9TFQdoZdXOISbuCagojrsT5taB6q9K3II6lhU2FE7ZbaK90qSXKqnTULse7FgLMxx1gyAFDD5+IVB7uMYfdomtO4dgillz/ALcw9xS3leFA0zWDEpBG1RDeTWhQr+QtRc43PK5xJy6i6hYgBTGwN937XvE+CapYnIWqkgYNRJtuAxbdrHEUZ6FEgICTuA+wIdySTj7xBdGtVZqlICcgkJIe/MS7vYbZjqhkevVfzE4qqOq9oONH3qwAWCAAqw+IAiwz4ftHIz510impWT0zkntE0LrWSdxnALjf0NrZgSlByBhWeqRcUxObK8k7YQioqjr/AGJnollZV4BTsgBiz9SbAN3ix/TlcsalKiwqKhalN7FgHLk+jxh+zfEPdTC6Kpc1FKku4SkO0wA2FIc37xtylKmyUy5Cpa2KkhDhCwmo1FYGbMrB8jeOhZl6emS4X9yXibeqJz6lpWCWep225jsQx7xyvG+HIC1FjK2BFJSRuVBwQ7G7XIjfVLFPK4cktgd3ADu30EVJSQxE1NSTdJNlBIcsTm3fpHnQk4uzVmGqYUoaXOQUs5HMlayzkre22xiGrloFBqK1sxDjmUb0+RSPURuTvZuSocilAnAX8Ic/2h8DfvGdo+BqTNWqaklnNQICQ781x2t/iN1OHKYihraiumtwQQXLUqHxBzhj+rRe/qTKSlCFErsVUssLH5vEF/nGbxTSGVTLFysu7WJYCyt8Y7w8soTKQAf9xyXuw89s/KLpNIDpeC6+bXStJZaQQsBhUQ5I2Iz4/XVUpaZgLoUkC6aQSosd6rDffF45LSa2asEKWtSkU0ITLcWDFS2SwG3WOo0RWwsAKQSShVThyxJYD63x148sdEtWxLROdPRWAoMoMR/aSqzX2bo9ojM1qVqb4iLglvi2IAPcuW2zGRq9WmoqObhl0lwHJYg8tsOIbhKEiYFAWNSWYJBdsJwH7fSDS63HSNzVSEqDFJuz4bwJHiIGZUtAATUSkkgEgs+1x0eM3U8T90pKVkl0gEu7UuHAZgT0uxHeLWk1yVsXaocoUz+BbpsX3iakl8hBlLRazPsVX8uogM3VhLEmmymU7iwPTHXpDL10tmVS7kc1y+zNtbpA5WrQtRCZQV1Lmm1sBTH0hqPdjsq1KJYSyoEEhiLknx3zDzklKQFqFmNJd3LgVMGI8Om8X5qwkFx6JyL9ujxmFRLmpikADJYZdmeNoSsB5SlEEHIG7uerOMdw8EQoFwVbEX+Q9O0BEpOalF2wbbXAH0uInLPQpIAdySG722gYrC+4VtMW21149IUESq23r/MKM7ZISYCpNUul2YLJ5UhWTh8A7QFEooYVbXyVLPV3sBs0DkGZ7yYEBNJCWKiaQQcgb7n5PEpMsB2WpZchSiAU1A3ASznpm0acGgcCzKNTOSXYtbtfaIS5ZUlV00UualMGsAT6gWc+sBnF3N0lgL4A3Kex69oNJmslSQk0hrtSXD4ezb/zAgLen1SJYUhLLUwqXYAX+FCTdviLsLpTaF/U1UqC1AnmBcgO2WUbZNxf9crTBQPOhnZlWchnF8kv22i2VJV+HFxYiohyAdm7kxM+bQrAcXQt6ipSVlgOYmq9vriGkcRmJCUqSHCLgWe7J82ufCLmg1xpPJSlNhe5YOeU2677QDiemTMBJVSVEUoKQ5s2AQ+cvuYVp+2SHZdl6wEO2zf3bjIL9fQxDV66WmWErNLlhZ37EH6uLRhyTMlES6kqqU7AEkVWZzj4dvzRY1GhRNdS1U1Bk+IcM6vxftB6aT3ewMsS9cErKJhSuUoVDkBSBYACzi7jy2i3qtNpQApSU5ccrFTO/LY0uNw0VOGaFaUtNISlJspLBk93BYOH2N9xaL0/US0hIUUs1ib2DOSo3P1iXV+1/QSRGUhKZfvEIar4QGclRsztZ2vFYzDLQ1YKg6mAL5JISGcjlIftEOLcc92D7ooWEuDcm5wRgs4MC4ToRMAnFUxCVJ+EEZu5SFOKegPWHW2qWxRW0iDOC6g8tRA94VMmpgQGYmrOLZcxq6fSsPdLYqSAdsGwZW9gNheKsppiglIIlpBSkFJZP9ou5Ft/SLk3SygagsgAvsRgB3Z9vCHKQiKdPJJtKSVf8Qo1dTUfH5RCVpgtZKFBBTYJIYgAYAFmv9iK3EZiCShVcos6VBWQA7Nu/jmmB6DXLBZYszJVZiRSzjD7ecGmTVktFmdwh1qdSVGxIwCCw3Avj94tytEtNQQwYiwKQXax+K9iDvFkKcOAkmwJBBKQet7DG20FHD5pS93DEgdFbD76xm8nkWxlzJay9g5NwDTcb3+L7zFTW6ZSUNUpVi6UkORhwSA5EdNpOFqLFfKW2d3v6dfODp9mwTesjopXKT3f6Qo50mBxmjkqAABanDOxBbOH+fjGto9GCl1EkbUkBvE7R0KPZeSnmUTa7BWB0H3vDHVaIkJK09hdKR4/yYJZ9XwpipnKTPZxySJyrk7f/uFHfJVp2De59RCjP95kHXzOG0yPdpWFAUBQUm9vhIOcjmJvlopydQVqqrHLZKUk2DbpYM/iYOJkxVKVJFxcchKTsVXvvgbwytOEJFiacABvkHbbDNHZ/PI2xInIIDFt6QOZ97NY27QSZJUsBA3F6iSBYWaz+cCkasLDh7FmGXxgi9oMGBLs9mu6gHu4NoTtCK8xQSs1pPKLquWPTonrbpFiUkFPKo8xtWcjpy+Bs0HlqSvY2cWDANnFmsP2ETl6Ukliihh/asnyszd3/SHK9hgZyJth7wGzKS1PoWdrj0MV1cJQplzpihc8qAe6rrDkfzkNFyfPQiypgNmvYuGPxEDN+uB51JXE0rADgBdTmwAA/wCVrs3mIIuaWxVGpKlpBC6SUJAEtQvYpFRte53Ll3iS6aP9wBPYCwJuGDu/e0VJZMxLpJlqJIZgxYtUErfHUdYyJ2jmonitbCbY0gFZ8AWd8ecSoanuyXbLnEtGtQKlLlCU2bkl8NZySwhtNLRNlFNPu5ik3CnIANwUK6F3/eLKeG6eUEkprfq4Ys9wGBJtBNYtKkCgqB/KLH8pyMAOfS0Gval9eATMTh/BFJWpMwqCl1MBgotUSfr5bxr8W06qDLSUBIF0hZBKWvZuv07xW4PxZbiWpIIq92rYD8LKuOZzdjt0h53AEBZmImKcKdrEXJsWLgbPFyb1e9jZmy9NM900srUC5KKiVBiyFi2LMRHR8IlqnBQUAhIISAfiqcOrxZz2tGRNliSoLUVBSyQGJPK+6iSWt2MWJMkywVIWtMtWUqSo0q8cje73gye5CZq6yShaUgJCT0UllIwDZQLhjtAJeglJAQUrIS9j8LhgoghgRe+8GkqSQ6SKviUCCLqHxM9naGTqsB3T+JviTY2KcHAx1jLVSpBaHk6NnIcVWLBnBHwqtfHzi3K4qqWed1oaylFLJxblAtn0aKupUyQpBUUocpfHcFs4P2YSWXzC5ZJITcC5G/d/SIe6tiNr/XkpLJFuobHpeKUzja5ighIYqsBkv6WwYppSi7kWuRuwYlutlDbcRb0Os0dLe8rIVUKkEKQDgOADYdfGJcVyolWX9Lol3qUyiGY5+Thu/wBGjC1fsjNUakqRe7OzfK8dRp+LS1AM52ehVmLXt2MWFr2KbbFozjlnB7Ce/Jwv/wAN1H/1/wDYQ8d3ywo0/d5fkKkcB/TAqqUbAfCBgg5sT5RUGoCzyVWa2LD+03uQ36Rf02jrDoSc3cO7bO7RYk+zs5ZJLJFmUGC+4Li4t846NcVywMnctQkmwURd+hY58esPJ0drprIL1DbxAAe2946SV7LKLBS7Y7nx/aNHTez0tHxFSuiT8I8BEvPHsFM4WZPTLIC5ZOAkp8ywu/X+Y0kzakuklKiCQb4BFz0/zHYS+FSknlli5ud3Az9YlP4WgpYJCdzYCpgWBLYe/lGcsyfYpI8/m6Aq/wDIHSWFSXJB/M2Q5bPeIyvZ+XKuZjOGCiWBvd6k22xHR6/R+6Ci4Nutj2tfH1jB16JSykKWpTm66gEJvmkm7OcxrDI5cMTZaRoZqCaKSClhMqakByVEAF8gW6C4h9HpZiUFCiRZgQGXdzU58j9kRzGpJKyEKWmWDsLJALV2Nz/Eas5a5yRKStYQLFSwnnRts7v9Y0cJLuvoF0TnhMop96VKWo8q93wAlCTUT3LCDTdU1YoIYOLBdbEsHUpnb7tGQrgUyTNBAKgCDUEuwYOUvv07s14nrdVOSpBBmJQmqxUAVJ8mSACw84bipNU7/PAuSvq1y5TKEmY6noragORUwyT+4jqNPqFqQFplpLhm/KWYln6gW7nEc9qUSSmoLBcFQlEMAtspUoC2SxOzCMfT65dQYkgWpdnHS2TfMW8WuP8AsprY2NSFTZlIKveEioUhMuX7t7l3e4Pa8amjBKShagUoAIWFml8jm8vURzujmsVFI5SCS96AbMY0ZUipCVKC6DZJGBcuLmxOYU47US7N0GWaCFprIoBl3ckfl6O9i2Yoz5KpKgHJVYlagCl88oZ38eh6RSQXNAQUqGFA9SD841NHwiayipQFZBIUQ7ixIe+PrGO0OWTZpaXiYUja7iyd2z2gWnnyUTFLqJKiQsENU9seRPl3iI4EWUqvndwQGDi7Fti/yi6nQIJFSQVWJLNe4f77Rg5Y+wrMnUSELmLTKdKVEEJYhJqBcuPMN2jXkezqKkzEMQUh7ioMwZurP6QeTpEygLKIcsL2BbHr84NICHds48v8wpZeyHZe0emCLAYDPg/f7RZJJilp5jYufu8G98f1jnY9ROpf237w0ITP7vrDQBZbQgAWAAgjjrFOYpw/y+cRq6wrKbL5UBDhSSYzgo3v4dukTExsdITCy4uawsIoa2espLJfzbv6wOZqXD36NEC72Nny2IOBNnK6nhc6csXUA+FHw8toPK9l0JJrL35R+/e/yjq1qsMnrt6/KK6w1nDn0jf158cE0Yv+mS2am1gSfM0/fWHlcIRYqJNJ8ugHh+0aix1Hf76w6Rawt+8Trl5FTXBTWoJQSLC1zsP2EcVr+Dz1zFBCQoEgkjFwS3y+kejAJ6Ww3YxLUaYIVShYUD0DMcnOciNMWV402uS0qWx58j2WmrQgE4uoXsDjzZ/swXQ+yBQu6qulLfr+0d1J3HmPDERGkBLl3/feKfVzBtnKTeCn3VEoBnct+JjcnqdvSHkcPU1ExTOhTgM1zYja1MdXL0YSSRvtex6384SJABDh2b+LRH7iTFvZj6Hg6UMWfq9/vEX5iQSSEvZn7fbGLMwnID9yf0+8RNc5wXF+7fJ/CM9be7DYZIAFgUndw/g3zgSEObPkjpuRYRL+qLs3ftsL/e0I6jbrfa4JtEtJiYNcs5vY+A7/AEETTKcEvcEBvEffyhFbA07vu/QfvERP7ts/nntsYKESXJ6Hb9M+sSRMYMblonKTf4n+p7A/p4QMsrD2GPH9besFFUTOoGwt994UALi3TsIUPbwBd7OzYiSB1H6QwWLC13HRoYH7tdrbROllUMUPjDt6ZgdJScO0GC3YeHifsxP37E33YDYG14KEVCgquQ3b9IIJBt0NvOCmb5/f0gZmK6HD9jdvofkIekZJUoW+mP8AOIb3QuX7n+IU9DsDfLsbgsbq7YiMmwzdv4v6fOKqgJLliwDeFoIJY6DpDAgOQH7kttAxPNyRltz3t9ITjYWFWgizNi/8xBaDs+/pEzNBxm37+kR961jY3HRr9M9oNArEkACqnAAf0OIadLZuvX9fL9IdOpIGHF/IY6eEMmaTlsWYZJPhnMDigsEJRxn7ESpOOvSCpS4O2462ufBs+UJRDHdhgfhL79Rj1haGAJKOv39tEDLJ8OvzxtFtKbZ+/t4adp7Fw/yFw/W/8RSg2FFVSQwsbmEdOCx6ABnG0GlTE7gHITZi5Y3O5F4gkKG5Z7Y6WaEoCIIlh2APiAf1sc/WF7lJvuDfbO/hFlOmrS6vhTUbWZj1+8QLVaUJpDuUjY0uQ1jfu3k8WoKrAGCFhrBrO2123+3MKZQQSGcNYkggAszsA46mBJSyki4O4HMHwCwFjZ33DQcSz7ykOsUgWtc2+Yyb4h0IZRUCf4h4sGWPzHzpfzhRXp4y6XkrLDX3YnzizMTyvvnzhQozfAl3ALlhZJVcghrkbAbeJ9YnIDBIG4hQob+ES5J0slTfdzARMKkgkuTnvc/tDwomtmPuDlJFXiGPe5EKWfvyeFCiUJh5yWf76Q2iSHxsfoYUKLXxIa5CT8p8U/QQDTpGWu2YUKGgGXkdyPqIkdvKFCiWDCTQxbopLehgUxTJURYvnyEKFFREE0hqVScMLY3PSBaeaaH3qOw2Kh+kKFFLlkgZquVJ3rbyZYh1pFI8vmlJ/U+sKFCfAy1Mml3e7H9IKkMkDqxPyEKFErv+dwiAKsjanHgFNCAcr7Jcdi8KFF9x9yvMmFz4mFChRz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2773" name="Picture 5" descr="http://upload.wikimedia.org/wikipedia/commons/b/b9/Picea_abies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1142984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Smreka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rumenkasto bel les</a:t>
            </a:r>
          </a:p>
          <a:p>
            <a:r>
              <a:rPr lang="sl-SI" dirty="0" smtClean="0"/>
              <a:t>lahek </a:t>
            </a:r>
          </a:p>
          <a:p>
            <a:r>
              <a:rPr lang="sl-SI" dirty="0" smtClean="0"/>
              <a:t>mehak</a:t>
            </a:r>
          </a:p>
          <a:p>
            <a:r>
              <a:rPr lang="sl-SI" dirty="0" smtClean="0"/>
              <a:t>lepo cepljiv</a:t>
            </a:r>
          </a:p>
          <a:p>
            <a:r>
              <a:rPr lang="sl-SI" dirty="0" smtClean="0"/>
              <a:t>prožen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visoke gradnje</a:t>
            </a:r>
          </a:p>
          <a:p>
            <a:r>
              <a:rPr lang="sl-SI" dirty="0" smtClean="0"/>
              <a:t>za pohištvo</a:t>
            </a:r>
          </a:p>
          <a:p>
            <a:r>
              <a:rPr lang="sl-SI" dirty="0" smtClean="0"/>
              <a:t>za pode, vrata, okna</a:t>
            </a:r>
          </a:p>
          <a:p>
            <a:r>
              <a:rPr lang="sl-SI" dirty="0" smtClean="0"/>
              <a:t>za glasbila, embalažo</a:t>
            </a:r>
          </a:p>
          <a:p>
            <a:r>
              <a:rPr lang="sl-SI" dirty="0" smtClean="0"/>
              <a:t>za celulozo</a:t>
            </a:r>
          </a:p>
          <a:p>
            <a:endParaRPr lang="sl-SI" dirty="0" smtClean="0"/>
          </a:p>
        </p:txBody>
      </p:sp>
      <p:sp>
        <p:nvSpPr>
          <p:cNvPr id="21506" name="AutoShape 2" descr="data:image/jpeg;base64,/9j/4AAQSkZJRgABAQAAAQABAAD/2wCEAAkGBxASDxAUEhMSEg8PDw8PDw8UFBUUDw8PFBEWFhQUFBQYHCggGBolHBQUITEhJSkrLi4uFx8zODMsNygtLiwBCgoKDg0NFA8QGiwcFBwsLCwsLCwsLCwsLCwsLCw3LCwsLCwsLCwsLCw3LCw3NywsLCwsLDc3Nyw3NywsLCwrLP/AABEIAKkBKgMBEQACEQEDEQH/xAAaAAADAQEBAQAAAAAAAAAAAAAAAQIDBAUH/8QAORAAAgEBBQUFBQgDAAMAAAAAAAECAxESE1GRBEFSYaEUMWKB4QVxktHwFSEiI0JTorFyc8FjgvH/xAAZAQEBAQEBAQAAAAAAAAAAAAAAAQIDBAX/xAAoEQEAAgICAQUAAgIDAQAAAAAAARICERNRIQMiQWGBBDEjcRRSYpH/2gAMAwEAAhEDEQA/APsmNyPkWl6KDGeQtJQ1VeSLuUqeK8hYqWNyFpKBVuQtJQKtyZLSVGNyYtJSSx+TFpWgxuTFpKJdaWRLSUgsWeSG8lpiL8huSuIvSz6DyaxKUZPvZKzKxMQcYFjEmVXXmy6Z8JaebJpfCVS95KrZapljFLGoFqlhcFYLHhipYsMVLC57yVXYSeY0k6F6Q8moLEkN5LXEYkshvIriaqvIWySsDGeQtJSBjPIWkpB4zyFpKQTrPIWkpBY7yFpWkFiyyFsiuJO895NTK+2E4bzYqu4dN06actncLpLC6NGxdBsrhNLsXBo2Lg0bJwGjYURo2d0aNlcGl2VwaNi4TRs7g0bNRKmxdBsWA2LACwB2BNgoYBYAWBCsCk0RRYNBNA2Lo0uxdCbF0ml2LBo2LBo2LpTZXSGzug2SiU2LAu2xduYG4CvIloNSV9Zi0GpF9ZoloXUk6sc0LQVkYscxeCsljRzF4WmSXtEcyXhaSMeIvBSTVaOY5IKSMaOaLeErJY0cyXhayeLHMXgrIxo5i8FZS9oiOReOS7QsmS5SRj8mLlA63Ji5Qu0cheSh4z4eovJSOxjPh6i0lI7GM8heVpBqvyF5ZorG5FuUGMi2grIVaOZLwVkYsc0W0JWTvrNDcGpF9chuDUnai7g1ItG4NC8sxuDUleRNwakX1mi7g1JOazRNwaknVjmS0LWU40fpC8LWWeHzM0bsMLmKloPCQqlhhItUseEKljwuQqWGFyFSwwlkKlhhci1LHhjSWS6fImlsWFyFVsapchUseGKpY8MtSwwxVLGqYqWFwtUsdwVNi4NLsXBpNi6NGzuDRsrg0WGGNFiwxVbB0yVLJwfcKrYnQWSJQuOzrIULk6Aotx2cUS6ls6LQuaooVS54KLUsMJCsJY8NDUFhcQrBZpdRvwxuTuoag3IsQ0bkXUPBsWIeDZWE8GxYPALB4UWAFgCsACeFFgQDaleWaJuOzROpHNaktitck40c1qL4rXIKvHNC+JTIY0c0LwlMjxo5oXxK5FjRzQviUyD2iOaJyYrTIKvHMt4KZEq8cyXgpkO0xzF4KZDtEeYuUlWNEt4Ssljx+kLQUkY0RaCkjtEfpMWgpIx489BcpJ4y+kxcpIxoi0FZLHj9IWgpIx1z0F1pJY/JksUS6z4RaVjCOyxZZLqS0rTHtk9qqZIzbNviwJ7TU5LyG8l4sBi1c/6HuKYC2pxMayTWCkp8TLWT2dBxnxMVk3h0TjPiYrl2bw6S4z4mSuXbXs6FyfEyVk9vRfj4mNSe3oNz4mNSaw6K2pxMay7XWHRXZ8TJSZPbHweBLNl4kvjB9lHFByqWymo9OE5Vx2ZGuOGZ9SVrZkOOE5JHZkXjhOSSezInHC8kp7KTjheVS2VFj08U5ZV2dFpizyya2ZCkHLKlRRawl5PDFUtJ4aGoLSMNFrBaRhoVgtIuIlYLSMNDUJaTuIuoLSWGhWFtIw0TUJaRcRdQWO6ho2GkDyV5Zom4XUh0jVYLEqQrBZWGXUJY1AJs7pTarpE2TiDZXEF2TgDZOCJpdlhomoW0lhIagsFBAspRKmxYAE2AbBaibNIdaK3rUzyRHy1GGXRLaIZonJBx5dDtEc1qXkg48ukvaocSJy4rx5dJe3U1+onNC8OaftGnmOZeDNL9ow3WsnKvBl8oftPKLM8stR/H+0faM90V1HJmvBj8hbZVyQtnK8WA7XV5DeRx+mMermh7inpni1c0PcUwNVKufQe5K4G5Vc+g1l2awH5nE9C1y7PZ0TpTffOQpPzJbGP6g1srzerLxnJHSlsi56svHDM+qfY45F44OWXonZ5SAAAgBsMbCGwDYRFTKaW8k5w1GMywntkFvOU+tENx6WUs/tCJn/kN/wDHlD9oIzztR/HkvtFZDmk/48pl7SWQ5pWP40s5+03kTlmWo/jxDCW3TeaJvKflvjwhliyfe5aiv21rGCu25iMV2vCLRLNMLkWjNlKgsi0LjBWQpBdaoLItWbmqSyLo3K1TWSDO5aOka0zYRpjROS1TLpLKVMukseGKs2VhFqllKmWqWNUy6SyrhdJYWENlKaXe0ScogiJln2mGZm+LXHm6jq5AAARAyBAACIqKr+4xnPhrH+3mbRaeLPb1+npxTTJD0wlysNbVD6mtJs/vLpnYSBs7DWk20hT5liGZlvGmjTO1pIIppBFJGhaQZCQNqSCGkVNrijUMzK7DWmQojRtSiXSbVdCbNRCbNIqbOwIzrVVE55+pGLeGE5OOp7RyRw55+HeP47B7bN7xbKXXhxhFkpbxTa+MT7OjVC72Uz1PBpSYQAMIAEQAARRYNCJU1kZrC2mGVTZovcc59KJdMfVyh51f2e9xwy9OYerD14+XLPZpLcZ3MOkZ4yhJ5FtC6UaiYTSBs00hOw1EszDVVS7hnSlJFRpaARkBV8rOlplSVIIpMqKhIsSkw0tNsaUiosMmghgMI5dqq2Hn9XOXb08NvNr1bd55/wC/7ezDHTGTRuGm1GKOkMZS66cUdIcZlpYjW2Ux2glyfTax2k1GbM+k1VZGrOc4LVQu2ai+NlRiIbKnfQ2VDmNmk3xtdC8DSkRANCXFGZxhYnTKWzQe4xPo4tx6uUM5bFAnDi1zZMans1bmYn0enSP5E/LlqezZ7rNTNM4dI9bCUPY6i3DWUfC3wn5ZWNZks14kOoxZaqxHmXZVKrPMu0q2jtGZbMzi1jWT3l2xpeJzNJpopjZMNVM1tzmGimaiWdLUy7ZnFSZUWgyoIyr0ryMephaGsM9S8raNlktx5JwnF7sPVxlyybRYl0b0aizOsS5zDrhI3DlMLtKy5nsVQ5UydObBDpVVuZPdDVsJ+Remu9PQtpNYz8jtD5i8lINbSxeSkF2qQvJSFdtLySnHAjtyLyHErtiLyJxKjtaLdJ9NpHbVmW7E+kvtazLdOJXalmW6cZ9oQscYxkLFJUqiG2ayu+ipWReQ1CalMoJ96MzjErEzCOywyM8WLXJkT2KnkOHFebND9n0/cZ4YWPXyYVPZeTJPozDcfyO3PP2fNd33mJxyh0j1cJ/thOnNbmLTDXif6VCvZ3ljInBtHalzNWZnFrHaolszRrGsXbM4to1TUZMTg0jUNbYnFoqhds1UpIrOjdg1s8w5a2wxlyZxy9Hf9O2Pr5YuSp7Nku77zFMo/p1j18Z/tlKM498ZdCbyj+24nHIu1PhZeRaO5bWszpeHn4pWtqWZq0JPpyvHWY3DNJGKuQ8FZGIuRfBWTxFyHgrIbWSJ4PLOdCm++KJOMS1GWUfLGXs+nzXmZ4oaj1cy+zo8T6DiXnkP2fHiY4jnnon7OW6Q4p7Of6Q9glukn7yceS80fMJexVOT8yUya5cEYFVfpJ7oW+HYtqL9MtBvJfaWNNbnoW0msVLbGu//AKLpSFx2/kXkTihfbhyJxBbci8icSo7cheEn02sdpWZqzM+nLTGRbMUk8Rci+CsonShLvijM4xLUZZQxl7PpvMzxQ1HrZM37MylYZ45+Go9fuE9gqLulb5kpk1zYM3QrLdaNZQt8JCqVF3xejG5PbP8AS1tXJlulIVHbo5luk+lttDa0zUZsz6Uw2jXRq7nODRVkajJmcFXky+JZ1MFhRyRmmK2ycz2CG5vUxxQ68+aJezVumycMdrHrz0X2c+PoOJef6L7PnxLqTjk5sei7HU8PUUya5sSeyVfDqxTI5cBgVslqTWZf0xdrL9OjHuLen2l1Ki/TLQWyXWE/Ie1TX6XoLyUxC2qWT0F5OPEntcuFi/0Ujs+1vhYvJxx2pbdyZeSWeL7VHbo/TLypxNFtaF4TiD2pC8HFJPaIi2K8eROdN96joNwVyCjS4UNYnv7Do03+lCsJvPtD2GD7m0KQ1HqZQh7A90tUTjXlj5gdkqbnElJOXFnPZ625LVDWS8mCb1Zd8Zf2Tcwvskdtku9NWci3kpiuHtEvIzPpN4+0EXkZ4WkdujmXkhOGVra45lvDM+nKlXi8i7hK5FKlTl3pCsSbyhm/Z9J5r3MzxQsetkh+z1+mbROPqW+buEvY6q7pJkrkvLhPwX50e+NvuZfdBvCfkdqlwy0Flpj26Oz5TZqn25ck9Ds8901oSuXxK8kfMDCqcSFcu0vj0eFU4o9S6z7L49Fh1c0/MnuW2HRfm5dRvM/xliVV+l9BbI1h2FtM98ZC+XRTDs+1y4ZaC8nHHY7byeg5DiPtyyegv9Jwh7ai3jpeIu2x5C8HDJ9qi8hbFOPKA503uixvE1l2lqlwomsV/wAnaXClwokxg1/k7S6FF7urJrBd+oT2SnubXmWmJfMnsS3TfQlI7OWegtie6fQcc/Ery9wa2WpulHqWmXacmPS1Rq5xJqUvh0LtXk/MvuhN4GpVOH+vmN5HsDrT4XoLZdFceyW0venoxb6KR2l7XHetRaFp9mq1N7lohaCmQdOk9y8rUPanvhL2Km+5tefzFIXkzgPYcpvREovLPQ7HPjWjFJOWOiwKq7nF+bLWYL4yFKsv02+6wbyPZK1tcl3xkvIt5ZpjPyqO3reXkhJ9Lpp22GZb4pwyS2eO6cl5krHZeelYHjeiFfs5Pouzvj6IV+y8dHgS41oWuXZfHonRqccdBrMvj0LlXOL82NZm8OhZV8Or+RPeb9M/zco6j3J/jKUqvCtRvJfYnEq8HVDcmsOxj1P230Jaelrh2T2l74S0Fo6KR2T2mG+OsRbHpaT2MSi90RvGfhNZx8j8nlqPYu/UNKly1GsTeZWUuWo1ibzO7S+mNYm8ywqWb1JXEtmMGG6T1Rax8SWy6PAym9EK/Zf6PBfH09RVLx0HSlxrT1GpLR0FTnxR6jUlsfmBdqZx1Y9xbBLnUX6bfc0N5LrAseS74y0tJaSkT8ktsW9aoW7Xj6lV+m90dC+ErnHyHSp5We5smsTecCOzR3SlqKwcmXzC+z+ItepTk+g6Et0kK5dl46JUqmaZNZFsPmBeqLvVvuLuT2T/AEfaHvi9GWyUifkntEH3peZLQtMviStpZR0LvE1n2LKWcl5snt7XefRpQ3TeqHjtN5fMHdjxvoX9Tc9HcXH/AEK/Zb6GG+PoSv2tv/Iw5ca0LGP2lo6GHLiWgrJaOidKeceo1l2Wx6Fyr4dWNZG8DsqZLUe49hXqnC9UPeezsYlThfQWk1h2arT4X0+Y3l0Vx7J1nvg/hG56Kx2WMuF/CxZa/YdWPCvhJvHorPacWGUdCbx6Ws9pxKfDHQbx6K5dlZS4VqTeK+/sKnSy6svtN5qVCG6Ul5jUfElsvmDVBccuhdfaWno1RfH0FZ7S8dDAlxrQVnsvHSXSqccdGTU9rbHoXaq3xeo9xvA1Krwp+5ovlPYrFnvg+jH+4K49pxc6b+Em/o11JYtPfGz3xZd49LrLs1Ol7vNj2nvVep59R4T3hqG6T1Hg93QUMp6oans33B/jzT6F8ntO/Ph6jymsUy2hb09GTf0tOpRjUsloLYrTN0XqmUdfQ3uXPWHYtnwrVE89GseztfAug89Hjsn/AK/6H4fpNL9v+h46X9L8PA/JDx0eeydzhl1J4X3dpth4uo8HkXocTHhYsLYcb6Dx2ay6FseMnjs1l0dq4y7jtPw03xrT1H6a+j/FxrT1L+p46Fk+KI8njo/x5xHk9otn4dfQeT2lbPKOvoTyeCcXwReg1PS+O0SprfTXlYTX0u/tOFH9tr3W/wDCajpdz2TpQymviGsVtkLkOOS9/wD8JqDeXSrq4+iLr7Tc9C741p6j9N/Quvjjp6j9Nx0dk+KOrL57Tx0pX/Dqx5Pads8lqXeSe01OeXVDc9JrEYj3xG56Wv2iUlvh/H0J+LEfaLafCtLBuDWXY/KyS8ye1feWHHdKS87f7HtXeXRqD3T1S/4XXSf7hVtTwvzsL7k9p4lTg6obyNY9iNFfuS6DUdpOU/8AVVxcb6DUdpuf+p3P/IxqO13/AORhv9zoNSm//JXJca09R57XcdG4z41oPd2bx6KypxR6l1kezofm+HV/Ie5PaE6mUdfQeV9gtqcMdSeT2dhufAtUPPRrHtP3/troPPS+O0v/AFdET8P0rV+09PUa+jz2f4eCWkh46Xz2VseGf8ieOjz2L8PH/IeDUpxIZyWo8GslKcOOWvzHg1IU1uqa2Dx2anpSk/3Fp6l39pruFpy4o9fmXf2mo6O2WcR5NR0LZeHX0HlPBffwxHk8E4+CPQeTx2LvgXQa+l39lZ4NLPmTX0u/sfdwy6/MfifoTXjWo8L5+jvR4pfXkPCeeoF+PG+hdwfhYi41oP019C94ov3on6uvoXLd0GNRJvXcJdBcNnukKx0W+xhf7F52jRb/AEd3nPT0Lr7Xf1DX78ofXkXyx4+yseUPryB/9Fnhjr6A/Rc8EdSaN/YueBajx0b+xcXCtRqOjc9i4uHqNR0tp7K4uF/F6ipuexh8pfF6jRb7GHynr6jRYrnKeqBsXP8APoXSbF3nPT0JpdnY+KXwg39H/wCz0GvtPwm/E9Av4Vr41p6j9PwX3xxH6eOheecWP08dCx+D68gePtNzww6fIi7/ANlgLgj0Gvot9ngLg6+or9FvsYK4H8XqNR0W+zw/DL4vUa+i32Li4Za+o0b+xcWU9WNFk3F4+vyBuT85Ly9AoveN+cQn4L7418PqN/Z46F98cdPUfp46Jt8UdPUfq+Ogk/AyHj7F18MX5lPCXe4NJeoNx2LWt011B4+lYn+fwv5DZqPpvdXg0N6cg4LwaAS6aygF3/sXI5QIu/8AYUI5R1Ad1ZR1ALqyjqDZYayjqxpNh0+S+JjS7Fzl/Jk0bFz6vMvg2LnJ/ExqDYUPf8Q8Gxdfi1QNix5y6A2f35y/iTz2eB9/i0Q8ngvv5/CgeCdv1EGyaf1ALsrHy84MGxY/Do0PJuBd/wAeo8ruBd/x1ZNSloF3lH4mNLYXPd8TLpLC79X2TS7NefxFhDT9+qCC15y/iA7Xm/4hUXnz0iQJt8/hXzCpkvq5b/QVN33fDJDUmxZ/jq0NSbNeXlJjS7Xb9WhGyNuY+RJRLMqhkbgiKpGoZk13eRYQL/gCkCEsSqWRQARAaCLiUNFZlpEIsIlhUBVlFRDMqKhBQQDATIqGRUokCZd4ahSCJZPlUCGmU+8NNqZqGJaIrIkSR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3594256" cy="20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357694"/>
            <a:ext cx="257224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vus.si/modules/gallery/uploads/l.h.spoji-%C4%8Din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301787">
            <a:off x="4801613" y="333045"/>
            <a:ext cx="2833654" cy="2125241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Qa7akoa3Z-Asn-6QrmOdu_l1-K8SjQhcEn-dnWXxnxucDPezAJ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619">
            <a:off x="493522" y="815368"/>
            <a:ext cx="2619375" cy="1743076"/>
          </a:xfrm>
          <a:prstGeom prst="rect">
            <a:avLst/>
          </a:prstGeom>
          <a:noFill/>
        </p:spPr>
      </p:pic>
      <p:pic>
        <p:nvPicPr>
          <p:cNvPr id="1032" name="Picture 8" descr="http://www.sodarstvo-ucakar.si/dejavnosti/images/iman/sod.hrast.100.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40101">
            <a:off x="6877366" y="2709512"/>
            <a:ext cx="1643074" cy="2190766"/>
          </a:xfrm>
          <a:prstGeom prst="rect">
            <a:avLst/>
          </a:prstGeom>
          <a:noFill/>
        </p:spPr>
      </p:pic>
      <p:pic>
        <p:nvPicPr>
          <p:cNvPr id="1034" name="Picture 10" descr="http://www.alples.si/img/Image/img28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54738">
            <a:off x="418024" y="3918493"/>
            <a:ext cx="2190750" cy="219075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hMREBUSExQUFRQWGB0XFxgXFxoYGBgYFxoXGhgXGBwYHCYeGBokGRoWHzAgIycpLCwsHB4xNTAqNSYrLCkBCQoKDgwOGg8PGi8kHCUsLCwsLy8pLCwsKSwsLCwsLCwsLCwsLCwsLCwsLCwsLCwsLCwsLCwsLCwpLCwsLCwsLP/AABEIALsBDgMBIgACEQEDEQH/xAAcAAABBQEBAQAAAAAAAAAAAAAFAQIDBAYABwj/xABQEAACAQIEAwUEBQgGBwYHAQABAhEAAwQSITEFQVETImFxgQYykaEUQrHB8CNSYoKSotHhM0NywuLxBxUWc7Kz0iQ0RFODwzVjZISTo9MX/8QAGQEAAwEBAQAAAAAAAAAAAAAAAQIDAAQF/8QAMhEAAgIBAwIDBgQHAQAAAAAAAAECEQMSITEEQVGh8BMUYbHB0SIykeFCUnGBstLxov/aAAwDAQACEQMRAD8A9qK0zLU1JFPZBoiy12WpIpYo2DSRZaXLUkV1aw0My0sU6uoWahsV1OrqxqErjS10VgiU0mlIpIrCiUlLXUwBK6urqxjq6upjOBuQKxhxNNJoTjvaixanv5mGkLrr0nYeprO8Q9ubjGLShdNZ7zT1iNPQNvQ1IdY5M2l+8qLmYhQNyTA+JoOvtbhzcyBtPz+Unpzjx+2vOsfiXuybjMwBmWbNB1M81H7lRZGa2gzMrL3gAYnNOkXNGBmft5Eynka4L4+m1Omew27ysJUgjqDP2U6vNeGcUuYf3DB5gqcp8NAViOkb+NafhvtnaYAXittz4yuuwnr5imjlT2fIuXpJw3W6NHXE0xLgYAqQQdQRsQeY60s1Y4h1dTa6iA400mnRXFKwBhpKeUpuWiYImkpTSVA7Dq6urqwDq6upaxhK6lrqxhK6lrqxhKWurqxhKQ0tNuXAokkAdTpWAIaShGM9rMPb0z5jMQuvz2+dAcd7fN/VoFA5tqY6ED3T8f4nUFY2zaGhGN9q8NagF8xM6J3tup2HqawGP4vdvQLjs/MAnQz+iIVh4rrVM3NJHx8BGmY7eTihqKrD4mqxvt85MW7YTrm7x8JA28xIoBjOJXLx/KuzcxJ7uumgEIdDGkEVU6Tz1Gw+GsT/AGG9KVhJ136c/MggEj9RvOlsqoKPBJ4a7eMxz5ZgPAhh41DMyANOmh+QDL8lpztPdI22B9NlM/8ALFNun86P1oEftSR6KKDY9EN65CydTsD70fAmP2x6cm4fiFgkql1J5jMqvp3ScjDLBjRhE6b6E1eIYkv3UJkTzzHzIb100BkSOovEexl0aLimOblcBadY5kjnO1Rc43uyico7pWahUOhAjyUjrHetkj/PyrhczDLMjbKGRt+RzgHrWL/2Wx1qBbCMOQtObZMz+aUHWlPFcfa/pLWIy7agXR1G6k/vUycZcMKztco9IwXtBfsEDNKaSrIYA5lSCY05bacq1fDfaixeIQEq5MBSNzroCNORrw+37d5dHQA9CjWT8bbt4fVojY9trJgnMCdO66nf/eBWjyp4uUeCWSOHLzs/E94ilry/gv8ApIFvRne4kCAyN3QN++AV58zyit9wXjlrF2u1stmWcvkREjTzFXjNSPOyYJY/iglXTTJpJpyI8tSCmzXTRMEjSUzNXFqjR1ah9dUeaumtQNRJXVHnp2etQdSHVwNNmo790IpZiAoEknQAUDWTV1ZTH+3SqSLa5wPrEkeoESRtqY/iCx3tjiLmgYIDtl0nyP45Uupdiig2eh4jFJbEuyqP0iB9tBMb7a4dJykuR0ECeUzrHjFee3cU7HUlj46n9Yan1qIHntyBn7G+40LZRY/E1GO9u7zEi2FQeWZvQnutr0FZ/FcRe8ZuOzRpJLED46qagjlyPgNT1AOh81NI243nkNZ8hs49M1YoopHZue8+Wv8Adf7aYRJ8Ry10/vr8GFPtDcDc7xv6gD/iT1pEE6AAjpuB6DMAf2aw1CBJnbLOp0jx6qD5hTSj87ps3+IkQNOTnypVMwRJPIiTHwzEftiktc4knmRqZ81zHlzcUAjmManQcz19TkB/e9a7YbELPkv9xD+9TFMGdJ5xq37mZvi1OugjXWQN4CyPNiz9PjQugqNjS0LodPCSv7gVPSTQ29dLubKERMSFAUECeW589vPabEubkhWIUnLmLHWATCzz0G3+UfD76qUFpZ0BBOkyrSPBhI0NRlO06HpInt8KCq/1ZUxz2XNmPMyZmNaNWsLlY5tcvPwEGgdy3iW7wuqGABAK7SmQwY2kZvPw0q1wzjpD9hdQo0OZOqEKUCjNPeJzTsPLnXLKLl3C5V2Cdy1rI6iI9R9tUBinVbLMHlssgCcrN2a97kPeg+vTUxaU6cu8RHk4IPw+2s7xTjBsFAGCqlwG9+TLwpBG41GoB+FJGDewrZYvEXMwKo2XQgqpibYOvoVNCeI+z2GLH8gkEkd2VMyBy8TFH0uK1pGUyCikHcEFDBHprUBtLnfNswEg8oZWP2xVItxewai1uYfiHskgQ3LOZWAmJkR4HfkaK/6NPbX6JeNu77jwHnUiJhgN5Emeo8a0/wBGWSuYEMI/dcT4kkk1hPbHgJtXDeTYmWjkTPejoefn511Ys1umQy4lVr+59D27oYBgQQRIIMgg7EdRTprzH/RX7bK1tcLdYAgxaJ6/+WT9k7zG8CvTM1d6dnmSjpdDqUU2a4GmFLxaml6aTTZpaNqZKGrs9RzXTQo2okzUs1R4lxNMPb7S4YExoJJJ2AFY/intRdvSig20P1QYuR4sDHovxNK2kVhCU+DTcW9p7dmVXv3OSjYHkGbYeQk+FYninFrl5s9xzA2AEKn6v94yfGqYI5ajmQO7HjzU+NNa75n9L/GND5EVJuzthjURHuSR+7qJ/VOx5/Oo2OYxpry0181JGvitOFvuk6AHn9X5Zl+ylRJGkx4aj5ZlHwFArQnPlptv8h74+BpQdd5Pnr8u98VNcI2Gv73yGfw2ApWM6fL/AA6mf1BWCNFvUx8BufMDf1Sl7PSPWBsPNdf+XTZZtCcg5AxJ81Mx00QHyqRxpBHdP50AA+VwgEzOoSsahoUbaE7gaE+YUZj+6tI66w3vcpifQNnb4KKkyaGASOfvFY/WKJ8qYqawD5ZZYeRW0Ao9WoBojvATr6Z4/wDdJPwSni3ImCwnmCQPEG6QvwWo8Ret2QS7Jb8GdLQP7Mt8TVWzxaw7f01uFUtnylgACAe+5MkzoAJOpA65ukbgnuYqBuGj/wCZp+sECr+DQ3FMXBKjukw2UakbjTTT5mocTjWvsxVXW32ZInR9CCrnckEH3fHyAMcJwWbtHIGYgSYAnuiSfx1rmyZNKtlIx1EGBwXaEm6fdyNA0AOX3h0OXQ8qt4XDBXB/Tg6clXbx3q+1gBT0hQajtLFxQR/Wk6eKVzKeq/XYZ/h4KNnik37ljuAW1TQ+82YZmYa7CVG3OrPHeFJc7xiQUynmGDDvCRvtVY+yyriji+0bOUylIERouh3B0FFLjZgQV2a2R8R981pUpJw9cE03TTBdj6TbGRbmcglszjvSbgcg8iMoiBGh9alt2mIuW2BysuUEySInXvcjqRPQbzV+4ZnXvZn1/s6VTsYcqZYEaTPeA1zHSZ8J1jQbQATbktzfl4BCWr+GQ2m/KqsBSCqlEW3CplUaiQB5HruQN43rmxVVME7SQA09d09ZolcQMTOpknzIShftU3Z4W8UJU9nII0j8nc2PI602ty27gpJFH/Zxja7Sw+RgoCxqphHC6DkAxjpNOtcTS+Ht3RkuwQVbn72XKSAGlVJ0G2/MVf8AZDG5sFhySZIUGddQCu/TTeu4lwdLihWEFQSrKYYe8DBHVdxsQYNNqepqRuVcTBcUwD4LEZhPZsTESCOeWeTLuOcetez+w3tQMXhxncNdWZ0gss6PE7wRO2p2EisBdt9qDhsUe8wYo+kESWB2AVlzKAvQcxNZrA4i/wAOxIgsjqe6QNCJOkEgMjdCd+YOo7cWTx5+Zy5MdqvSPorNTg1UOFcVt4i0t22ZU+hB5hhyNXJrsPN3TCuSuyU/LTbjBQSSABqSTAA8TyqVnQooaUoXxjjSYcQe9ciVSY+J+qKFcY9r90sdYNw89PqZhlPr0251k7t7Ulp166SepDSrE+dK5lY4U92WuI8UuX3lztsoEEA7qFPvbefwoeQD0PRdTr/Z0YelOJgbQOU7fBgVHo1RrczayCNtO9Hlo4+FTOuMUthQ5LePKTJ/uty8aRxk30J25T5EhD8669fC7tlXxOUfBnUfu0Pue0eGSSb9uP0DmPwtJJPrWGdIIJrrBJ6wftj+/SG5r1bpoTH/AOxh60AxPt3h1HdW5d6EIB8TeYsPQUPve3N1lOSwPHM7uNdpUBVrUxdcUa+43Jtv0j9zsf8AgpxaRMHLz3A8+8UX5V51e9qcUwjtFtDpbVEHzBafWhuIvm5/SXHc794s8HwzHT0o0L7VHpGI9osNalWvpI5Kxc+RWwo5eJoXf9vLKaWkuvpvlS0s/N6xAuKOU/jwpPpPkPSjQrys0OM9uMQ2qJaTzzXXHiGcwPhQ7E8YxV0DPfdvBXyehVIHyqkLTtybzOg+dcEj6yjfnO4g7eFERyb5IXsASYMnnz+JrdcP45gHwdwuvYuMgZZGveWWticxQHfTSslgSrN2bSQZywOe/mf5Vf4n7Nm0naH3YmfAaz8KlkUZUm6Gha3RogmHsviAt6URVBzszZQ+Ur3jMj75HI0YscUtWheDOqhYmTEBgFUnpJmK8pXBe6dAGICnxYxpRr20wRt4lVEgNYtQugXRYygCAQIB15salLApUm/WxVZ5JbHoo4klwSHU91AQGGhPeAPmD86msYsC6CxAAeB+wT9n2V40vaiWlp0J1P1dRM7x40Z9mmuPiO+ouyLjFWyiblxCJ1iGM7+FL7sorZm9s32PT7nErT651AVM5JIEgkQfLSu+mowMfox10IO34514mly5l954I17zQwIjUTrI015VOvE7w/rH3nU5tREE5p10GtF9L8RfbfA9kGIQsSpJHe184IA9CPjVu8wIYae4B+PUH4V5Hxfity2LAS43fwyM2w77ls8ZQI90DyqH/a/FQRnEEKv1tAsxHe3Ok9YHjKe7PswvKvA9XCaEAgwTr5qKebOYoYBEL/wvp0rzzFe0l61hsO8hjfzu0EqQUYLB35Np0jnUVr/SHeBBy7fpTtPLKBzrewk+AvJE9FxFkgW8oA9wjSBrPIfZ404WtvLn/wCp/Kshh/bIvaS64C2u1WyzTqrZC5IE+7Hw213q1gfbLDNlZrhWdYYgEf0jQYMD3QP1lHOleKSQynEN4jBpdUi4JEWyI0gxIIPIggGstxmwLltbF7W8qA27pI74PaO4IgbKFER1Pmf4Xx61fYFWByFJgc8onY7d6Ok6VLhOENcuI73l7N1yNay6mEze8TtrG3rSxuG7GnpfBm/Yb2wbA3clzMbZ0dRqTtDDq6jTTcdYBHqPEPbbD2og9pMHukbESCDzFebY/wBn8OGnVwp0IbLoJImN42nwFVw8MQNBrznU6/W/G9d6yutjiyYU3bPULXt1eJBKrABB0IGbTUnYbT6ms77R/wCkGy7EXb6DL/Voxbx1VC+Y+JX4VSxnDkuNLW1cjUFlDQddp2NBOM+xq3na731dokROwAkDyFTWRPljpaewmI/0g2FkW1uOOoUID6M23jl9OdCb/t9cPuWUX+0zEfBMgpvEfYC9bQuue4o3yoRlHWJJbxjag78AcHQM0ILjZRMJAJYidgDyk1RSg+GDVIu3PbLFMfftp/YtqPXvBtap3uMYi5o1+60x9dl9AFIHyqyfZO52mQZGWQDd7TLaUkTqcuaNhmAIkxNSn2VdLbtdazZgTaDSwvCQCysW0TvLqRJzDQUPaQ8QamBGWfqzzJOp86VWY7KT5AmtHwK2rq6s1t2CxNuTAlY3US2h28PUfj8LbS5cFy5eXKdFCjXSYUl+e+w0ptW9Grawf2dz80jzhftIpVkfXQfryf3Zq4eFoc5Rb1zIYgOvf1IBt5LLBl0mZGhETNWU4SxUMuDyz/5z3SPWWQdOVbUjFGziUmLjBhOpymRPQn+FEOIezfZ2zcgkAT0J8IImdtIpqpcBmcFZj3wvYyCdgSMxHx5VsuOYFVsMAGXoyBzB01YJrHWdKnOdNDxVpmAsYK40ZcO0by4aPi0LTuxuDQ3LNueQYE/CyD9tXMXbtFBaFy6yXNZyqJK6yWM90dPKkw3DwVJXDXHZdAGZhMaaBRHxp79f9Eop3bNlRme7duc+4gX53GP2V1u/akC3h87Ebu73NxuUXKvpWpbhzrki3ZQDeVSYjaXO8xy2qvF6WS5jLYLE5QjgMFAmVFtdTv8AAUuv1/wNFTgi4g3lH0dbduTm/ILbB7pjvMMx1jY1vLXDLVzBZHAyFSGExABIbXlAB+FZHhaWTirajEXLjoxMZHgyD7zNpsZ0qfiOLxlxXw4SwLcFSAGJKsSZBzRr5fdXPmg5tU6K43SFPDVuYi4ty2iYRBaNl5CjcZGU/WzElSPIami/tDwBb723uICUtqLUMFNxsrnsiDoRopHrymQI4Zfu2ktG6otW5uKApEZZ73e94b8+amNZBPHez19xba5iGudmAVJAUIeUBAJMqBJk7RvQey/NX6+t+4y37A/D2iMEb72Qt0KzldRmygQQDqDoAR1B3oj7K8CW3eGJGcfSBIRxrbBUkzO/eOm2lK97GvB/InVhBQzKkqfrgQTMnTntTeHHFdr2wK3DdywJItrCjK1sSSBDjWTvW/FXK9dg7ENz2atZAQu+XnyK6T8fsqmvs6hbKV5H/wBv+NGnx99YQ4dSCQoi4ZJAA0BXTQjnzHWm2cc4mbFwTI0IOuUbkx4HlQUsnpjNRbKnFuAWmt4ZWaHCtatCRLGXIA3EwNJ5x1oCnsyCSumcQGHIMQDBPXLppzrTdsrvaN1HUIWe2WVSpuahSAH1yhtQY1iKZgr1tbQN0IbzD8qIbs3cAqCe7AzDfSJPOm1yXHr18waUwY/AbTYbChmRVFx7TN9cszJCpmGpgP68jQXinswbbwksmcKGiDkZiEdh46Cf4itwmNsKHtsym0XLDKpMA5dIVToSHB000qniOJWyRcZ17VVNte66LkuMrM8OAdAAIP1hPPTLJNPgVwj3BCeyp+g5CTIvK8TsGRxtMc/kaXh/sogILa6ka+AFaHhHtBayOt67aQsMq66EhWiPWh17iduGyshbNI76fLWm1ZOBlGC3J/ZHh+ZMQqASLqxO3ukEz+r86I3uC3hLZM3d2BGpnp8ag9icQQt23nXM9zMgDiSNTyJ5Ca0ws3wNP+KftrnzZ3jnW39wLS1u6MoOHXgsG2wkHYHTfaDQfs2U6q3qrVvMmKHIHyK/fUq/SNypHll+8xQXVJc1+orUWuQo9kfnVVGDjZj61K+KXqfhURxy8g1eGtZx1k8Rv0Vte+TPXx35151ZwrXHZQui5jlDBZRN7Yb6pIETv4jevR/pg5KfnXnFhPyrsQe5c7TaZK6hGEHMGPd+em9el0Tk1K/gVhqrdhCypKaz9CuPm7CZIMc7RhxbzCYLROsRFQ45TctqmJ1CJOFBuqcusEXQx7z5Y7wzaAietjE3mLHFrbti4SVNl07ogZS8GO9l0zcwSKq4p2sobaC1ctXFUMxYCMuotDtHlVGpCqRGum9dkVbW2/q9/H4/xDV4juDWUNpzNo3FjVIAyd0IuijYhtJOhqpxFmFwgX7yHQwFOhGWVBzAkER+0NeVTcOvMLF4xZVvyc9mVMEt9YqTyGmvWq2JxDtcOW/bKkSCw72YR3T+SjbSd4jzroS3G7EK49O6TdxBkEqWG5YkBSWukkyTAI5cqkw2Fw7WyVDE3LgUyVzK8e7oGA5Ty1qJcQ7CO3ALaqFDGGAOZfdEj56eNWLeNVrZXtjmLZQ3e0YKJWCwgaz6inaFIWtjLP0a60915LEzCQxCWxm8xA0Na3i7tkuKoBYLqpE5hkWVgkanbXrWOvXkU5musQO5cAtiC0LrHadzrt1rTcbuKEutcTtFAzMYUlYUd8ZvInTWpzXA8e4CsLdR/etohYEBTatwAB3SNSSYK7EaDSpL39GzPeQFWmQXuRGZYIVeYIldgRpQu02GeLY7Vs4Lp31ECFlFKoSBA28PGr1u6D+WGFvsRNsz2pJWQZChQDO89R61RoRF7HWsOyBLhPZZAhAUA6RDZmYEc+XPfaoc2G7TI6Oz5mAFxlQqNCcmRNRlkiCTGYHpVq/hbjWwow9oqqZUFwFjoBGYO2q8tddqrlsUUBBt2HDEEfkQMg2Yaz5CRtrApUEl4TdRsQpTCoMrhWuA3XlRIDK7AAz5c6ivcRt9o0u/vOpVULEDMo0KqTstznuKltWr30m2wxS3UDgR2rQwEgQgzKJJ2J6dKM2roZgwic0a6R3X08OdK6uxo8AJuJqVyr9IiIjJdA+t3dgIAK/Adau43il26qQl+2ATJyPqpS5lkDQ9/sjrymi1+0C+eB5EajTXn0MUYwF4RBJnTw8KjPIlTopFWZR+KEmG7UagNNtzKhlzA5lMjKWHr4ioMDxYi4Hu3QAAAQUAburYOX3AdHOJ+Ire3L22mhnX4Ul11hSVXRgNR+kP5VNZVXA9Mxf+0SG7/S2gpBAJYCAey8Rl0e4Z37k1HZ4+WiXtBmCrvsCtkkgC5AYNccTv+TH5ojS42zbGYwvM6gHYrp6a1Jaw1otbJRO8s6KOgA5dDVNSS4NQBbHg2k0QlJbQlcs256NIy5h56jUCH2rzM5JtAMSQFLn3Q5SPcgSVn18xRzGcAwzZfyNvQ/miRmKbabRNUrHs3h3gG0uxBPosffSvLFAUWUUftEIe2Jzo0F5/Oyz3dQpIEGQY57VXvXAwDG2ViCnfn6gYuQNfdY6EjvCddyWX2YsK4BtJGVpOYyCI5R4nWas3fZjC6/kk8NPP+NBZI36+5tII4UEcuDbIBBWGAOlu8qnXxZWIMbEdIoIEtuDNuGzFSQie8l3swd/dD6hek661rLPszh49wD1jSBOx8qnb2Yw4PuCTMwSBO/I6a/ZTrKuVYHEAeyzBbroqkQpykqBrm6gkk6MB4QOWuje5eGxb4VAnAbIIe0DmBle8TsSZ1PhV7LeHIH1ri6uSc0/mTf4eRlu/d5/MVIuNfp+PSn2mf6ysPEaj5Guu3nU6Kx/HlXFs/ANp70itctNEFjHn9tRi2R9Y+n+dGLnkKbNS9qzi9rYH7N+bMfjp5elZDiSZbrMEuMUKx2Zgq2WQxB0Yec+Rr0YkeFYXFY82cZdui01yCUCjXUwBIj5zpXo9FNvVt4FsctSZUPGHz9qtu92xBVmiBlOy91YgaRoCOpqHFrmyi3hrhAkw5cLmYBWYKH94qNTOsnqZ0nCuDhm+kXWt9q3eCscwQEaLC5QCNucdaMGB/W2RPQD/AK6rLqYQlUY/P7cLsbWjD4LDMLV0vZS1mKe6TLAE7y7HSdBpvUN3Bvq4s2HXNIcAZTGgbW6dRtPUVrONgG0YYNHMDbXwJms9Zs3sSwwzL2dpScz5sqzvMHVpJMR1rpjmco6+PEpe1lTD4B2E28Lh2AaZVUMN10Y6xVmzhcQoOXDWlncC2ijXkd59a1GD4b2IC2nsgDkNNzr9bzqZmvD66/D+Brnl1lvavMXWjFPhsWdrNkde7a1j01olxi6wYZHW2xKrJIEz9XUEEnpE6aVpDibo3ZD+PPWs5xK7ctlnRFcgI2VmyyVMggwdjFVxZnk7LYePcG/6yfP2bYlSw3VXeR6BdOVTnERtcutOndt3bg0nmF66VQbEpcxM3cOyveYC46s5I7saQRGgjSK2OFvrbRUW5eCKIUC0YAGw2JNNmyaEtt/XgmbUzPLcHOziHgaZcHd39RVUcetG41pcLjGujUotodpyMlS2bYjcbGte/GAP6y/p4AfaBWd4/eb+nw6scQCIe4lqY2MPIIIHj4UuPK5Omvn9hdTKWC9rLX0lLHYYpbucLDhFZZIkso7wAGp8KNYvgVo3e2OYIi5iBIDNDqu2v1iYEcutAeH4nHvildxktl1LCbDEjTNJHebWdhOorT47hhuOhIzW1MkkmJzaAKDEjqQeVWk9FDwVmAuDFNddBbvIryZuIySuRUJ7yj6mUfCpbpxzaZcUwmdLNwqcrBhEJ+eJ/lW7xP5FR273blxufZtcIG4X8jbgR1gTVU8THK/jz/8AbP8Adh6T3iTSqK8/sZwlXKv+piL3EsYpym5eRzmIV7eVj2jBiYdZgsu/KGAgSKXC8fxjOqNduCbomEmC91XLcgQG+rmAiRoDRPjtlr9xCxxF1MvcZrWZgDqxKoocLIAiDEcpoRh7ea4ETOjSAVZSjgiDqCWiB3pjYTXVGpR3SsVqS5Yb4laxKxb+kXHLfVNpEmXLCCl15JZssEDSKJYPAYxOylcZmtqqgRhivdBB3xEmZ1J3gU272YuDO2IkKIdEuXGLcyXRGEgCOW9S/TbR0N3iBH9jEfdbFcc3kpJf32+1D+yk0vxFlL2MT3reIeY984bkEHK/zySfFm66NdcdE2yAf03tgapk17PMeWb+14aVVa5YP1uInyGLH2AVy4bDkT2ePaf0sSD+9cEHwqdS5f8Aj+4yxS/mHO3FyCc2E56flp8hpHlWdu+2WOyM7MqsrBSnZspXMCZMtpBAEfpCjl7A4cjKcDibg/SM/wDMvVUuWrdi4ScHdt4a4MlwfkzDEoEKhbhI8Y5xG5roxyXdeS+7DLG0ufX6EfBfaO8y3GxN64tsW84NuAZhLagZplicpA5sW5GAW9mOI4rFF7t6bdrN3AJlgS8jOd4lRIA25VVueyUXLaghranvEj6u4BAIMmPStTZthBlVQoGgEaDnFSz5Ipfh5fkPjwtu5EmGt5CO+7QSe8wMyWIBhRoM0CPDeKufTWjYVTzU3tCPu257ivPlHX+bcs+nxvlebLv0x45fCnDFvG4+BqjmIHhz9P5UrXfE/CaX2S8Ae74v5S62PIPL8fypBjxOxHlqPlQq9iBPL4HQaffy0qu19Rzj1j5bEV0vpYPsQlgxS7Git4pWMAiTpBn76ymDw4uY+47Khys+Vn1CmVgR1gkgz1050V4bic11BoTmG2mxk89qFLbP0i7cCzqwzZo3YGNFPQHeqY8GiMknyR9hGFxj3NCR42f2T/1U5Vbf8j+yf+qhxxN0E90QOp08/c/EUi8RgSy2iN5LAH/h0rmfTT7fQ55dPNcD+P3iLBnKSWUDKNN5M78hHrTuBYcLh7eS1bUEZoO8nrAqvxq8jYWYAm4BCHmoJ0IjXSkwHELS2kHe90CSe8fE6zJ+3SrTxy9ko16/UaUJaElyFiG/8u0fX/DSG1O9i38R961VTFW2JAD6bwW0+DGKc91cpjtAYMSXifXxrl0tbU/P7nO9S2+n7ljKB/UD0yfyrL8cs5rgSWUnswrLmmW0CmORPM6dakw2NxWYSZBjnO++x+dWuOB1uFreUlQhCkHXLJBEEagxXoYccsd39frZ2QhKKd0Z/F8PCY62nbXMuZR2TXLkvJGkg5dT4wJrW/6mtkf93u//AJj/AP0rIt21+6ly5hlzBtWIuac5yk5SNPWtE3CI2XCH9QL9gNDqLWm5U6+P0fzJTtV+5Yuezlrf6Ox87n+KaqP7MJuLFweKYhlPyuCaQ8PcbJY8xfdfstVKth9io9MQx+1RUE5L+L5/7C66MphMBhrPE1Oa8t1byHIyh+82Uw1wsS0zMzzr0tLQKOAdM3w0Fee3p+mlfo6Bhdt5XYOxLd2GLBobKY8o8K9Fw6lSV6kH4yPurty/iUf6HVi4sznEbjBiRdx6A7KmG7RREDf6O7a+LGhuP4o9tCy4jGPBEo+HS1IMyQXsoTsfdM7VLe44O0ZO2xlsqxBCi02xie/aML67UKbiaXrg7W9fSI7zLOZQTlBVU7MzzIjnUMWF3c15ft9SSbbbaJeHWRrcS9iLGcD8mbecKB/vLdwAmT7pjaqxwvY3Ll97mc3DCFwFIAWGbKFUAzI0UTHOSSdtcUznTEXMo1Ym2QMoidQ4IOsDTcigN69du3O2AAQA5SxkKAN2kyTA9d66MWptyl68h4NvegutxAgAxboCNAEtac4ns5O53muXEoNPp7fsWwfkoq9gsTdNtAMXgtFGnZMSNBoYxIn4Crdhr23a4Vv7KOvy7Vq4ZZKu/X/kX3itrYEu49QJGPQdCyJvykkVWbjCzB4laHWBa+9a1BtX/wD6c+twfxrhh8T0w/o1wfYlZdRFdvl9g+8/EzCcVtk//EPlYOvLUJFR4wpeQ22xZu5jHZkWwHI1BhUnSJ0I251rBYxXIYf9p/8ApqDGWcSVOZbGTdirvmgcwCkHluapHqYuSpL9V9h11Kk6+rI+E5Rg07xNxGCCdZtqGAJO0zl1OtTtf3Ejx28f51B7PgPbdd+9Hp3aJPwpDoUPoSPvpM2SMZVIv7aOPZkG3OPQf5VGW6x4+fkKttw4csw0qB+Gd2A7DnqP5ipLJj8fIb3rG+WM/wA6eD1Jnr+Aa7/Vx3zD5ifSTFWLWDMkykeR39GFZ5IeIfeMVfmG3uGqd2ccvq/w0FVbnBbR+tcPSSD06j76Ls+mtV233X8eNRWfJ4nnPM33IeF4K0l5CM2h5sSNjvP42oa+BBZ2uWiZGnvD+U+vwonncGcyaToRuCIig+K4Y+nZsUEa5Dp+N9q68WW41KW4ymq3e5JatWlgC15zJ+ZNTW7q8ky+QHrtQg4LGAgLdb1hgP2hJ0pGvY9Wibdwaasg1PhtOnwq2iD/AIvN/cVpePmE+Mp/2e3l075MxEaOskQdBvsRUmBuEKolH0HekawN+Xyga7U+6Ln0e2w7AsFll1QBjJbJHLfcHes3cxtstBw9yGJBZLh05lu99WI848qelJVZVx2RqzfYf1ZPlJ5+BNVMfxs27ZY2rh6BNz8RpWWuYjDwDnxVrTTQNprB7sH/ACp+CxCZiP8AWF6dlUi9b15HmH5aUV08eWvIm4r1QN+k4K/jbRy4pLpupAbsnBYMsSSxuR1PnWu9rSk3MwIELDASVMGDAIJG+xodwrGXO3tj/WGHurmGZWdc5HOAyTt0I2o97QBbwc2nt3CVjISrB9NipIBnx8a6JvgpEw1pV0/7WoP+6cf3jVtbTEALihJ1GjwdDP1T0+VNv8KvD/wdo8hFpfiSDHwqzZsPAY4VQQRoEcNmXRIC6Rouuw57Uza9UBbla1evMYXF4YgCT1AOxg29dY50px90NpjMIY3UMgOn6pIpLHDrZzD6Iy5iuaLl0TEjY/VE+Ws8qoY8YPMQ1q8CO73LwM5QJntDGkETzNZRi3x5IzjtdBfh912xVtmxFuGuW+4t/NzUFQIHvGNAOdegs5DT5eehavLeB2ME2Ks5TilbtLbKH7EoTKldV1gGK9J4hiOyftWDEKoheZbWB6kfOp5Y1wPA8zur/wBquTcRCbjQGZFmXaSBcMEnb41YvriHBLJZfLoCDbJgSQO4+nlHWql6+TcZ72GuBixObOUEzJgNYOkzzongBbym41phasqrwzKwd2Ia2ikID3nEzr3Q22lXF+BM+XD4VUdsrXj3+RUESFAmdFMnxZelOXiH5RbaMjKYGkQdAQhyyBGmnSaqYviOeL9xHd7hIG2VSGkE6zrJ+XQU+3aS4bqP3VhSMuhDQwUgAyDuOmh6Gpy+JaG3BoLOIvhAvYYYxp/SMNv/AESPnUnaFtDhbJ8mU/bbArMWL+BjIyNMmCcymCSQJB2+6ripgz/R9oI/NuEj4ljHnXBLDFPh/o/9jglBan6+oXeyg1/1ehP6IsbepHjXIlsf+AZf7Is/dcqhb4ZZbVb10dYf+K0+xh1Y5VxN0nxMiOcQdqRxXj/l9zaXX/fuEQbIH/dsQPJX/uNVbt8MSIs4sNMDMmJCydO8CcuX+1oKmt4e6I/Ln9kfaSanKYiNLwbwyjX4VNUn+bzf2MoNNb/P7EXstAF1RoM4PyBH2Vos9D+B4LvPAJkCQGGk5x0q2zQYO4pOsVysfq0/wsnNzxppvHxFRAkdKdnPSuGjhtof2k7wfQGlyL0HoI+yog3h8DTgR4fbWDbOugCogoq1dWaiK+dFMv8ABkPZD8Gm9iDy/HxqyVPhXRR1M2lFbszuJHrpTWseXw51aI8qaR40dTBxwUH4ep94A/Z6Ug4YgmBBO+/PfXfarxU+FN5bU/tJeIbkB7vA7ZbMwY6zrO/4+01Bd9nrczl39dxBOoMa7eQo/mPKkyzuAaquomu42ufiZzD+zqW71q6A+a2cwEAg7jWNTp91WuM4VcUcrIJIgsR5wRIj3ZFGDZB5R61C+GHOY8Dp9kxVV1UnyxlkklQD/wBm7KjKrXUAMkK8ATA6zHPf+FTNwq6gPZ3jA5MxbYydweQ/yojcw6jTU6GfGeR9PwKdcll6dZ35yaPvE/ESM5R7gRb+IkRcPMd4DUxII0+3460wY7FGdLL8hmt+91IIYdNvHw1NrhdQw8+us9aa1lvdjKAD7ojpMa6VZdSWWa+QZwxne/aR8NZQsZzhfcKBnmP7SjnuRUPtvxK3duCxcu5ApAkI7kvGmiDTfruTRt8IvaC6oKuAQGHQjw0Jj8amYV4Mk5uztlhzhwTp1zbn76pHq4csdZYMzeH4NAC28dc1Ogm8GnoBv6Ua4jwwZbeHe5ISXus59+4Y0J1kD3fIHrRbBWlS6LjWkDTyJkcupHT4U7imEt31jIFM+9m1iTpBBHTWi+rj4lIzx3u9gEnA7TjS8IAMgQQZ1LHqSeelWbfs1abQXW3J0gbkk/bXL7PLzVZ27pI0jc7Sf41atcFVBsZ3mZ6enLwqMuoXaT/RFH1OJcJlM+wNg652M+P8qb//AJ5aGocjxB9evWr54XGxiZ6/dod+fhUn0YjYsPAGDFJ7w+0ifvGH+UEXfYq1r328d9fHeof9nLS/1pERroNvSj/0cnUz8a61glmYWIIGk89RQXUvuwe84lxEE2OHZNRec+GZDt5rU1gEPIuEjplB9ZBHKif0QDQKBpyEeulNGGK9fxvrS+3T9fsI+pj/ACeZa4bj+yzEAGSP6sgwAf0tdz8ar375Z2fYFido33511tY0E6df41JlIn74qMp2TnllPsRqxbcERz3n4VYGnOo0UTFNOHA0n7T+OVTdMhZOK425/H8qrMgA5x4SfjvFNCaCWYH4+ugoaRb+AUvJTCSOceVOuudaTl8PuqRd8WRgdZp0jwpDoQOpM+gFdH2j7qJmhpYCaaRVhFFMtDb+NawOkhkHSuy+VLm++nCsLew2BTTE7GlLb1BcchtPxtRSsXWSgHofl/GlVaUjT0pT7s1rDdrYiKTpUN62IgxBOvjE9eVSo0n8eNTKOXKmToCIBbAjaPTly1pTZj6xqWyJMHx+2qxOo9ftrbsfTsSdlpoSdI11/BpXMdfKqzsQdKcmq69QKNdxWlaHrigSdfnFOzidp9KW6NfSo8QNR+OtZUzPgnzgfmiOvj0Nc4G2g/Bqqq6D1+RP8BTFc/D/ABU2gbkstBEZh/GKcNBPz5aVUv32CyCfdn7P4mlLkKYP1iPgxitodD6FwXXG+40/yioFxUnukEDQ+B05j76be94fjmoqO6MwBM+8eZHMDlTKHiFwJjfeOXz0855eXWmte5z6jl8aoYXvZpJ0uNEEiMr5QNPDSrTGR5gH5kfdTOFA7Ei3TpqOu3lr91c2IYCCAy7a/wAar3kGZRyn7wNeu5ocrkofEmY05jpzpoY9W4YoKOobXb10+Xh91ILoYHSenjz/AJ1YvWwFGnT56/bTbqgHTTT+FImhKu0RWcMQ2pkdB0nYjUEU+/bB8+e0+G4Px8KGXL7RMn3SfWRVnCXCRqZ3+2qvG+bHjiv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38" name="AutoShape 14" descr="data:image/jpeg;base64,/9j/4AAQSkZJRgABAQAAAQABAAD/2wCEAAkGBhMREBUSExQUFRQWGB0XFxgXFxoYGBgYFxoXGhgXGBwYHCYeGBokGRoWHzAgIycpLCwsHB4xNTAqNSYrLCkBCQoKDgwOGg8PGi8kHCUsLCwsLy8pLCwsKSwsLCwsLCwsLCwsLCwsLCwsLCwsLCwsLCwsLCwsLCwpLCwsLCwsLP/AABEIALsBDgMBIgACEQEDEQH/xAAcAAABBQEBAQAAAAAAAAAAAAAFAQIDBAYABwj/xABQEAACAQIEAwUEBQgGBwYHAQABAhEAAwQSITEFQVETImFxgQYykaEUQrHB8CNSYoKSotHhM0NywuLxBxUWc7Kz0iQ0RFODwzVjZISTo9MX/8QAGQEAAwEBAQAAAAAAAAAAAAAAAQIDAAQF/8QAMhEAAgIBAwIDBgQHAQAAAAAAAAECEQMSITEEQVGh8BMUYbHB0SIykeFCUnGBstLxov/aAAwDAQACEQMRAD8A9qK0zLU1JFPZBoiy12WpIpYo2DSRZaXLUkV1aw0My0sU6uoWahsV1OrqxqErjS10VgiU0mlIpIrCiUlLXUwBK6urqxjq6upjOBuQKxhxNNJoTjvaixanv5mGkLrr0nYeprO8Q9ubjGLShdNZ7zT1iNPQNvQ1IdY5M2l+8qLmYhQNyTA+JoOvtbhzcyBtPz+Unpzjx+2vOsfiXuybjMwBmWbNB1M81H7lRZGa2gzMrL3gAYnNOkXNGBmft5Eynka4L4+m1Omew27ysJUgjqDP2U6vNeGcUuYf3DB5gqcp8NAViOkb+NafhvtnaYAXittz4yuuwnr5imjlT2fIuXpJw3W6NHXE0xLgYAqQQdQRsQeY60s1Y4h1dTa6iA400mnRXFKwBhpKeUpuWiYImkpTSVA7Dq6urqwDq6upaxhK6lrqxhK6lrqxhKWurqxhKQ0tNuXAokkAdTpWAIaShGM9rMPb0z5jMQuvz2+dAcd7fN/VoFA5tqY6ED3T8f4nUFY2zaGhGN9q8NagF8xM6J3tup2HqawGP4vdvQLjs/MAnQz+iIVh4rrVM3NJHx8BGmY7eTihqKrD4mqxvt85MW7YTrm7x8JA28xIoBjOJXLx/KuzcxJ7uumgEIdDGkEVU6Tz1Gw+GsT/AGG9KVhJ136c/MggEj9RvOlsqoKPBJ4a7eMxz5ZgPAhh41DMyANOmh+QDL8lpztPdI22B9NlM/8ALFNun86P1oEftSR6KKDY9EN65CydTsD70fAmP2x6cm4fiFgkql1J5jMqvp3ScjDLBjRhE6b6E1eIYkv3UJkTzzHzIb100BkSOovEexl0aLimOblcBadY5kjnO1Rc43uyico7pWahUOhAjyUjrHetkj/PyrhczDLMjbKGRt+RzgHrWL/2Wx1qBbCMOQtObZMz+aUHWlPFcfa/pLWIy7agXR1G6k/vUycZcMKztco9IwXtBfsEDNKaSrIYA5lSCY05bacq1fDfaixeIQEq5MBSNzroCNORrw+37d5dHQA9CjWT8bbt4fVojY9trJgnMCdO66nf/eBWjyp4uUeCWSOHLzs/E94ilry/gv8ApIFvRne4kCAyN3QN++AV58zyit9wXjlrF2u1stmWcvkREjTzFXjNSPOyYJY/iglXTTJpJpyI8tSCmzXTRMEjSUzNXFqjR1ah9dUeaumtQNRJXVHnp2etQdSHVwNNmo790IpZiAoEknQAUDWTV1ZTH+3SqSLa5wPrEkeoESRtqY/iCx3tjiLmgYIDtl0nyP45Uupdiig2eh4jFJbEuyqP0iB9tBMb7a4dJykuR0ECeUzrHjFee3cU7HUlj46n9Yan1qIHntyBn7G+40LZRY/E1GO9u7zEi2FQeWZvQnutr0FZ/FcRe8ZuOzRpJLED46qagjlyPgNT1AOh81NI243nkNZ8hs49M1YoopHZue8+Wv8Adf7aYRJ8Ry10/vr8GFPtDcDc7xv6gD/iT1pEE6AAjpuB6DMAf2aw1CBJnbLOp0jx6qD5hTSj87ps3+IkQNOTnypVMwRJPIiTHwzEftiktc4knmRqZ81zHlzcUAjmManQcz19TkB/e9a7YbELPkv9xD+9TFMGdJ5xq37mZvi1OugjXWQN4CyPNiz9PjQugqNjS0LodPCSv7gVPSTQ29dLubKERMSFAUECeW589vPabEubkhWIUnLmLHWATCzz0G3+UfD76qUFpZ0BBOkyrSPBhI0NRlO06HpInt8KCq/1ZUxz2XNmPMyZmNaNWsLlY5tcvPwEGgdy3iW7wuqGABAK7SmQwY2kZvPw0q1wzjpD9hdQo0OZOqEKUCjNPeJzTsPLnXLKLl3C5V2Cdy1rI6iI9R9tUBinVbLMHlssgCcrN2a97kPeg+vTUxaU6cu8RHk4IPw+2s7xTjBsFAGCqlwG9+TLwpBG41GoB+FJGDewrZYvEXMwKo2XQgqpibYOvoVNCeI+z2GLH8gkEkd2VMyBy8TFH0uK1pGUyCikHcEFDBHprUBtLnfNswEg8oZWP2xVItxewai1uYfiHskgQ3LOZWAmJkR4HfkaK/6NPbX6JeNu77jwHnUiJhgN5Emeo8a0/wBGWSuYEMI/dcT4kkk1hPbHgJtXDeTYmWjkTPejoefn511Ys1umQy4lVr+59D27oYBgQQRIIMgg7EdRTprzH/RX7bK1tcLdYAgxaJ6/+WT9k7zG8CvTM1d6dnmSjpdDqUU2a4GmFLxaml6aTTZpaNqZKGrs9RzXTQo2okzUs1R4lxNMPb7S4YExoJJJ2AFY/intRdvSig20P1QYuR4sDHovxNK2kVhCU+DTcW9p7dmVXv3OSjYHkGbYeQk+FYninFrl5s9xzA2AEKn6v94yfGqYI5ajmQO7HjzU+NNa75n9L/GND5EVJuzthjURHuSR+7qJ/VOx5/Oo2OYxpry0181JGvitOFvuk6AHn9X5Zl+ylRJGkx4aj5ZlHwFArQnPlptv8h74+BpQdd5Pnr8u98VNcI2Gv73yGfw2ApWM6fL/AA6mf1BWCNFvUx8BufMDf1Sl7PSPWBsPNdf+XTZZtCcg5AxJ81Mx00QHyqRxpBHdP50AA+VwgEzOoSsahoUbaE7gaE+YUZj+6tI66w3vcpifQNnb4KKkyaGASOfvFY/WKJ8qYqawD5ZZYeRW0Ao9WoBojvATr6Z4/wDdJPwSni3ImCwnmCQPEG6QvwWo8Ret2QS7Jb8GdLQP7Mt8TVWzxaw7f01uFUtnylgACAe+5MkzoAJOpA65ukbgnuYqBuGj/wCZp+sECr+DQ3FMXBKjukw2UakbjTTT5mocTjWvsxVXW32ZInR9CCrnckEH3fHyAMcJwWbtHIGYgSYAnuiSfx1rmyZNKtlIx1EGBwXaEm6fdyNA0AOX3h0OXQ8qt4XDBXB/Tg6clXbx3q+1gBT0hQajtLFxQR/Wk6eKVzKeq/XYZ/h4KNnik37ljuAW1TQ+82YZmYa7CVG3OrPHeFJc7xiQUynmGDDvCRvtVY+yyriji+0bOUylIERouh3B0FFLjZgQV2a2R8R981pUpJw9cE03TTBdj6TbGRbmcglszjvSbgcg8iMoiBGh9alt2mIuW2BysuUEySInXvcjqRPQbzV+4ZnXvZn1/s6VTsYcqZYEaTPeA1zHSZ8J1jQbQATbktzfl4BCWr+GQ2m/KqsBSCqlEW3CplUaiQB5HruQN43rmxVVME7SQA09d09ZolcQMTOpknzIShftU3Z4W8UJU9nII0j8nc2PI602ty27gpJFH/Zxja7Sw+RgoCxqphHC6DkAxjpNOtcTS+Ht3RkuwQVbn72XKSAGlVJ0G2/MVf8AZDG5sFhySZIUGddQCu/TTeu4lwdLihWEFQSrKYYe8DBHVdxsQYNNqepqRuVcTBcUwD4LEZhPZsTESCOeWeTLuOcetez+w3tQMXhxncNdWZ0gss6PE7wRO2p2EisBdt9qDhsUe8wYo+kESWB2AVlzKAvQcxNZrA4i/wAOxIgsjqe6QNCJOkEgMjdCd+YOo7cWTx5+Zy5MdqvSPorNTg1UOFcVt4i0t22ZU+hB5hhyNXJrsPN3TCuSuyU/LTbjBQSSABqSTAA8TyqVnQooaUoXxjjSYcQe9ciVSY+J+qKFcY9r90sdYNw89PqZhlPr0251k7t7Ulp166SepDSrE+dK5lY4U92WuI8UuX3lztsoEEA7qFPvbefwoeQD0PRdTr/Z0YelOJgbQOU7fBgVHo1RrczayCNtO9Hlo4+FTOuMUthQ5LePKTJ/uty8aRxk30J25T5EhD8669fC7tlXxOUfBnUfu0Pue0eGSSb9uP0DmPwtJJPrWGdIIJrrBJ6wftj+/SG5r1bpoTH/AOxh60AxPt3h1HdW5d6EIB8TeYsPQUPve3N1lOSwPHM7uNdpUBVrUxdcUa+43Jtv0j9zsf8AgpxaRMHLz3A8+8UX5V51e9qcUwjtFtDpbVEHzBafWhuIvm5/SXHc794s8HwzHT0o0L7VHpGI9osNalWvpI5Kxc+RWwo5eJoXf9vLKaWkuvpvlS0s/N6xAuKOU/jwpPpPkPSjQrys0OM9uMQ2qJaTzzXXHiGcwPhQ7E8YxV0DPfdvBXyehVIHyqkLTtybzOg+dcEj6yjfnO4g7eFERyb5IXsASYMnnz+JrdcP45gHwdwuvYuMgZZGveWWticxQHfTSslgSrN2bSQZywOe/mf5Vf4n7Nm0naH3YmfAaz8KlkUZUm6Gha3RogmHsviAt6URVBzszZQ+Ur3jMj75HI0YscUtWheDOqhYmTEBgFUnpJmK8pXBe6dAGICnxYxpRr20wRt4lVEgNYtQugXRYygCAQIB15salLApUm/WxVZ5JbHoo4klwSHU91AQGGhPeAPmD86msYsC6CxAAeB+wT9n2V40vaiWlp0J1P1dRM7x40Z9mmuPiO+ouyLjFWyiblxCJ1iGM7+FL7sorZm9s32PT7nErT651AVM5JIEgkQfLSu+mowMfox10IO34514mly5l954I17zQwIjUTrI015VOvE7w/rH3nU5tREE5p10GtF9L8RfbfA9kGIQsSpJHe184IA9CPjVu8wIYae4B+PUH4V5Hxfity2LAS43fwyM2w77ls8ZQI90DyqH/a/FQRnEEKv1tAsxHe3Ok9YHjKe7PswvKvA9XCaEAgwTr5qKebOYoYBEL/wvp0rzzFe0l61hsO8hjfzu0EqQUYLB35Np0jnUVr/SHeBBy7fpTtPLKBzrewk+AvJE9FxFkgW8oA9wjSBrPIfZ404WtvLn/wCp/Kshh/bIvaS64C2u1WyzTqrZC5IE+7Hw213q1gfbLDNlZrhWdYYgEf0jQYMD3QP1lHOleKSQynEN4jBpdUi4JEWyI0gxIIPIggGstxmwLltbF7W8qA27pI74PaO4IgbKFER1Pmf4Xx61fYFWByFJgc8onY7d6Ok6VLhOENcuI73l7N1yNay6mEze8TtrG3rSxuG7GnpfBm/Yb2wbA3clzMbZ0dRqTtDDq6jTTcdYBHqPEPbbD2og9pMHukbESCDzFebY/wBn8OGnVwp0IbLoJImN42nwFVw8MQNBrznU6/W/G9d6yutjiyYU3bPULXt1eJBKrABB0IGbTUnYbT6ms77R/wCkGy7EXb6DL/Voxbx1VC+Y+JX4VSxnDkuNLW1cjUFlDQddp2NBOM+xq3na731dokROwAkDyFTWRPljpaewmI/0g2FkW1uOOoUID6M23jl9OdCb/t9cPuWUX+0zEfBMgpvEfYC9bQuue4o3yoRlHWJJbxjag78AcHQM0ILjZRMJAJYidgDyk1RSg+GDVIu3PbLFMfftp/YtqPXvBtap3uMYi5o1+60x9dl9AFIHyqyfZO52mQZGWQDd7TLaUkTqcuaNhmAIkxNSn2VdLbtdazZgTaDSwvCQCysW0TvLqRJzDQUPaQ8QamBGWfqzzJOp86VWY7KT5AmtHwK2rq6s1t2CxNuTAlY3US2h28PUfj8LbS5cFy5eXKdFCjXSYUl+e+w0ptW9Grawf2dz80jzhftIpVkfXQfryf3Zq4eFoc5Rb1zIYgOvf1IBt5LLBl0mZGhETNWU4SxUMuDyz/5z3SPWWQdOVbUjFGziUmLjBhOpymRPQn+FEOIezfZ2zcgkAT0J8IImdtIpqpcBmcFZj3wvYyCdgSMxHx5VsuOYFVsMAGXoyBzB01YJrHWdKnOdNDxVpmAsYK40ZcO0by4aPi0LTuxuDQ3LNueQYE/CyD9tXMXbtFBaFy6yXNZyqJK6yWM90dPKkw3DwVJXDXHZdAGZhMaaBRHxp79f9Eop3bNlRme7duc+4gX53GP2V1u/akC3h87Ebu73NxuUXKvpWpbhzrki3ZQDeVSYjaXO8xy2qvF6WS5jLYLE5QjgMFAmVFtdTv8AAUuv1/wNFTgi4g3lH0dbduTm/ILbB7pjvMMx1jY1vLXDLVzBZHAyFSGExABIbXlAB+FZHhaWTirajEXLjoxMZHgyD7zNpsZ0qfiOLxlxXw4SwLcFSAGJKsSZBzRr5fdXPmg5tU6K43SFPDVuYi4ty2iYRBaNl5CjcZGU/WzElSPIami/tDwBb723uICUtqLUMFNxsrnsiDoRopHrymQI4Zfu2ktG6otW5uKApEZZ73e94b8+amNZBPHez19xba5iGudmAVJAUIeUBAJMqBJk7RvQey/NX6+t+4y37A/D2iMEb72Qt0KzldRmygQQDqDoAR1B3oj7K8CW3eGJGcfSBIRxrbBUkzO/eOm2lK97GvB/InVhBQzKkqfrgQTMnTntTeHHFdr2wK3DdywJItrCjK1sSSBDjWTvW/FXK9dg7ENz2atZAQu+XnyK6T8fsqmvs6hbKV5H/wBv+NGnx99YQ4dSCQoi4ZJAA0BXTQjnzHWm2cc4mbFwTI0IOuUbkx4HlQUsnpjNRbKnFuAWmt4ZWaHCtatCRLGXIA3EwNJ5x1oCnsyCSumcQGHIMQDBPXLppzrTdsrvaN1HUIWe2WVSpuahSAH1yhtQY1iKZgr1tbQN0IbzD8qIbs3cAqCe7AzDfSJPOm1yXHr18waUwY/AbTYbChmRVFx7TN9cszJCpmGpgP68jQXinswbbwksmcKGiDkZiEdh46Cf4itwmNsKHtsym0XLDKpMA5dIVToSHB000qniOJWyRcZ17VVNte66LkuMrM8OAdAAIP1hPPTLJNPgVwj3BCeyp+g5CTIvK8TsGRxtMc/kaXh/sogILa6ka+AFaHhHtBayOt67aQsMq66EhWiPWh17iduGyshbNI76fLWm1ZOBlGC3J/ZHh+ZMQqASLqxO3ukEz+r86I3uC3hLZM3d2BGpnp8ag9icQQt23nXM9zMgDiSNTyJ5Ca0ws3wNP+KftrnzZ3jnW39wLS1u6MoOHXgsG2wkHYHTfaDQfs2U6q3qrVvMmKHIHyK/fUq/SNypHll+8xQXVJc1+orUWuQo9kfnVVGDjZj61K+KXqfhURxy8g1eGtZx1k8Rv0Vte+TPXx35151ZwrXHZQui5jlDBZRN7Yb6pIETv4jevR/pg5KfnXnFhPyrsQe5c7TaZK6hGEHMGPd+em9el0Tk1K/gVhqrdhCypKaz9CuPm7CZIMc7RhxbzCYLROsRFQ45TctqmJ1CJOFBuqcusEXQx7z5Y7wzaAietjE3mLHFrbti4SVNl07ogZS8GO9l0zcwSKq4p2sobaC1ctXFUMxYCMuotDtHlVGpCqRGum9dkVbW2/q9/H4/xDV4juDWUNpzNo3FjVIAyd0IuijYhtJOhqpxFmFwgX7yHQwFOhGWVBzAkER+0NeVTcOvMLF4xZVvyc9mVMEt9YqTyGmvWq2JxDtcOW/bKkSCw72YR3T+SjbSd4jzroS3G7EK49O6TdxBkEqWG5YkBSWukkyTAI5cqkw2Fw7WyVDE3LgUyVzK8e7oGA5Ty1qJcQ7CO3ALaqFDGGAOZfdEj56eNWLeNVrZXtjmLZQ3e0YKJWCwgaz6inaFIWtjLP0a60915LEzCQxCWxm8xA0Na3i7tkuKoBYLqpE5hkWVgkanbXrWOvXkU5musQO5cAtiC0LrHadzrt1rTcbuKEutcTtFAzMYUlYUd8ZvInTWpzXA8e4CsLdR/etohYEBTatwAB3SNSSYK7EaDSpL39GzPeQFWmQXuRGZYIVeYIldgRpQu02GeLY7Vs4Lp31ECFlFKoSBA28PGr1u6D+WGFvsRNsz2pJWQZChQDO89R61RoRF7HWsOyBLhPZZAhAUA6RDZmYEc+XPfaoc2G7TI6Oz5mAFxlQqNCcmRNRlkiCTGYHpVq/hbjWwow9oqqZUFwFjoBGYO2q8tddqrlsUUBBt2HDEEfkQMg2Yaz5CRtrApUEl4TdRsQpTCoMrhWuA3XlRIDK7AAz5c6ivcRt9o0u/vOpVULEDMo0KqTstznuKltWr30m2wxS3UDgR2rQwEgQgzKJJ2J6dKM2roZgwic0a6R3X08OdK6uxo8AJuJqVyr9IiIjJdA+t3dgIAK/Adau43il26qQl+2ATJyPqpS5lkDQ9/sjrymi1+0C+eB5EajTXn0MUYwF4RBJnTw8KjPIlTopFWZR+KEmG7UagNNtzKhlzA5lMjKWHr4ioMDxYi4Hu3QAAAQUAburYOX3AdHOJ+Ire3L22mhnX4Ul11hSVXRgNR+kP5VNZVXA9Mxf+0SG7/S2gpBAJYCAey8Rl0e4Z37k1HZ4+WiXtBmCrvsCtkkgC5AYNccTv+TH5ojS42zbGYwvM6gHYrp6a1Jaw1otbJRO8s6KOgA5dDVNSS4NQBbHg2k0QlJbQlcs256NIy5h56jUCH2rzM5JtAMSQFLn3Q5SPcgSVn18xRzGcAwzZfyNvQ/miRmKbabRNUrHs3h3gG0uxBPosffSvLFAUWUUftEIe2Jzo0F5/Oyz3dQpIEGQY57VXvXAwDG2ViCnfn6gYuQNfdY6EjvCddyWX2YsK4BtJGVpOYyCI5R4nWas3fZjC6/kk8NPP+NBZI36+5tII4UEcuDbIBBWGAOlu8qnXxZWIMbEdIoIEtuDNuGzFSQie8l3swd/dD6hek661rLPszh49wD1jSBOx8qnb2Yw4PuCTMwSBO/I6a/ZTrKuVYHEAeyzBbroqkQpykqBrm6gkk6MB4QOWuje5eGxb4VAnAbIIe0DmBle8TsSZ1PhV7LeHIH1ri6uSc0/mTf4eRlu/d5/MVIuNfp+PSn2mf6ysPEaj5Guu3nU6Kx/HlXFs/ANp70itctNEFjHn9tRi2R9Y+n+dGLnkKbNS9qzi9rYH7N+bMfjp5elZDiSZbrMEuMUKx2Zgq2WQxB0Yec+Rr0YkeFYXFY82cZdui01yCUCjXUwBIj5zpXo9FNvVt4FsctSZUPGHz9qtu92xBVmiBlOy91YgaRoCOpqHFrmyi3hrhAkw5cLmYBWYKH94qNTOsnqZ0nCuDhm+kXWt9q3eCscwQEaLC5QCNucdaMGB/W2RPQD/AK6rLqYQlUY/P7cLsbWjD4LDMLV0vZS1mKe6TLAE7y7HSdBpvUN3Bvq4s2HXNIcAZTGgbW6dRtPUVrONgG0YYNHMDbXwJms9Zs3sSwwzL2dpScz5sqzvMHVpJMR1rpjmco6+PEpe1lTD4B2E28Lh2AaZVUMN10Y6xVmzhcQoOXDWlncC2ijXkd59a1GD4b2IC2nsgDkNNzr9bzqZmvD66/D+Brnl1lvavMXWjFPhsWdrNkde7a1j01olxi6wYZHW2xKrJIEz9XUEEnpE6aVpDibo3ZD+PPWs5xK7ctlnRFcgI2VmyyVMggwdjFVxZnk7LYePcG/6yfP2bYlSw3VXeR6BdOVTnERtcutOndt3bg0nmF66VQbEpcxM3cOyveYC46s5I7saQRGgjSK2OFvrbRUW5eCKIUC0YAGw2JNNmyaEtt/XgmbUzPLcHOziHgaZcHd39RVUcetG41pcLjGujUotodpyMlS2bYjcbGte/GAP6y/p4AfaBWd4/eb+nw6scQCIe4lqY2MPIIIHj4UuPK5Omvn9hdTKWC9rLX0lLHYYpbucLDhFZZIkso7wAGp8KNYvgVo3e2OYIi5iBIDNDqu2v1iYEcutAeH4nHvildxktl1LCbDEjTNJHebWdhOorT47hhuOhIzW1MkkmJzaAKDEjqQeVWk9FDwVmAuDFNddBbvIryZuIySuRUJ7yj6mUfCpbpxzaZcUwmdLNwqcrBhEJ+eJ/lW7xP5FR273blxufZtcIG4X8jbgR1gTVU8THK/jz/8AbP8Adh6T3iTSqK8/sZwlXKv+piL3EsYpym5eRzmIV7eVj2jBiYdZgsu/KGAgSKXC8fxjOqNduCbomEmC91XLcgQG+rmAiRoDRPjtlr9xCxxF1MvcZrWZgDqxKoocLIAiDEcpoRh7ea4ETOjSAVZSjgiDqCWiB3pjYTXVGpR3SsVqS5Yb4laxKxb+kXHLfVNpEmXLCCl15JZssEDSKJYPAYxOylcZmtqqgRhivdBB3xEmZ1J3gU272YuDO2IkKIdEuXGLcyXRGEgCOW9S/TbR0N3iBH9jEfdbFcc3kpJf32+1D+yk0vxFlL2MT3reIeY984bkEHK/zySfFm66NdcdE2yAf03tgapk17PMeWb+14aVVa5YP1uInyGLH2AVy4bDkT2ePaf0sSD+9cEHwqdS5f8Aj+4yxS/mHO3FyCc2E56flp8hpHlWdu+2WOyM7MqsrBSnZspXMCZMtpBAEfpCjl7A4cjKcDibg/SM/wDMvVUuWrdi4ScHdt4a4MlwfkzDEoEKhbhI8Y5xG5roxyXdeS+7DLG0ufX6EfBfaO8y3GxN64tsW84NuAZhLagZplicpA5sW5GAW9mOI4rFF7t6bdrN3AJlgS8jOd4lRIA25VVueyUXLaghranvEj6u4BAIMmPStTZthBlVQoGgEaDnFSz5Ipfh5fkPjwtu5EmGt5CO+7QSe8wMyWIBhRoM0CPDeKufTWjYVTzU3tCPu257ivPlHX+bcs+nxvlebLv0x45fCnDFvG4+BqjmIHhz9P5UrXfE/CaX2S8Ae74v5S62PIPL8fypBjxOxHlqPlQq9iBPL4HQaffy0qu19Rzj1j5bEV0vpYPsQlgxS7Git4pWMAiTpBn76ymDw4uY+47Khys+Vn1CmVgR1gkgz1050V4bic11BoTmG2mxk89qFLbP0i7cCzqwzZo3YGNFPQHeqY8GiMknyR9hGFxj3NCR42f2T/1U5Vbf8j+yf+qhxxN0E90QOp08/c/EUi8RgSy2iN5LAH/h0rmfTT7fQ55dPNcD+P3iLBnKSWUDKNN5M78hHrTuBYcLh7eS1bUEZoO8nrAqvxq8jYWYAm4BCHmoJ0IjXSkwHELS2kHe90CSe8fE6zJ+3SrTxy9ko16/UaUJaElyFiG/8u0fX/DSG1O9i38R961VTFW2JAD6bwW0+DGKc91cpjtAYMSXifXxrl0tbU/P7nO9S2+n7ljKB/UD0yfyrL8cs5rgSWUnswrLmmW0CmORPM6dakw2NxWYSZBjnO++x+dWuOB1uFreUlQhCkHXLJBEEagxXoYccsd39frZ2QhKKd0Z/F8PCY62nbXMuZR2TXLkvJGkg5dT4wJrW/6mtkf93u//AJj/AP0rIt21+6ly5hlzBtWIuac5yk5SNPWtE3CI2XCH9QL9gNDqLWm5U6+P0fzJTtV+5Yuezlrf6Ox87n+KaqP7MJuLFweKYhlPyuCaQ8PcbJY8xfdfstVKth9io9MQx+1RUE5L+L5/7C66MphMBhrPE1Oa8t1byHIyh+82Uw1wsS0zMzzr0tLQKOAdM3w0Fee3p+mlfo6Bhdt5XYOxLd2GLBobKY8o8K9Fw6lSV6kH4yPurty/iUf6HVi4sznEbjBiRdx6A7KmG7RREDf6O7a+LGhuP4o9tCy4jGPBEo+HS1IMyQXsoTsfdM7VLe44O0ZO2xlsqxBCi02xie/aML67UKbiaXrg7W9fSI7zLOZQTlBVU7MzzIjnUMWF3c15ft9SSbbbaJeHWRrcS9iLGcD8mbecKB/vLdwAmT7pjaqxwvY3Ll97mc3DCFwFIAWGbKFUAzI0UTHOSSdtcUznTEXMo1Ym2QMoidQ4IOsDTcigN69du3O2AAQA5SxkKAN2kyTA9d66MWptyl68h4NvegutxAgAxboCNAEtac4ns5O53muXEoNPp7fsWwfkoq9gsTdNtAMXgtFGnZMSNBoYxIn4Crdhr23a4Vv7KOvy7Vq4ZZKu/X/kX3itrYEu49QJGPQdCyJvykkVWbjCzB4laHWBa+9a1BtX/wD6c+twfxrhh8T0w/o1wfYlZdRFdvl9g+8/EzCcVtk//EPlYOvLUJFR4wpeQ22xZu5jHZkWwHI1BhUnSJ0I251rBYxXIYf9p/8ApqDGWcSVOZbGTdirvmgcwCkHluapHqYuSpL9V9h11Kk6+rI+E5Rg07xNxGCCdZtqGAJO0zl1OtTtf3Ejx28f51B7PgPbdd+9Hp3aJPwpDoUPoSPvpM2SMZVIv7aOPZkG3OPQf5VGW6x4+fkKttw4csw0qB+Gd2A7DnqP5ipLJj8fIb3rG+WM/wA6eD1Jnr+Aa7/Vx3zD5ifSTFWLWDMkykeR39GFZ5IeIfeMVfmG3uGqd2ccvq/w0FVbnBbR+tcPSSD06j76Ls+mtV233X8eNRWfJ4nnPM33IeF4K0l5CM2h5sSNjvP42oa+BBZ2uWiZGnvD+U+vwonncGcyaToRuCIig+K4Y+nZsUEa5Dp+N9q68WW41KW4ymq3e5JatWlgC15zJ+ZNTW7q8ky+QHrtQg4LGAgLdb1hgP2hJ0pGvY9Wibdwaasg1PhtOnwq2iD/AIvN/cVpePmE+Mp/2e3l075MxEaOskQdBvsRUmBuEKolH0HekawN+Xyga7U+6Ln0e2w7AsFll1QBjJbJHLfcHes3cxtstBw9yGJBZLh05lu99WI848qelJVZVx2RqzfYf1ZPlJ5+BNVMfxs27ZY2rh6BNz8RpWWuYjDwDnxVrTTQNprB7sH/ACp+CxCZiP8AWF6dlUi9b15HmH5aUV08eWvIm4r1QN+k4K/jbRy4pLpupAbsnBYMsSSxuR1PnWu9rSk3MwIELDASVMGDAIJG+xodwrGXO3tj/WGHurmGZWdc5HOAyTt0I2o97QBbwc2nt3CVjISrB9NipIBnx8a6JvgpEw1pV0/7WoP+6cf3jVtbTEALihJ1GjwdDP1T0+VNv8KvD/wdo8hFpfiSDHwqzZsPAY4VQQRoEcNmXRIC6Rouuw57Uza9UBbla1evMYXF4YgCT1AOxg29dY50px90NpjMIY3UMgOn6pIpLHDrZzD6Iy5iuaLl0TEjY/VE+Ws8qoY8YPMQ1q8CO73LwM5QJntDGkETzNZRi3x5IzjtdBfh912xVtmxFuGuW+4t/NzUFQIHvGNAOdegs5DT5eehavLeB2ME2Ks5TilbtLbKH7EoTKldV1gGK9J4hiOyftWDEKoheZbWB6kfOp5Y1wPA8zur/wBquTcRCbjQGZFmXaSBcMEnb41YvriHBLJZfLoCDbJgSQO4+nlHWql6+TcZ72GuBixObOUEzJgNYOkzzongBbym41phasqrwzKwd2Ia2ikID3nEzr3Q22lXF+BM+XD4VUdsrXj3+RUESFAmdFMnxZelOXiH5RbaMjKYGkQdAQhyyBGmnSaqYviOeL9xHd7hIG2VSGkE6zrJ+XQU+3aS4bqP3VhSMuhDQwUgAyDuOmh6Gpy+JaG3BoLOIvhAvYYYxp/SMNv/AESPnUnaFtDhbJ8mU/bbArMWL+BjIyNMmCcymCSQJB2+6ripgz/R9oI/NuEj4ljHnXBLDFPh/o/9jglBan6+oXeyg1/1ehP6IsbepHjXIlsf+AZf7Is/dcqhb4ZZbVb10dYf+K0+xh1Y5VxN0nxMiOcQdqRxXj/l9zaXX/fuEQbIH/dsQPJX/uNVbt8MSIs4sNMDMmJCydO8CcuX+1oKmt4e6I/Ln9kfaSanKYiNLwbwyjX4VNUn+bzf2MoNNb/P7EXstAF1RoM4PyBH2Vos9D+B4LvPAJkCQGGk5x0q2zQYO4pOsVysfq0/wsnNzxppvHxFRAkdKdnPSuGjhtof2k7wfQGlyL0HoI+yog3h8DTgR4fbWDbOugCogoq1dWaiK+dFMv8ABkPZD8Gm9iDy/HxqyVPhXRR1M2lFbszuJHrpTWseXw51aI8qaR40dTBxwUH4ep94A/Z6Ug4YgmBBO+/PfXfarxU+FN5bU/tJeIbkB7vA7ZbMwY6zrO/4+01Bd9nrczl39dxBOoMa7eQo/mPKkyzuAaquomu42ufiZzD+zqW71q6A+a2cwEAg7jWNTp91WuM4VcUcrIJIgsR5wRIj3ZFGDZB5R61C+GHOY8Dp9kxVV1UnyxlkklQD/wBm7KjKrXUAMkK8ATA6zHPf+FTNwq6gPZ3jA5MxbYydweQ/yojcw6jTU6GfGeR9PwKdcll6dZ35yaPvE/ESM5R7gRb+IkRcPMd4DUxII0+3460wY7FGdLL8hmt+91IIYdNvHw1NrhdQw8+us9aa1lvdjKAD7ojpMa6VZdSWWa+QZwxne/aR8NZQsZzhfcKBnmP7SjnuRUPtvxK3duCxcu5ApAkI7kvGmiDTfruTRt8IvaC6oKuAQGHQjw0Jj8amYV4Mk5uztlhzhwTp1zbn76pHq4csdZYMzeH4NAC28dc1Ogm8GnoBv6Ua4jwwZbeHe5ISXus59+4Y0J1kD3fIHrRbBWlS6LjWkDTyJkcupHT4U7imEt31jIFM+9m1iTpBBHTWi+rj4lIzx3u9gEnA7TjS8IAMgQQZ1LHqSeelWbfs1abQXW3J0gbkk/bXL7PLzVZ27pI0jc7Sf41atcFVBsZ3mZ6enLwqMuoXaT/RFH1OJcJlM+wNg652M+P8qb//AJ5aGocjxB9evWr54XGxiZ6/dod+fhUn0YjYsPAGDFJ7w+0ifvGH+UEXfYq1r328d9fHeof9nLS/1pERroNvSj/0cnUz8a61glmYWIIGk89RQXUvuwe84lxEE2OHZNRec+GZDt5rU1gEPIuEjplB9ZBHKif0QDQKBpyEeulNGGK9fxvrS+3T9fsI+pj/ACeZa4bj+yzEAGSP6sgwAf0tdz8ar375Z2fYFido33511tY0E6df41JlIn74qMp2TnllPsRqxbcERz3n4VYGnOo0UTFNOHA0n7T+OVTdMhZOK425/H8qrMgA5x4SfjvFNCaCWYH4+ugoaRb+AUvJTCSOceVOuudaTl8PuqRd8WRgdZp0jwpDoQOpM+gFdH2j7qJmhpYCaaRVhFFMtDb+NawOkhkHSuy+VLm++nCsLew2BTTE7GlLb1BcchtPxtRSsXWSgHofl/GlVaUjT0pT7s1rDdrYiKTpUN62IgxBOvjE9eVSo0n8eNTKOXKmToCIBbAjaPTly1pTZj6xqWyJMHx+2qxOo9ftrbsfTsSdlpoSdI11/BpXMdfKqzsQdKcmq69QKNdxWlaHrigSdfnFOzidp9KW6NfSo8QNR+OtZUzPgnzgfmiOvj0Nc4G2g/Bqqq6D1+RP8BTFc/D/ABU2gbkstBEZh/GKcNBPz5aVUv32CyCfdn7P4mlLkKYP1iPgxitodD6FwXXG+40/yioFxUnukEDQ+B05j76be94fjmoqO6MwBM+8eZHMDlTKHiFwJjfeOXz0855eXWmte5z6jl8aoYXvZpJ0uNEEiMr5QNPDSrTGR5gH5kfdTOFA7Ei3TpqOu3lr91c2IYCCAy7a/wAar3kGZRyn7wNeu5ocrkofEmY05jpzpoY9W4YoKOobXb10+Xh91ILoYHSenjz/AJ1YvWwFGnT56/bTbqgHTTT+FImhKu0RWcMQ2pkdB0nYjUEU+/bB8+e0+G4Px8KGXL7RMn3SfWRVnCXCRqZ3+2qvG+bHjiv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40" name="Picture 16" descr="http://www.delo.si/assets/media/picture/20120806/kozolec1_hires.jpeg0.jpeg?rev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786058"/>
            <a:ext cx="3100341" cy="2148721"/>
          </a:xfrm>
          <a:prstGeom prst="rect">
            <a:avLst/>
          </a:prstGeom>
          <a:noFill/>
        </p:spPr>
      </p:pic>
      <p:pic>
        <p:nvPicPr>
          <p:cNvPr id="1042" name="Picture 18" descr="https://encrypted-tbn1.gstatic.com/images?q=tbn:ANd9GcTVI3_SupQ8bo5QblkgYdGP93SiPUyHuoev_mzsuLhTAQU2h8u2W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55546">
            <a:off x="5786446" y="5143512"/>
            <a:ext cx="2257422" cy="1432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hISERQTExQVFBUWFxgaGBcYGBcbGBwfGxcaGhgaGBoaHCYeGhkjGRcXIDEgJScqLSwsGx4xNTMqNSYrLCkBCQoKDgwOGg8PGiwkHyQsLCwsLDQsLCwsLCwsLCwsLCwsLCwsLCwsLCwpLCwsLCwsLCwsLCwsLCwsLCwsLCwsLP/AABEIAQsAvQMBIgACEQEDEQH/xAAbAAACAwEBAQAAAAAAAAAAAAAEBQIDBgABB//EAD0QAAEDAgQEBAQFAwQCAQUAAAECESEDMQAEEkEFIlFhMnGBkROhsfAGQlLB4RQj0RVicvGCkhYkM2Oy8v/EABgBAAMBAQAAAAAAAAAAAAAAAAABAgME/8QAIxEAAgICAgICAwEAAAAAAAAAAAECESExEkEDURNhIjJxBP/aAAwDAQACEQMRAD8A+447HY7AB2Ox2OwAdjsdjsAHY7HY7AB2Ox2OwAdjsdjsAHY7HY7AB2Ox2OwAdjsdgXPZ9NJLqvsBc+X+cAF1esEJKlFgA5OMfx3jJrJ5XCUmB1jf3sHbFPFuNrqlkvH5QIDjuJI9PR2wJQyBWebZzpBi8kuH/wA7Y2UeOWRd6F1KqtZczaBDbvdgBDmfXEFZxSwQlJShN1Fy+wHSY+4xoFKTTTpSwTubFTO07AM8NbqcKsxmwQ7AhBJdjfciTpDi9zsdsP5Leg412L69EJ0nVrUQ52FrBg31wLW4g5cqZ+v7QcEIqmqVqK6ZI8IYl2mXhmln88eJpUm/ualq3IYfV/rh8vYmvR9hx2Ak571xeis+xxg4tF2XY7EQrHJqA4QyWOx2OwAdjsdjsAHY7HY7AB2Ox2OwAQq1QkFRLAXOK8pnUVU6kKCh1HkD9CMK/wAW1gMuUu2ogX9SO7gM3fAv4FQRl2O8jqzM5ncggWgOwfAK8mlx2Own4vx4UjoSxX3snz6nt7thpN4QN0FcT4siil1GTZO5/wADvjI5riBXU+JWVpQIBaB2SJKi5H7nbA2e4izmo61myQPmo3AZmA9CHwlzRWSFKHMfCnoHewsH937ht4xSIdsf1s0jcppjUQEknUS7W08x1STZy8MxvzOYZglwgAk2d3Eqi7Dy27YzVFJfUFFJgahuWZkwWhov9MWV8yAol2GkuHgEhieYg6n7HvYvnKJaYZXzTk6JZ3I6XDl7mLEQ1sJOIV1GNSjsZhvQNMWOwvfDAoSKY1FSHf8A3WeFG5LtAtLh4xRwfJJ1a6gKmVBu5GwG0XJZsNVBWw2L9BSCVepLhILQ3U79B3x6pQN5MCFMIDfpwyzvEk1FbA2SSAUoSWKlkEF13YtGzlseU+LKoEpyhqIQbqWoalEbsQwF4EzJs1J3lk0fQqYJDgAjqC/uMT+NYOfU/TAHxS1h8n9Ixcmp1PnB/bFUSHIzHcjszj5Yn/UJVExgJdaGCvWf3xKiSTNuon5+WJa7CxhSrloxMZk9HwB/qSbAHz3/AIx6cyXgE+s/ziOJdhn9Qtw4AG8j/OJHNEXDd8A/EUZePvriaajXj6ez/LD4isvVxDtipOdUTBDYrXUSSwI6bdMUimQdQKQOjzfDSiTbCzxFUwI+98W0s91GFdQs/ff/ABgPPcZTQSCQZIAMzIG47k+mCXCKthbCPxZmUKogKCpVBhoEvNmJ2Nuj49/CmYQil8PUSUdQ0S3mYnucL/xBnkqo+oKXb0N8Zv8ADnFlfEPNEnsAAHP7N18scspV5Euisn0vMcTppDu7uwEu3/YxkM2VLJUJKiHWW0g7BIJDsBDP3N8CVM98RyAVGQ1gXJBHcMLfRjikBSVupyoCSfChx4UxKzFtruMdEGmriH9DKWXQpTKKUmVaoDT+VhMw7EO3/HAnGaNMLQkIamxA8RUoi5NzvcswPQkY6rxZFLa5lSiol3L6RckSHPuLFf8AiXiqVgJpeBhMhTRyne4J88KpcirVEs7xWkkAIXp0wWaB3UXJjYOSYdnwmzmc1MhOrm2DvAue3QWH1XV1uX+XbfyxdSqr1a0B9IkM4AEuf9ricbKFE8htQz/IzqA67tvzGQe77tL4DXnwqEq0CzDcQ4LMAOg83d8AqUVElgHLt+5eS/nM4KqcDrU6aai6ZQmoCUuUyDuzuHg26dcFLsR4a4DBL9Xd5eT5+eIqzDHcP0efliCcmneHbufIJd/UlsN6RNNICHTAfwqUf+SiLzYQPrLaQ6bNwM1T/UPPExnktCv57OzD1wpOdQFMACL+IEy5NgwFhaJsGx6niKYJCvdLexEb45/mZfFDhNMLEXu7v/8AzgjKUV+Eg3tPqXaMJafEqccrFrBQB7mA93+zghP4jSlKmSsBpHW1otcP54r5rFw7CKxKVqsE2fllt3e5wIvMpSQRUUdXiABbYODue3nfAtVSailEVJBbmSbhILpAMCbzL4pqZZUSjqFar9pAlz9MaLyr2TwHKuJq08qj/wAjp+Za+AqeZ1SpRJ7v7P8AxgT4RTBI6EEuYLbeRxMkKUwB80lBH1dgWNocbWSkhuITUzJYqG12No9e3ti3IZ4lZBtBcO1gbfK7dsQpZVTElpDEO9xBEQXb288dQyagLw46zG/Z9vrgfkhqxUUZviS28UvPQP2f09GwPxDMpVSUFLBSFHT6G8S83MT2nPcZrFNUrBiXGzgpMRJn7L4s4TnBWIClBClatn7ae5Lm+Of5000xdlOZ4v8AFpaCqAAUHeRI8ixP2+FvAKitSniDPWDb2xcvJoDkHUolmlpLA9p6lr+eLctS+FzKS6httLyRvDBjdxe2OHljBVGjyNMIRLFRNwpneSASCALyJ6YX5zOkloS1zqBZ7s0QGHp54hUzCqtamkcl42BchvS/kMMs5wlGoAE93eS0QZ+XUAWOO7/PPfoHkQ5ghYPQaQIaIwHmFElwBIMl2LfKGxosxwRShyhgOr+b9GLiSG6O+J5XhKNIZAWr9biTF1HlYbJST3Bx1PypAomVVkDyvYtMM1iTu2HeTyLU/wAid1qL6mD6UgMyQWOzqLbCTK9LSQCdS3hIDpD9CSObzJ9LYoDK5tKyz3BAfflTe+5/zjJ+VtYHxQCcpSK1GqaigLAO5NgVEksLQz7Br48r51S9OkghKQEkl2SIATaPIXwR8PWW6PqA0QDPUJEbe5wdTy9JKQKlRlLJF3UqWA5TAfbleBuTg51sKF9WnoYBI1ESQmX7EhwLhgHLm98W/wCkFgap0EiEjSs+Zeznp79HaaHw/CEpaNRPPJLBIALA8ocB57A4Q5riAStQv00gGP8AyB3f/JvjL5eWhvGzqXHEoUmmgAlSkyVDoGkQwAG/vIwzTxNRDrADCSNU2tcwCqCnznGHymUqKUkqdJFzY27sXEWc4cZzMtTUCzkEWUbht5OG/GgTfYzp8XBCl6iACdndkjS1oKSRADEb3xFWYSsKBUQlI5khOmFDYqknYt29M9lDUppUlKli0gT4R8+3zwSnMqADuo6dIdOro0cxJJAOwDdcNwoaZoErSxY6mIDOCR0gl2cGd5vjjnEghKlTAsVXceEHoDhdTqKY6JUxcJI12cAsb9j1Y74jQr006gFE6odrN4d3juoi9sKmxJjtehJSQNSS4Lj/AHJEAuAySr5Piw54jSlKi35bCzu15kb9e2M8tNVKokQTd3JcsH6kwMGUuKseYu4uE6uoZzbfEOLoYy/1VQdySWIs5BcG7PDj95x1XiyilVjcvzEMLO4i7TipOZckG8kG3lt++xGK1ZqmkopFZKiQHNywuQBO1+vm+UqWwMHxPiy9RkjmVBPvA7N8zvifDuIsXLFtvf79umKfxLlSKqiPDqIZIYsA59LzPtgGgjUEJTKz3H3/ANtg4qjKsmjy/F21FLEl5h+89LYYZfibnXU5pDdATMDrjMZLKrSVajAh5uDMAE77Ph5wZCNJNQBQYkAk9COr+9n9cYyjkaG+VzyVVdSUsskOo2Zhbp19ca+nnEKSCbsCSNJEHd09Tj5zleJD4hhpI9Hjz++uNUmrUTzJqFMDo3YE1SG9vfZ+GLtouIwz+aeyUsZ5nL9wl2M7NgM50uFFaVLAfQxPozQB5K3tgdK9a9RUL8y+Yk9tWgbWaO+GGYQQ1RBZ32QC2yldQzB238iehYwUAfCVUbkiSCpIAdhbWlwnyT7XxYMnUEukbMUFL78pILgjr0dmc48zmeKAwd45ikl5u0JHn/3gTiXElfCUFJWB1ZgdQUbpAcQ5CbzdsU5MTdHnFuNoQNDJcvzDSySWducTpN4wio1yv8p5SNJBDnrIYsSDvEdMLc1mgpIBE6YUXO3iBJsew6dMX8Jzy0JIpkyACQ4vffuBN2GMlJ7M7LqPHVHVrIYKUQ/NbSAAT6fM9TitWYLlRDvZ+gxy0U0PuokmJZy9zv6dOmIKSsyKYVO6h/P2+Oqh17GFSqAyYAvdifbr2x7pSk6lgFtj+wwnymeWlKgDOks8NpVBH19BhplAKiUK1R+a5N4cBuUhxcGInAUpWRFTW+kaUgM7kD0Nnnpj01EopqUXKQHACoLnSCTdnLw7t0fHuZqiigMxKiqBYISUgqLyVHmDkBmtOCEcLXVRqU6wpRUx1KB1KKmOlV3Oxc7i7ptBYq4TnlavEWkKYl2KWMPNvphtwXO6UpZ6R081UuHcAx3IN+wvgrJrT8Y0P/tgaSAyVGQSoOGboANzIJjAHw1Ufg0ypA1K0nQXWAXZVmgEGP8ALDaJSrJdmcz8NJKtAMmFKVqJA3VzJYv09cUcO4i+hBfnMnbpZu98HIy2pGtSiDsDu7X1eG9zH1xBVGkCgppqS0MlXKSbl+t92t0wWimuw1OeSGQFFSgJMAsAAx677s2FWfzKTUNRAI0t4vv7bvgnN1KSFlhzG4M37v1nAOeXAWliCmQHJiJexbp0xwuTkiLPKik1lJJBN3Df/jLSDdx9ejDPZ6j/AE1UgEk7KdiZDNfzwwyXF/hhTQ5Hlby+33xTxRGuprNy0O3lOzifJr4pN6YN9FX9So6S3il+pBv5vhplSUjWqQEuAmdgJ9Rb5bYM4FRpplKUrq00kssAoW1xzeE9FAuI8QDYE4FW/wDo6ZXqAUNKbh0pKuW+6uZyzBgIkjSabCjqQQaoXA3fyKpNth6+uNXU40kU0/FSyiRcAkMGJ7Gwt+zZTJ5tAWAAzEAAj1s7AyTA+uCM6V1qzgqCUsPLeOkTs3rjF/tgF9Gg/rVlLjlTcnQohrCSdKXDXf2xy6tJSdZUeXmnSQSl2USGYh7Bv3wn41xn4dNNFMWO5cv3np8seZSnqoyGdnDf523fFxlKTS0P6CP9ZRU0VEHXVCtwdTOxupgWcid3ggEB8X4sVBdBawtJCFJUxYEElykklWpBYuT1cti74ZQC7qEbOYMOGaPVsKczQSBXGlKiFMn9SQCJch9JdgzAP3noaSG/sV8PUFOKnhBcyX6CS2+3fDSmsUwNOwTsTsxmSTN9oGE6FB9QYNsHPs+7fXBWcqksIJJIA5nDO7mxu5ESIxJAaElzoCOYgO89Jfo+xaMW1stTJlaV9HUqOrMjyjEMnSASxUg3JMkzsDt7m47YLHDFJhLD/wASsnzd29Mbqa7LTsqRwp6wShT6YJAju+nfme+2G6OC/DZetmCgUsVElTOTogW6l8NafFaZWUD9GotpIPNpYggOfvrgbKcUTU1lX5FaCdW4IFw4D29McvzN9F0gf+ldSXBAaFHQCHYEBKjqkgCRMDaKa4qLIShUaloVq0gOykhQCTso36sZcvHhdVdTLkKBTUVrZSgYuQQGBYajubbYCr1livpWFJ1PpGsmGZ+oupntPbGluyW8BP8AUURUlKhWBKVL1OSUX7MVQL2966a1qTSqakJCwJL6nJmyQw1bP64ArcJXTqUyBqQRKhYPLEjuWHlhh/p61JQkk00FQKVM7tbfZwI3a1saJ1kSslwxS6tBNUrIdZBDHw3G/VhLDbDXLrBNRKXWAkSQNPcyNPu/bbAwoJFUaWJALpASQCogObQGt0eDjylXJCghS1aI8BKZhgwJ9SQ5D7YlzUlaKWhBxDNaaygSwc20liNr9dif5jlc+umdaVFNnLkeg2xHPCoqu60l9TAl2D9egucX8QyASg6iQA+3Qn1JhPyxytpMyFebzCFFkgJSdhZzdsFfGTqcgl5cdwOn16YSAM4JMkMGnzw0TntSWAIYaXl277dZ88XJUBGnxApqM58i4DdG9TGGQrJ+BRYkBKJncE2Hqfn6oqQCjoDCRJj3LQN/bDjgOTSukFqLDVypIDvHMsybuO2kkMZxpSoEgzI5o20gqU7nv0I3Hbdhg6mlKEsTJsQz+kN0wDQyyUq1AEMHF2Z2cNDSz/vgSrm1ZirpBAAUQ8yB16l3LHp6HDLeB3RZQX8aqCUgh95t9SH+nTD34ASLs3lu/vDfYxdl+HCmgEaGdIdTlnd4AU5ci8+ZIwLxWoaSFKYKYONLM9hMHSI7vEb6JVkpYC8lSGoFyFOxZrEH533xlOK5oipUgjWSFJclju7+Lncg7T1OGquMgUArS+qFnmAkFjEdelnHXGT4nmyG1woEzpAN/wAxN2MTt1xSyJshl6wdVmHfqGcNJ/664LTVYLuOYkd3AhW/Qj1wnXmogAWsB6bemCEVmvIF3Zh59nONGiDQ5KoNOq4SzggA+IaUgk2k2G9jjWPTUlKi8h2CFFv/AFb98YvJgsEofUosBO+7xuGE7mzY12T4WVoBTUdoJ0ag4gsWYhwZEYwbrujSBy8plQsnUrUYDtMOLJANj74lmMqCGJBSSDOsSCloQHLGfraaFqFT4aUaVLSQUNyG7EJCHGop1QYlXTBhqoQlQUUp0nm1JCi9pMB3O/l5w7NDzLABiEJ5YBCUlocXGre3vL4ScWy1Y5lNcJPw0JBKuVIGkqUqCo7dpw8zWXKwCmoSCY5WY7kKSQNIDOXItilZXoNNtQUlXM4U+oEE8sbsd+74abi7BoHyPElLoiokjUeUJJDBnhz0E23GxfF3C+IBfxAtykVJIHMwYCSQW39TZ5H4Hk6VOmlNSqSASQUBgxBukln29SNsMOBI10QSlYU6/EkAtrclTqBIAOw26W0vdCS0IE5pSMyyEl1KYMTaQXPQDfpjYDLaU6l1FLG2pRABJaHU4dizMCx8jj+NLXRqlwHEDmTEN1L3+9o5njiqiUFandrOz9I+49806WEQnxD+L59KlKSkESxklo7ues74y6s6agM9RcN7dIxPKcSHxDqdjDTfZxYxtiWdZdT+2LgXj1NxAMsOvpmlTyQIc+haTNx7YKyHFTpI3v09O33fDXN8BUpLagpgDAZ9vzB7Me+FtTh4pDSq7TJvsYDgMR7eeOiMoyVMWhpwWhTcqWDG7GDaxDGcGLyiUj+ySBqOzxt2hnbbYYB4bmf7KUkMSolR6ubmPn2GCK6laQ8MIaAYaZtL4xnakAxocTUxQwIH7vtsN2xHhWXQKiSUupRcFoTvZmNmaJ9DjskpDOk7c3y+V/sY8o1z1+GCQWADMw6AB+U/+yvMTF1Yx7maxppJWF6QGdJUCXEh+jm3fCbI1K1amsoGpRkAEAAncFUCep8sUcRzhzCkIpwIBvEs5aX95G84e8KNKisaSFWSdug7MZM74JTpKytsx/GK1SlqQX1PpUHI8J5SDY6T0i+EefSoEay8AONuxDBo9zjTfi/KrQpIrJ1KIAFRCnWSn9aQJgp6K3c4zqKymUUqKTYCA49/K4x1QwhNUwBSSEElxuP29fnOCF0NKQAQYc+fb6efpgXUpiFElKmJjoRNm6i+58sG0QVgJaSSzP6JNm23xo2SO+HqYAF0ulwxGpWwCQAWCiAMavgmZ5DpcqcBQRp0JiEp1CWeTuXfGRC1U087I2GhXMZFy5YB2Ytu1sOeDZ6kmkkaFVjvypIT0AVuWYn98YyKjsuGbSqqqmFBRph9Q0kEt4YBBY7mWFy2DcjWLnd5Znft02P82xn+EcPNGgOYlVSQxLAO3MGnfe/lh3whDwbMLs0k9JIt/nE0aBieIVUayCQVkTqICZ/3aRdrq8gXGIqzRL6k6ifIkl5v1LsfS7YNyvCHKzqUAFQW0uGB1AOXdUMQoR1YYKHCaYHMqQRzBCYA7sUAAC5BMdMLDNDNL4glKvhpOlgICetgwLOzGDYj0Or5hCBcF7szEjuGGzzjNI4oj4lcpYkLJvcAskuINjI698FVM4KtEEBOqmekkH9WyrwTIbpGJazRlyBuI0yuqTUJYSHHax+nptgenSGt02DzLAnYfP8AnE87xMqpoCjKAWD2fdhu774TVM+pJI1Ok+vrhpN6M3s9r12W/LO04b0cyCNTCzvuk3JEwG2kMLYQZikFGCxJAk4YZPILSEgqZJ5gG/fbe2HJKsisJPFKilNLG92u4brO5xfWy3xeZyCCQTpdu5mxta9sJMzmvhqZJAu7Te5Hv93wxyizpB1GR5d4mLj3FownGsoewFeZUlSk2YyPmIsN8XUVqWOYlgzMxvqN5iI7PgernEqCvhpAcu7Nt4WDi4uDvJfBHAaFgskkgA6LnxHs1pJLBwY21pUH0OuGZgA6QkS739bT0+5BiaaXISQ9lGWDCZLOWNrCb+HAuTzlKk5KiJsGPubE37eWxXDeL8yixCD+aOkAbCXJOOb9XoDzI8NFKnrcgqBJBMuA/mGj0xHhOcHxC4ZRN9ocMPXtinifEklRLaSHAD7RO/oxxD8PZkKPMGcu+wYNbc/TGfkuSbZRd+IeIoWEiiopNMbeJyTYuTsCDG/plKlIuzhInqCCTyhibWw141wBdMqqIVygFSgogGCSwIizW/nGdrVU3SW5b9epaWn6Y7PHTWGJlxoskfEZ+xDzJEMxtg9WeFyOb01CDPYh74z9bOKUlMAbEzL6juex9sX0SpQSLy/33xs4+xUx1WSVVLwGJBmxk/L54cZRRLpTUWhKbM6SSbkj5e+FmQ4UsMo6UJd5LKuQGGmHZU3jzxoMpwsFyQ7s2l0hma5Bcw9hBEbnCU1pDUSJ4hqQWL0ys6HJMRN4JPRu2GnBa6QSl9RZMgtLm8za/XyxVV4SCEppUNLfnUWDdAFT3YzfE+HZVAqLDuUtuAks7gMmGF432uY5pRNKaNBQqQzgE+qvkAGhpfBKwVSeUtBufmSH99+kD5ShpSCAkAyVpcJPXxJcv+pUYKNckFQECCRqiC5BBLydvnvhk0MzxTg2VpIUoUzrJUSokEl/FeEku7ADzxmeFLQVLGoEEMUliW9dx18sPvxnqSsNIUJBIuIJbb52xklI0qJSIZu46A298aRtrLMJbL+I00AaEkEwIt5Tvin/AOOI0p1LUglpgtdyNlC28bzcVNU7xP0/j6Y8VnioSp22DvG5/wA40zWCQ3iGWSAhKSNSXeAx2+Y5pmZxLK8QGkJ8IkPDAEFyelw+37LFZzUPE0MX84ne3zwrzGoSDBd2/fvhxg3hiDM3S1KLMC5drjsxx2WUhaGCrG5juoPtcH7GLcmpA5qhbubFoLHqGHywEcwx5ZexMW7A/wA41SBDXJ5EabT3a1ru23nhvwvLJIWQsakmDq30kwzvJT7zs6nJ5lmDsbbT1B7z8+z4Kp1aaEEhlTIJe25mXO5/nGTwCDK/DhqABUwsSYg94swn98XrLslILDdwNo0mxFrH6YryPEFrYliASWYNLTO8MfrirUCbiTYOwb3b5Yzv2UqvJcMmliFuSB9lt4PlgvIIpU0gq5RGogGJct0GKs0Er0fEMwCxLsA5mz7dnu7nFud0CgvSw0h3aDtYQ139bYie0hurxoIRm6dSoQAFJLhW6S8C6Q20ThNnvwgmotZChTklKdPL1BDQ1xEer4YfhzLkuokJCWOwAD/7r/bThjxvNqCklICmduocRZg7fVow03B/iC9irgn4ep0llSwmsaidJSQwllKDSLge22HX/wAcpPqShYYWQkMCP9xYphrNvgfgI5tSuWHJJDSXHv8APYXw4OaJV/bqMkvZDPM8y27x7C5Nxt3yNPHGyurw8wE6QXsSpR/LdQlJgyCTZyxBE6fDdi8WCNBI/wCTkCbwTcu2K6mbSWmqSCb6WM9CCT4u7uO2Bq2TqKLyH7IT7BSNi/lbFJJGySQfm6fKtRZDAlyCSzQSkOQxmHbu2MlwKsBmEusEFRc8rMqVMCGZlPZpJPZtxfOVPgKphSELUFOnUdQYp3CgHPMCDttOMz+HVOshbgJcFpMBy3WAJNgxxMI4ZzyeT6Rlc5W8Xw0oTBCn1VCDYuH0kggy0fMlebLE3VbUqGuWEu17HbscQrZ5CSgJAWopChLsLgtfbvbscIuIcYpqqhKiQCFOxtBY2YGTacRLGC+QFx9C9ClrClEEEKIITN9B3j/bjCZ2qUqCgSQWJABt9xj6lUoINMgA6TYGRIUTuqIN32mcYnjnBaYSpUgmweXcbdLz5Y0j+LpmUxAVag7s/VumBFpMlP79J9cVUKrcp3+W+LK1YpTEvv8AWcbqLRIGaiiWAmN/ucH8JOqpzS3MfffzOC+BU0KBJIB1DzYEbHvMHANdIQvWHAhw3bb5H59MDd2hD7ii/ipICSkmX2u79ni3TzxnKlLSeaMOstxWmEEqDqYswD9oI9X8u+AspmQUVUlBXzplydLgjdxJBJiWGwg8cWk/RSRUhHLqBHk83t3GCEpqEg7kW6t9/b4HDs7AAswsPbbazYv1qSAkGTv59/PDYmOyosEQHDnraAe31GJVa5SyUJbqYn183j7NXD8oXClK1Kn6bdXA38sE5mi1Q7AgXsIO0Pzad/45saBZCCvVUS/LyrLAOY0O0Tyns3bDPMVEJp6UDxwWLGRIJ384IPXC2hS53GoOAgAmWbUogCxKlU0teD2a+rlwhWpRYnwj0/L+qBe3S+HKNlOlotPD+QKSSgEh27iOjF+mGRFM8ywSofp8R7BxabfZAq1v7oK7EMEmQiJPqwc3wRwzKpC1K18paXcjckXvcs4fpjKhKuQbl8zpH9tOl+sxP6i21hi45dUKWpLkC6rQznU1z7RiinxcqqGmkl7moUuQWAEkXMn7OCsnkKlSoSvWQZKipyYks7yG3azNOLW8HTGaeETTxLQTz0yTYhKj38hexe48zRVzLgE6iSSYeHlm0qgW2sfR1U4XR0uxIe2793He2BK2RTT5QdPqlJvuC3a3/albehN+jC8R4BWFDVp1fEgSQ1y6+0M3dL3xTwXhOYTVBWGdJuYYaQx/9k+3mcOMtWWtYSyUWKipyQmAztKif0vfs+GuT4GlJC6ilrUQ4CtKUaRIdIbSIICST3GH8iismaiVUjVUQQohIjQlCSBIlRG7sXJ9NsIuL0v7hWHeHDhtpbbzt+2vXl2cIcuYkaH/ANzhgWeYEhwRjH8aR8Oqq7nZQm7iN43wbVrQeTRRT4yQVAjUNvafr8sB8QzQ1QC2zn5dWGA87XIIA3v1iCY2E/ZwDU4g8FwmHUfO+9gTGLULMifFuGBSdaL9JY3tE4S0MutQLbbfL6ke+NbXo6U6UxKnAuRcuCxM9QMIVpSFGX9CO38Y1hLFAiWVSQgG3UgSJbePXriNeu5Yxzdn99+vvimpmlJOq8i7+gx2XzBV4m7elx187nF12KguqhJCQAzh379MDZekx1HuG2IPpP8AOJ5rMFQGlJSkPJ7mJabHe+IpDgbft9/d8NXFD0WmulgJdIt9/dscawLH5j3+/LBNPhCggKLB7ezj3GB6a9Dp0AqLx0cQS7AN4p9RhLIkrGPDs0xEz7wxJ3wxzGdSqUyWkBtvv5jGcTQWrZokAvAG58g+GvD6YSC6mUl3B9BaN1DfGcoqwo0PDyw1vLHqHv16keUWxFTLqAqYlwwBiOvYCO4OFlbPL+GSwfa+99LTsD6emA6ddYYNIiO4n3xm40C0bAVElTqcqezCfI2LFvfF9SioAJSHSSFWD3mwklgPI+To+CrUpTyLv16Fxfa3XGsrZ8hGhCUnUkFjO0KVAkdBNw/TLjTNPHByYPQrS9MJh3VPUWS12bbF9TjakEAJKiCCOYsGMMUnmOzPtvBxVwnJVErCUlkHxE6Q79UzBe/s7jHLyoLg6XJIa4bd9SX7W3BAO9RvRvwUdBtLNBB+IvkjSCExaxRZNyXBaT3GEy+Ia1q01lBLAsGcFXiCtRJBcWexGGKuGIpILlDfp5QTuRcSf3vdyKNJM6UfIkTMAGL9dtsU3WwoVcNzCtVTSOgMp1NYMHBKR63w7+MVlSkIUoF2dRUBpJkAwRs4c+WFuXy6VnSlDAmAyT5OdUzvsSPXUZXLBKQFB1hE+GNkgKLAkMWclg0mDhQ8a8tp9EOLiJc5klHnUrQBE3fSzmdUsXlzNmY4z8V5ZCQClQWbnfvMD98fSeI5TLGsipUC1cvh5xMGWET1Z+7YyX4q4Pr1KpU16Njcw8SSXuW9hEU4KDpMmWUfOq2f+IQAlpDSPJpZx/nzOF1auJ2I7dIiN5+WG9LLkLKLB7Q/fzPZ8WZvg9MhTMT1eZdnbyb2bG1pMw7FGS4iQlnZvf0+vpgZdUhfR7e9vliKqSkmQW+uDOGUklSySHaHM99vL7OLxsovyGSNR0gpcPf/AB++Kc5k1UhPZr7sW83+hww4ZXCKinIS9nljsAxHv8xbBOZUVgy/XbZrj2jz3xm5NMnszlWsAQBJEt9/TBFHNpcGzbNOKc3RZ9I9AP8AHR8V5UEqAieoHYwWgxfG2Gi6RqqfEitIYsDAHTe3bFPEMqUpTUSQWLEB4vp9GB+7wy9AI0lbBIkntbz6bYq4ZxVP9xBAKVj0iXd3BiPLGMVmyoRpjBHEVqphSkoIChd3LB5Ubpg3tGyRgfM0CXWZFRRdTllXl79T7dMNqv4bV8JNXUQgHXoI/LJCn3YGxHvLxVSTUpstSEEAaQQBLuzASNnEzu5Br6NePYqFNSgyVOBBkP8AYn3wzGSspR0dzforozdBbEuD5NCAVpWApIN4ALMACr/9tO9ofElZolDq5iGJkmSW/M51BzJts22bTJcEF5bP0iyEJNSAFOF8wLwANzG2wO5Be5bjQASk03EsS8sGASbaR0P7RmsjxBYRrSiLGzuLBzcmGFyT5O3p8Yp1R4FJJZ7AB4EOGdQeXJDEfqxm0y0/Q3OdSpBuAQ7FyzBRYFybB9rHpgHlSyaXJbUPyw9ym5LOzswdulVHMoWoISRL30wS3ia35faGFrqtUKUUjQWY7RDuL2I6WBLgsMCdAW5XiK0rCydQBEJJaAAzuGU5MbOB0wPxXiKlqBdSA0DYdQHAl7l5i29GYoIv/bXNiSHYTpHUxEeJ4YHAeazXwyQaBu8oXBIBgoBBgjc7YpVLCBs1uVrISOZCQCzsZPK+5YQFF5tgv/XQIDOHJGruNx0J8p9kdSuqkF8ohnUQA8lmdnEjY7ROAa9YqRB+Gg9NTkMQIbqYVN/bGKaKr2aSpxA1CVJJYCVB2d3s5hhZnkOz4SZ3iNQfmSUqEAEkt+ZyQYZzqJ6RtgJNepSBCCogkjUbjVupIIIHMS+mGhsCnNJTdUlw5LXJYEEs4b2M2AxSQ+hRxrLR8QJ0u7M7iYcm+04XZTjYUUoOoLIIJAgQpmL+RP8AAxrMzmR8M6kmrqkMlRIhiCzWJHNZyGEnGVznBdTqTBCiGZmtsW7Y1WMMwcLZ3EcsAhKhpksAOxEtvL27YFpcOSqUhRUopsOUPs4MKMD5DqGSeE/CCVqTrYEtLPtO9xNvbA9PMqWioQCkgkwWTJs3mSWgeKOlR+jZ08IvyXDgKieo5iNJUBdwP7gUTZnYSbsXlxOuEjSgFJJ3QEv/AOIqEgneB+wWjO1ArVbo4sxLPpN36vfFa88s8yik7GC/y9MaONmbgkjzNVUAT42kB7n6s3zwDlKMgyB19IxI1Xd38nP3v064FVTKjv8Ae+HSQuKuxmUiopPxC6EOkiQDBO20D1xRlKASYCiXsJgXjduuOy2UI5S/kHJ27/8AeLKFT4ZBmLOIHmf4/kvorSsfq/FVYpTpKbKS8iCQQbOCnraSMX6qVSlTglaSArS7AFr9AFWb1vhNl8rqBL6RqAEOTClFouySzu5KRuSGmYy3wdJTrNNR1OwcMshSRtCkaWcyiQYxm8BybQdlcqkgph35mLBTpKWBJFtajJaQC27DK8ITCgkKCSbz6AKEGABJfvD5jLV6mrTfUCpw6FA6fnAZiD/h3So5hbBB0xLeJ7F3cswHS3RjjCak2Cy7GdKgkEpdDPaWeCGlh6ufOMRGWHxHdZLQAQ+8NLco6kx70A1KbglTTykHzuTDM7hjzC1x1KuolTBRKn1Aq0iHBAJLwWLMXgdRiEpAxmtIRpBCtLgWB1bEEA73td/LEEUaY2vzBLgGQB4CZ89r98QVSSIUosxSqz3Zg4gs5hgIexeYq0rOSWgkNPzIJJN5dh51EaLdaIhVMwGLAQdhpd5JPo7PiGVzaw4pr09WTrjbcaRdg5vtvH41LUnWCoqDBYTF5uC/odJ8mGCE5emslQUSIb4QQzNAJkOA0BmxrEaVM8omkp9Q0sY1FgYEBgCDblh39/cxlz4mIYx+SHhPXSQN+gGxwKniaaT6buwKgABJMixvYHeRgHOcTUpypTHtIuHgM0gT3983jRTDKqo5lp5S4uEiYkhx1+eJLo0lAKUNKnukqSR+U7R0dxt5YV5NtTkmR+lrn1fzDS/qzVmqCWK0pbUNQSswmGZVtTMdJcliPzRUIu8i6KzSy9KBTISpQLp+KWZwDq838IYjYO2F/FuL00pKBqciyYLG6W/LAnz8zi78S8cohQGXpqQxINRdSotSo21OAA179MZleY1AJcq0vpeEhy52BLm5LmPbbigOzvECoJTTcNsSVOew/wC7PfAS6hALggMAbgdT88WUkFSmCZMRs95PbFwyYUUp0q5oJEHZo9W+vaksA8CWrmen3t/GIhCyHCS3/X8zh0OCAWZtKdiJI33HX7OCkZBwIhzNrddjdoLe2Fyoz4u8ivh/CCqVDUB0JBBvfrs079sMqPDHdKZkkAMCALu04NRlm5SCHkhtz7CfLcdxgnJpTTdZDHniOjA+WpgB5+q5WWoin+kUHCkkEbkXf6b4nS4I5cMVFTBPc2v4frD2fDoZrWpRGgklYAKAS4ALkBLkEgHdhquJHqOLJRqGlOpUnS+ky/KQ6vD2O8F3xLtCYuXkmGgFIULiA6mJCVB2Ai12kh8GJUpSaYUspVr5tMp5hB1hQI50AvDFZLy+I6qqnCQNK9bl2kkwCA+28QmS2AaK10QUbnSNTulLuWSADNx1hpZxNkjRNFaUJjQly6nDk9LHmeGMxfpP+uCaZK3UyXIKWHiZiPV97lpx7k8supGsagSCoGQADJuQOUwRMM2l8W0iFqZxd/Clo6tdTEh93kHaE6ZondFlPiKSCW1CY/UIgBjcJFn73DkJSAtQEksCCZhik6RBACRYQdg4wCOEKcK+GgEkgqBLCSfCpRDkFXZvV2NGjy8xDulxyq3EADYAlzt33cmrwDRHL5EEAjSLBwA55Q0t0CZAFlA4tp5VKRqJv37gM58PitZ/TEqSklnAWZc6Q7tPhI3H+4eGTfFqsw4kBgwckaSFRygFlCfCxjYCMTdiSRTRytMuV8wOyiVGBDFrgkiD1dy+AM7m1u4qCmJYfE0+YggwdjbpMlqqgEvoIUxfq4SAF7vLM5sbFsA5hBJ5aXxOZTsmmogweZz0IaSG6EECt4Q8dAiqBUrUCpTCQydPdiSmw6hnfq+L8nQqCQyo0lLiSkwR2IAs8+r31qgGkLOoONKQSizkA9bKYwANjt1euk8o5DDAFyZcg+YIhyeVt5jk6pEcmV5ilzWpiLJSCNgTqbrvvO2FVVbtpcgF3ZtiXADBywsNthODjXBckEpIBCApRVcnw2JedJdzv1j/AElWoCVrShIgSXZnTq1F7aXcd3vik62T/BPnDqIdyUkupQfuSHsH72ScUUAa6yEBbJu4Ys35iXAH1jDSn+Hla08wVTDuS8wIDgE3s9/NsOG0ukJAHmPQliJAc2eD5nTmkVGuxLQ4X8NgINienlL22wQikCQw1M7qME6QWCbASRazjqwNNFKS6SXcMLpAlmI6s78zkg2Z4UKBSC4sAAN3cqJZmlkzsye2FzTLUkUpKXJcAWSPXZvJm/zit1FZ0hLwkqUbeJykmBawnxHYYrzFNSCC0KLWL3Ai0/b74KydHU6lXDJUl4BKWh2nTqM/JzgvFkt5KaCioBJIJEmHALEqb/bcsN/OYUg41FI0lIIBUIAUkJMmdQJILyQb4NGXABkiHSiPd+rgKCTsGLgvjq1E06YqABZcuSoM4JuCWUGeB3iABPIOTZCjkaanCQoLUp1mACwUkgWKZfu4sWcWHIoSNNRGqqp0imlDu4YgG76V9SS1mE3ZKukoL0ymzqAKQG8IAIZLOCwg9JJxbmMlT0uta0qUbqO5UHa8cykvqZ2friOTboj7ABlULDVKZQZgSTFkkOGMfl23bE8wimVkoStZAYjSexDv4OXSZsWIdnC3K8drkoKeVLHl1MliSNPNKmDXl32IwfXTTJSpRSo+F1Akln8RBOlrsLSzs+LUHZcV6O/rGqAIKmQ4YCQC6XKYAsAWcl53wSuhq5VIBSrUQqYZzIBg2D9h2e2jl0kuglfiIppCQQJBCHOkMAxDflIi+K61dNN4ITBsFKIYyAFFyA8QLSokEKUXix6DqdbQGIhLhgwBHmGDPqDM17SMTOcBdneSxv0PUlMX7e6biNOqHK3dCilR0g6XYWJTyuQ1rkdsdk8uVc2oBbiylMW6QAl5aDO7yV8bYXYxGbUoSQoOILDYai91NdlMz3MYrrJZKp2d2JTveWJDh2UCW950IlRJkuIAgDSDZnL9HMtuaBTSSp1SLkeIFyzkqJK7JDd5EscRolQWEnSpnZgS5Dsn9Yhx+Xy9Kq6QplIU4L3QlVouEAnzJNu0zppZlLIuANJuS5ksNMhXaCGJnFmWUgvqCqgYEcpi7sZDQIFm74EnYieXzIqEjTpSGHMmmQHAOky5Lf8AL5QSnNISohagdRO3hKXBgCwAkFRIm2lsA5c6q6aapQnWEpNgAIA7BzHfFOWTqNYFwKQPw9JKdP8AcQn8rPHXzxnSbohMZ1coSFBLoIDPyEs5hikWABn2DEYorIGyFOoOQsgEB38IDAawJbfa2OqVCF1E7J0kbyUqcuZJge2AsksqTUJ2RSI89Q97nzc4SsC0BayoOFkgtpAKDLp8UsX2drCzGmiQkpBW6wWblASWlLgMlixZQeIN2ZZWoVLDk+JKenKUkkRs4ftthdlaYSKihJQlASSSohwVG7uSUifS2LTB4LqtP+5pJIWUEgFRYkJ2JYG5IZpdySQMRpBgrVBBUDq5jP6Ao8yQSJSfdyxVMvrBslIUnsSVgkegEYQ53iFQrUkrJT8KqoA7FKF6SOh8r74FnAk7Q4qUkKTzBTJ8WpLBzYf3NIaG2LEM+LqWUSoAU9ASC0pqTtpkOLGWY+bYW8LoCrSUpblSEJWlWpQOpSAskkF1c8h3bZsHZYNmkUw+lVNRVJ1HlSfF4rqO/wBBg0Fg+Wy5bXUGlwFOkErhbglKgHIaY/KS9his5wFCApQUlWkEAS4EpAWmGIaWIYEkvjQcNySCtSiCSttRdX6aZcTCnUqRM4G4nlkMWQgSk+FPVB6dVE+uHyTdABIoElLqSEMJDgM0EJ1CANR8JZJuS+KeK0RVUKdNL6mB8IQNQBQQpgFeKxflLD9OE2cpBK8uEuAtaEqDmRqCWM9CRjZ5ykEhLQ4Y94RjRRrIJihHCeVSCkSGUylGoSPEvlkEFySWYuZl6qvAgtJGopcgvzHU8bsFJ1Au4J5UiNRdqMwoVqaIZQILgEnwkOSHjbpghdQhB7FvQkOMVn9l2W1SoCp5cJDCAFT4wCBogmeYlgl4Mj8wwuzFMEK+Gk1DdnEkjmILlDuw1J6yLAveLp+GhBRyliXHZJwhrVCtJUpiRXUgQBAIYML3M3nEu6yOKdEU106QlCdJDjTSVobYvGxYPys5sEk4DzK1KSxcguLyC5N9QmVQBHQYOqobSzhwHLlyyVGTe4fFNNRCwhzpJYuXLAJIkzfviG+xtZoFy2Xq8h+MCm35gSRLGOZgQIuHiMadGUh31FSTqYJBLQzAyYMxZPZqfw+gfDf9S1ggykgKYOkwfbDzI5RHw6HKOdLqi8P6T0xqtWTpGWr00KUEKK0psQxSAXcKcQGBAuzHbepSaAAKkoD2EiP/ABuXh22EljhxXQF0kFVzU0uILBagA4Y7Cew6YWZAuVg2CoGw8vYYawF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4820" name="Picture 4" descr="http://www.val-znanje.com/images/stories/ljekovitobilje/105-bo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7828"/>
            <a:ext cx="3929090" cy="554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Bor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temnejši</a:t>
            </a:r>
          </a:p>
          <a:p>
            <a:r>
              <a:rPr lang="sl-SI" dirty="0" smtClean="0"/>
              <a:t>dobro viden zaključek letnega prirastka</a:t>
            </a:r>
          </a:p>
          <a:p>
            <a:r>
              <a:rPr lang="sl-SI" dirty="0" smtClean="0"/>
              <a:t>lahek, težko cepljiv</a:t>
            </a:r>
          </a:p>
          <a:p>
            <a:r>
              <a:rPr lang="sl-SI" dirty="0" smtClean="0"/>
              <a:t>krhek</a:t>
            </a:r>
          </a:p>
          <a:p>
            <a:r>
              <a:rPr lang="sl-SI" dirty="0" smtClean="0"/>
              <a:t>odporen proti vlagi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cestne in vodne gradnje</a:t>
            </a:r>
          </a:p>
          <a:p>
            <a:r>
              <a:rPr lang="sl-SI" dirty="0" smtClean="0"/>
              <a:t>za gradnjo mostov</a:t>
            </a:r>
          </a:p>
          <a:p>
            <a:r>
              <a:rPr lang="sl-SI" dirty="0" smtClean="0"/>
              <a:t>za gradnjo ostrešji in druge stavbne dele</a:t>
            </a:r>
            <a:endParaRPr lang="sl-SI" dirty="0"/>
          </a:p>
        </p:txBody>
      </p:sp>
      <p:pic>
        <p:nvPicPr>
          <p:cNvPr id="20482" name="Picture 2" descr="http://www2.arnes.si/~evelik1/les/lesovi/bo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643446"/>
            <a:ext cx="2071702" cy="2092951"/>
          </a:xfrm>
          <a:prstGeom prst="rect">
            <a:avLst/>
          </a:prstGeom>
          <a:noFill/>
        </p:spPr>
      </p:pic>
      <p:pic>
        <p:nvPicPr>
          <p:cNvPr id="7" name="Picture 4" descr="http://www.val-znanje.com/images/stories/ljekovitobilje/105-bor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4286256"/>
            <a:ext cx="157060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xQTEhUUExQVFBUWGBUYFRgXFxcaGBocFxcXFxUUFhgaHCggGB0lGxgWITEiJSorLi4uGB8zODMsNygtLisBCgoKDg0OGxAQGywkHyUsLCwsLywsLCwsLCwtLCwsLCwsLCwvLCwsLCwsLCw0LCwsLCwsLCwsLCwsLCwsLCwsLP/AABEIAQMAwgMBIgACEQEDEQH/xAAbAAACAwEBAQAAAAAAAAAAAAAEBQADBgIBB//EAEIQAAIBAgQEBAMFBwMBCAMAAAECEQMhAAQSMQVBUWEicYGREzKhQlKxwfAGYnKCktHhFCOiM0NTg5OywtLxFWOU/8QAGQEAAwEBAQAAAAAAAAAAAAAAAQIDAAQF/8QAKBEAAgICAgEDBAIDAAAAAAAAAAECEQMhMUESBCJRYXGB8BMykcHh/9oADAMBAAIRAxEAPwD6XUwHWnlHqJ/PB1UYCzFKeZHcR+eEYwlzeYklWGk/ZYHcdVMe4/EQcZ3M6V+S9/FeooXrN945Xk3w+znCZJjSAe8HuSNBWZwrznDwCCWmN1AkRsQPMWsPLHLlTa2jMUU6jEne5gHSB0hgPPr/AIxTWcmCokwZQQDIMnQRBJuLdx1nBlQCmJ3j5ffn9MB5xAKuoXmHHKehtz0kgi9oHLHE4vysXovphSCdU8yCxgx026GRHXuAQG2uB5R7bHHNKuHEmATIkgFhBgzIJINtumxN8WIp1SVSLhWEwebmdUQLeUGYjHRB9OwpnfxDzv7fkMcs+Ipm/Ll/fEMY6ocBFvFnASbTqWPf+2ECLpaJ5G/KATB8vyjyL7jag0yImPEO2m8/j9cKXQBxymm2nrquV9ZFvTEcvIei3L1LwQQd7MRI+8LwR394wfR1H5HB/jAI7QRBOFtPxQCp03KqDG+0E8r2627DBYqMsSB0B1AE+YGx8t+nLGVr7Coa5auws9P1UyD3jlhnl2UiR+Y/HCfK5lttIaOc+02/DB9LMdRi0H9RhkqjEdBgMZwD7OB63HUWxU+kYfRrFoX4dYwIALD0+YfSfbGm4d8lKei/+g4xuf4tTapK2MCQY3ut/cY1ORZ2CimJgQXmANpg8zyEAxJnoZR5aMxrQqSS3fSvn9ojqPDPocMUwLlMppubmIECAot4VHIWHcx2ABypiyQD1cWKMeKuLAmCE8xMd6MTGMH1KeBalPBtVcAZunzufIgfiQMFmFXE8jqvrKnYjU0HpaYB9MIM1QRZ8aswsAbSDuDJMT1w4zddOaOf6CPfXGM7xVwB4AQxsutqfrBDk+845sjiwCrOP8QEXG5Wd5STcd4I3vY8jj11DUqDj7OkGbzFTTy5wUHcziMYgSCwjYTttuABe/aMW0qQCaVchVPykKQusCGEDUZZec/N7cUpJa/JkrspyxXZxAWRM/K24BYDmD9Ra5AMauBY7mRzDGDu4BiBy+m4wvfMhCBqgFViSQYXwybaR4lb23x5RUA6UWJtIYavItDE+/PbD442hRtrHX+/+MeGoMJa1Ksh1BfD90yAOw1X/XTEo8TU2MhuY/W+OuGRMYY11kN3B/D9fXrjPKwaok3Hw2Mf+Gxg+2GlTOLBOFmQWCoMSLkmOYKgT26d8Jm0kgp6L6aSYYBtWxIE2t5TYW2M8sG5PKUnUwuk7HTbcbkbQfLFNFVurGAC0bfLAkzy23747/1CjxE/D0gAGYJA2mdiOh3mY5YCavixQhsg6RobUOhEEdDI39vTDCjqmGUDyEj31fiMD5TiQYWBPKY0g+/5ThgmZAHiIHr+eKRiltBRzmFCiysx5BYk+pIA98Z/NIHkaBqHeR/UJmO2n1w5z9X73yciNgf3+30uZjCvM5rUocCFQjWJuQd/CPsi/ne2NJuzMz2dGll9CYECNv12x9C/ZnOmpTE/Mp0t3gC/qCDjD5mk1TXUK9COwYhV9YIxpf2PJDVF7IfUSG/EYSLqf3Mjb02xepwLSwQmOoxepxYuKlxcuCE9nEx7iYwRjUOA6rYMqLgOqmCwC3iFMOIJI7gwfQ4Q1uG0QZILmDd3Zj6SfLbDzia+Gwk9Jg+YPI+eEWZU82Bcc4gC5vUWbAjbzJB6c85K6oAlz1CAbRFgYkxyBI5xI9uuBqQMVY2hCNiDBk/QD3GD83VDMBBJtqtPP73SenbbbA2VZhUACj/cWtI3sApiee8evnjiyat/vyaL2AodU6viDTaFqOvTVa9g2r1B3mcdMXMBGJWLhnLVJ6QhAIuLRPbA1NmUspgkNqUnmCDZjtBJjzPLBmXcMYU3EwpnUJEwLeK3IXEneMNFeOhQd6LEGGBAMEaahE9D3wFmcoTdo8/GD7sMM8znNIEiZtImTE7EWETty5gThLmc0SbESN7iw5kty9PfHSqatmBcxVKTcnbzE9P744SsQgdpiduV5A9cRqPhJJMtMT0jf1j2jrj2hV8Chrn4kGwi/P8A9X0xOrY8dl9GtefEJ5gKTvyWf10wyylOnM3DWlnDMZFwdgADtbAyGJiNM3UgFe8DlH544r1USWYaBYSjWnoAee1gDviy1pgo0VD4bC7VDPzKoAg8xIWfrgxMnQ3KmTzZmJ9ybemEGXqMBK1DymY9Jiw6e2K85mahjx+RDAH/ANQnywyqrM7XJoarwIV1MbT4SPUCD7e+M1narTqNPTa+i6tfmOQ57YqHEXFjUfyLOp9PH+WF+cr1Gtc/xGffnhGrBYw//MJoZZ0wV6dJCDvIicPP2PrL8QxbwkR5MpEdbWntjGU6iwqlNZMnpe/2Vu3nI8rTjQcJrmkQag+GNJ0sbCxAJAmYkgSd+VsTX9kPG2mfTKJwQmEHDuKTAMT9D5fruJF8OaNecdaFDEOLFxTTfF6nBCexiY6nExgjWpgOqcFVRgKtT74LADZiIN47iPzwpzNPqFbe/wArf5PtgvMOtxqa2/haPUxA98Ksy4PyhiTYXET5gmMRlKPYBZm8ugufCeUCTJ323ta4wtZnUEqQHb/p6iABHzTE20gg9Z7yD83Qc/O2jsgJnzqHYegOAPihNRF40gR4pLMqwTzsfxxw5lW4oy0xccugd2Y1SQsEBGWQWLAqWEN6Y6GYWJp05n7RBae4T7J/hI+mOsyQ1RwxKPMqbiwVbx9nuBaRyMyDmcvUvOsjnDEr6wTGDBpv3f8ADPk6zmarHrRG2piEc84V6hBO3U4R8Urc3ra9Ngi63M2LS0QYtJ2GOK1QAwbGCQIjT0JHXVH6FtR+z/DHenTpCkXIb4gfWil0KENDMR4tWmRM+Gek3dRKY8dq2ZbNVdWjSSxMnTpOo9IiZEd/MDC9MzYCeYIna34Y2H7Q8JC6qdOnqemg0aSgOr/qNUZg0J9mQTPK4OMrxwKwLqYLSYiOZNvTTgxkm6GnjraCmrsSUWzEqOhlgevIKpY+Q64JocJZ6L1UhwmxJJhAQNSDYSZYnucB8Cy4OmRLSpCxJN2XSJtJVjbtjWvRpmgiZYxQrfE+KFYEhRAZabTIB1QV84gWCzybKwhoS5PgMPOjQ2p7kMEYBWa7EaWEqQdLWJHInFuUooyxImxvBIkTpaLGOvPtcY3ua/0pplqtT4ahSq02KkoYh71FJG0cyORgxjF8MoLNR0ZmFR2Yavm0z4NUQJIk7W1DAxZPKRskEonB4eov4e5+UDzliP8AicVDKg/L8hFrG/kTdug2F/dhUkMJkx6x3UfKD6T54maPh1Axv4pmORn976D8eg5BVw3Lqa5UFhyDBS0gC4gCdhYDl1xpKGRpmpK02qMgmahGlCxs7SAARBgQTNxthTl/9tdaHR4ri58JhdG9ohb9sarL04ox8WWMmAo0kkdDc7ATPpjjzvxZ3+m3ChBQapSNaqQro1VZHUAIKlQE8gNrTKntjZZYEbGezf8Ay395xn+IZektFlUh6jah8QgMxIBJj7qzPhHreSWvBagK6RPhOm8knoZO9ovi2DJeiXqMde5D6h3AHkf8YMTAlHBaDHUjmLJxMeRiYJhzUGBKowXUOBauCzC+pQXfSJ6xJ9zfAGYFyYJP4DoP1+Aw0rYT8QRD8y6idhEk+X9+WElSWgCjO58CQBJ7R9Tywlz6sohty2pvISQf6gwjthvTXUZCgKpOkfZJ5lj9qP7jlOAc/TDBQJljpE728TE9TIcmfvDrjz8jeR/Q1diPMUwzLyYDSDJGwB35GD9ccIpUBTMCw8UMsclbttF8MnoTBHVd+umB9Y9Me0KYnQ4JVgShi8CxXuIiJ+mNjXtQKE2dzZRfGlVqZmWQiR2ZGBW+0+HHGV41l1pwHAAICKxqCDzDIxAFt4MHvhvnOGMoJpE7bC3pf6gx/fK5utVWpDA09ifAdQ7gqQI85G9zh/Atj5HGe40PhmzrJ0rT0gKV5KtoIPiJNrdZJGZqJ8WmrfvMFvYgt8w9dQ9O2LK+YlmZ5Fj4iU1kckQKNKie3LbaBkq3KmxAAv2Nh0Fv0cNjj48Fsk7QxpUWo1BI8LxA2IKmQUPIzfz9MHvxIN91aiEFaigKzj7reG55EG4NwIGC8pVSpSqq4DaVFQCJshh1nf5WLGI/6eM/XzlJ9qRB2piIBMWvOuO8zcRM4MoJyBDI6Hj8QqVzpWmrloLlgrR31EWi3+MPMtw6FAFrYzHD+NJThBG/iKiFn93cuNrzjS5XOSMUxQjFaEyyk+SvNZEzJ5iDOx8iLjyP+cJsxWKnQwI1GIYWY8ocb8oBE7C2NSa4NtOo9Dt6k/5wNmf9MikOUBO62A8goM+tz+GDJPlEDLU8yBsQUMahvo8+3mPfDjh2bps2lgh03BAGk7WMWnnfphXn2onxIlxEOWefbT4jGK8nkSLzBbWsgDeJUwMRl7lTLYMjjI2LcdFRvhlZXlFwYsFjfftHLqMOeCZV4LVF0Ek+GVNhZSYNjAxlf2G/ZuuNL1mXSIZbyTIkXHKTzvbH0SlRAw+HB4tspmzeaSOqSYJUY4UYtGOo5yYmPceYxhzUwNUGCqgwM+CAGqDCzOZcENy1fMRue3fyw0qYDrJOFkrQDPZ7wjQu5HsP1N/M9Bhfmaek9CqH/l4Vjyg++HlSgATFyx1MeZjb/A6DC3iCi/YSfp+QnHJkjUWZiylT+kR5xI/A+2DfhzBHXUvYn5gfOT6z2wLlDOrl4tI81p0ypPscE0lIG9tx67g+v442CPtCd1ACOnthTxDIo9qh1DkpVD7eGfUYOqk4AzlXQJ3JsB1OLGEmfyFGkjQnzcmJJaNpBMAfq2MvUo72BNyI2m4sPQn0w44nmizEBSzSBJsszAt92fwjdjhbxOrDDRLEnSoEliU1BoAudjP8WJvfAY8kyHFDKv4tIkVFEHVTZP8AdU9yjEDB+UyupxTaPD4XI5BXdSYP2TCn1PLGdLMrSIAMsR0Jt4o+UGbeWGmQ4iUdahHII56qD4dXQgW9gcDJF1o6MdId1+E6KAL6AKZb4lQxpMBlCAbjVIN9p7Y74KSqaQxMG+re/L3kehwLW48oFSmUL02I06alTVBhtBCG0N3GDf2ay2pC8EajsxJtyCkmYAMemBiu9hy1QTWqx81o6MQB7MI9sLa9cMZEeZli23N+flPpjQ5rKNA0x5hQSPITgM5BSZdqZP75IPkdQ+nnyOKuzkoR0m1uNdhfTMxPfy3PMx7MaVYDXtKvTN+rIqttznVivNZYMCRCgfKBBj97fwz+t8KKr1FsCSTvtJAEg+34YmzR0z6xwCoPhgDlb2MYbq2MP+zHFNJNMIdAVqgYcgGgg9+nke2NlSeRINji+N3FDS5C1OLAcCNVAEn/ADewA6kmB64vpTAnfnhwFuJjyMTBCPKgwM+DHwK4wwAV8DVMGOMC1cKAArIMIeJKdjbUZYjkBy/LuAcaGthDxWJnfTceY29iw926Y5869jGVXsA4aJU7jVDgHkflI91H1wY4x5kKcU0PZfYqCf8AkcW1Bg4lUUYCqnC2utySbm3kOg6froIZVxjNftPXKUjp3J+glm+gjDPgyVszvEM38aqiaCtMkcr28IFrQZFvPvjcfs7kHRXRqQaijTrpMGcaWJQlWUGRJuNiHvjN5DhqFhrAq0aoIIJujGG+aZgxKncER0nQ8KzPwIpvXqNWQuyiaqM6DYmCNTBb9JLDnfknO+DrjCkA/tfkqfwg7tTLPYFCS1SZb5o8UWbe1zbl89+NpdxDfMwCwZiYhjEbWxteLZgGfhowFRpZypBJmSstBCzyAIHIi+E9LhjvLoVaTJAEEE3ggEfnh8V0JlfjVHXCODatLMSBPyFgTHQRIGNvSzYH2frjD0MsVcfEBCyAxEjSDYmI3G9+mLKfxVJDCIkTpBWRYgnlfFlKuUc7k5G4q8VAHNe/h/8AcDig8Qn7T+1MfUJOEDcBFSmpMFSyipU2LBmGpVAkCIHaceVeHFH+IP8AaoMrafFHyr4Hj7sLud4HI4X+aLLP08hxX4pSAMKC0x4vEe0lrxf64zuZp/7hN/tTt92T6wfqMcFGWWgq6kAagRqtZtp5kCe+JRqiFgkwrmTG7DxT6r7YD2c8k06Zrv2QrSrT0X6gz+Y9MP8Ah2bC0KU7lEAUfMxC7Aem+w3NsfNMrnaqhGQhVhg46iYE2uZP1xueFcWpqBNOqTpHijXI/lMgemGgxpcmgydBrNUILXgAyqzvFhJgxJ5WG5liuFmU4tScwGWfukhW/pJnDBao6j3GLRqtALZxMewcTBMPnwM+CXwM4w5mD1DgaqcEuMC1cKwAGYJ2Fup6eXU/rthBxo2hbd/IEn2mSf3sP8wbHGU4rXufuqCB1JaVnzJMnyxy+pftr5GXI3oJCKOiqPpjx1xcogAY8bF0jC+umM3x+hemxEhHlhMAgqywSLiSw6/ljW1IwuztFWUqwkEQRgNWjJ0YyhSCyKNRkiAUqgMvhupsdS8rjUOnXBQ4wWUBmTUGBSFmGEDwn4gMWFun0q4nSelqZCAq7MTBv9nqfrv54VLnfimG1lIM35gDfnH9scbg/LZ1/wAsUg9cwzuXDA6ZWwsd4HQGdIt03N8Nzkfhk1F/mHbr+v8A7W5cJ8I6AANakafMKR7T740mVzAKyYuPTHTCKSo5Zz8nZ0lBKigwD+I8jyxU3C1ktzO/fz+96zicIqgFxyDQo/mb63X6YZq4kj1/D/OD8CidRAFOozVCIAEKAZawa15m9xubRhlnVDOj1ioVW1FACwBAJQarT4tNgvvjzP5AVBaQRMGYInofbtbCtXalUVnR/DIViQyzsHH+bieWOTNicXa4O/DmUlTPOK5D4lRiylV0kmbFpMCROoRPY4x9SsKT6t4Yhv6SNR85/HGn4x+0EEw6vuNKgsdgSWI6ED3xi+IUKWrUQzGZA9ZMmbe2Gw2uRPUKLR1w3NKxIMxpLAC5E2nzGqca7J8VTSNRZCqzKqW0gHT4lW+4sRyjyxm+B0gKg8MqwDNEk7eEiBqJk/Le94MY3Ob4fTRQS9QVDApyPhgO0BS0oDV02mAAY2NsPKfjKqJQwqSsbZLPVSi6tNemwBBEEkESDBhWHrPbDrheZQ2Qaeqwy6f5TZfTGJ4TnP8ATV/hlK+isV0F1eF8QpliHiAzOnyiL7AY3eXVbWFtu3l0xeD8laJSh4ug7UemJjnHuKimgqDAz4KfAz4YzB6gwJXGDHOBaxwGAS8QJiBuf1Hn+AuehzXEaEsQIJBQdi2oW8okc9sazOE8jc/on9dsZ7Jw7zt4qjKecJFMN5nUT64486uSX1HigsOYBncA4or5gLcsAOpMD3xeKViNRsY9Nx9CB6YBz9RUElz7Ej/ipxdvQpTXz0c7HY8vfbAOfrCLzE7ixX96f17Thbmqi3ZQxncqjpPmWCg4SVsw6H/bLQdkbSfwt64n/I+xQnjVYsdLywWbjmSLao2wp4XU0HVE2kd9ILPH8hbFuYzJLBY3I2mLWO/SfqcE5LJrpBZipBFjtBF7eRPviLfk7QUX5exUoRBEsORjc9jce+GPCcwCSptBJUEjnBnvcmPLyxn8lKmJI3mI5/NvttvhjUMeJdUKLSQDz2tIHjNtjG0YrF3tG4G/DMyIUHnNVz0E+Ge+x/lOHmU5sbFo8wOQ/PzJxn+EUpNxCwCO4UkIvvJ9hhtUY1DoU6V2dh9VU9ep5eeKL5MHVKwKkhoibiOW+9sJK3EkIM1ajxyFND9dGn64ZKVI0RC6RAFouwi2230xn24WS7BWRVBjUdbt3gMxA+mCYuylH4hNSGVbkuxmFWxkKRMnn8o35XpzHCKdRCKQ0AOGqM5V5IFgoXxWU+UMTJJMmcIQU3YKTUZbBSBIMatYAtPO8Dxb4Z59C6zWLkgeFGY6FE3YlYLTa2rTETcxjglOSmz0YQTgjAcDr/6esgIOx1D7dyNJUi6wDHI3aeg+k8LrtdjmlI2A+HJUcwHL3Mc9I2xguP5V6eZFX5S3iIBMgSov3i8eU3w/4fxRHVTXCsFEowNj3J36WwcvuqSBiXjcRnxPK1AtSsXh9I+GgCj5SSjVC2og6jOlSIi87DW8NU6F1EFoGogQCYuQOV+WMitanmiBTpjcElEII6GwsIvPljdZTLaQByAEYv6W6dkvU1aLdOJi/RjzHWcw4fAz4KfAz4YDB6gwHXOC6uAM02FYBLxitpQnfkB1nlhPwymfikGJFNST3aC31H4YK4uSbjsFkx8x0/E7dvInqDXwTLhUHTxD0GgD6DbHI/dlX0HWosMakOuFOeziqSqAu3bb1iT9MOqqiNiew/zhVm8ozW+UHdUMf1Pv7D++LSvoUzubNzqjUNwLsv8AExJ0jvI8sKuKf7YJPzcgPKSxJ3MTy5bDGrr0UopYDnFrdzH53JkCTIGMvWolyWbY6on90S31hf6hbE5aWxaF9KgWqIY2PeRpkcr7gR3jGlrZVbje0n7qrfltJvH9sBcH4exNQj5gojoWJ+ID/UMaL4Goeo1DyNx9PbC4VSGa2ZDPcIKuGBhROrkfHv4iYswn17Y4z1aF0m72gggyN5/PGm4pR5kG08jH3hNjaRH82EOfyXwzqtBI0mZUxdfXkRvz3nDOlpDJp6Zfk8/KIgkAWJm8GWseVw/fbBFEuwudohdQC3sBCzPrHlhXVCEkqI1DSwHcNO3P5RPfAwysGx1WsLHY3gkGRzkjnz3wFe74Jj7hh1VHOvwqqjw+EfNUPWbCOm+L6D0XYhyUNoJ8JkliIOxHa+EvDss60zEMXZvDAmLyAY5gGfLzw54bxug+oVvATCwVMWGxsRMlt8NF2ZFoyz06oNmLkBGE6WImFYcifO/0Dx+J06dOmKwVnZVYyCV6qVUWPK/U9sZzOU8tpY0MxoIvpUlgSLwUJge2FX/55hUitUNVNw17EgXZWJB2Ww6Yhmx9nXhzpVGQdxrLGvXgEDUIBMECQBMbwCZnvj39n/2QrBymtSAxkqSVFxDbbxy37QZwKruuYQ2qUajIJBOrxGIBHn2sMfVsigVQAAoGwAgYrjgpRroE5yUr7LcnlQihRsBAwci4rp4vTHUkQPdOJjvHuCYZVMDPgmpgWpggYPVOFeebkI8zsP7+WGdXCTi1UhTEA9T8o7nr5c+24ST0AzHHa4+IlMEkr/uMf3jCoW73MD+2C+H1CEAIJAi4v9kct/YHCXOOLhTziWHiZmIUk978rCAIth3SphVEBl/hYEWMfK1h6DHJjbc3IbpBQcHYg+WBcxU0CWJIG55jzA/L/OOK1QbmJ66Kin+oYV5rioUxqBPSST6DQD9cXbAUcTZvExHyiQvcmFHlM+el+RWFfGF0BRu2lFjr8zP9Y/qxVm+JrcBdIk25TETtbfngTM8TDsrP4VU3kxzEk+oHtiMmmwR5s13DaWhFn5iJY+cmPSSMX85Hr+R/X5YUtxMTFp7uAPfHa1p+Yoe06h/Qpg+pOKquEYKzGlwRvbcCfKDzg/hhVmMyoSGQsYAYBViejSbCdp3w1qMAPEWM7CGBPYBQCfrgSvlnqNpCBFPMiWjnqOwHRQSDz6Y0q7MYyrW0uWCwsgQJ23gi30jBaVjq1KszGzMD02Jmdv6caHM/szTGppY6tIAOwkwe5ljJnGeZBTDU6kgi6H8p3B7iPqMT8a5C1Y04NWJVNKSYiA4+Z4hj2M735zHOuob6XpMxvYNTDk3v8xM3N4wHw9tIWDrixWetvCY7Wn6ThotYVHbXYsfupvADfNDSWBmOsYVydii8/CI0fCNMGQHd3chiYAZRECTuJvyucOuD8HED4hLwYadgfuqNoNhad9zNlGdzEPo1q5BkhtQcabgMx8VjeOUDHh/aJxNtJIECRECYKgTcEzywydcgG+WpKld6qCdLK6jkA0sxC22F/wC2PoeRzIYDkYBHMEcmU8xj5v8AsvVVydREkWmw1KFGi+8gexxquGcRRJpFpKmUi5g7gAXJggx++OQwcTrZRvg1iVBBMwBMk2AjecFU8JcqpeC40qI0U99tmc8z0HLc32bU6q9/Y46EwBMY8xz8QdcTDGsavgWpgqoMC1Ae2CYDzLQDYnsNz2GMtxSmW8dd9CA2RCZPQFrXPa/QgTh7xLM6TBKg8p59lQSznsB64ynGakssklr6VsGJ5Gximv16kRIhllSAAPlZdDAUB6Y0ifAAwCoDNoO8bQYjD5cso5vz/wC0qczP3sKeGZdQ8LZFJblcrqW8dSxIP7mGmazSqCzEADfEvTxSjY86ugXP5SkbuCfN6h9hq3xnuI1EQGFVVG8AST0nkeUCT3GDc/nSQzSUAtPMTyXoep36RhBnq4A1FYgE016fvt1Yk2/+8PJ/AgqzNTUwVgIBBYACBEeH2N+vpgErqA+W0kmdhIhVG567Wt3m6sYUm99ffaCfO1vbFWSBcNYSQZjrNrHkJGOZuwJmp4M9goChhEwBDdxzmN79emHVKudiIP0Pkfy3xj+HuQVvAsZ7xfbYfa7CcavJ19Q3v22PcR+vpjoxvpsyGKYsGKEOLVOKUrsY8zCyvexHmCCPqMZz9q+Hh11dN/I2m3p+hjT2wq/aDhDV0CowXxAtqEiBM7XJ2O8WxpK0ZOjD5nh+rxUxBIMpvJG47nmOZBBGBctQ16S6syIIOm7AAnkeQg7iLRbD/ifCzRMEkrEA3mBsbc19d++FtCsDVBY+IlSCpvqWCHS2lpIMiee+888tb7BJVstzDfFChWp1QRYnTIEDwlXWoKYEHwqUXoMA/wCnYkqNKQGJ2WdIJ5dhv+GHNbOtVMKqjmWEWtdoRQTHORPWN8CUsiWGpSCwMEWFzMBSLGV6QDI54mvJiFFHLMaNyNIYuCdp5qTykL6wB0wVwPOGmSwUkyFmYHjBMEGfu8vyww4NlVXLyY1QFBsSskCJiRuMB5ekqu8sYV2dVAuROk7dFk/o4ZrSHlzRtMg1N4l0UmJ1Jp9iWIPocPaXCA3y1o/hdl/CDjO5PKbaNLTfRUH+2SRaOdB5K7WuPCpIw84YAf8ApGqIMOhOrSVsUAJ0uOZCQYvNxNlXBkxmvBDH/Xrf/wBFT+2Ji9c2OtH+sr/xKmPKcTFKiNZpKhwFmACPEAR3AI874NqDAdcgXM+gJ+gucWYDOZ13IK5enE7sV0J53Et5gEYQvktLOqtrqx/u1DsgP2B+8enLfoManPh6g0qTSXm1tZHRRfT5m46YzXHM1Top8KnCxdu3MSepMHyGOPPpN/v4MlbLMjQUU1ZYgkj+UnSg/wCKe5OKs1RJa5BIgmANFP8AeAPzPGxO0EwNiflqf+0BESvsTf6E4lZdSm0arnlvvfyth4wqKRuTLcWcNb/sksoFy7nYCdzeZPmbHCOtli+p3MgA3tcxPhP3dgPOedtDXy3xGlpFOmDA2lSJk9ysehAsScc5jKahpIixLfxG8eQkfoYXxttgMXnaZgWNqggWuKgmJ8o98DpR0FlHKYI6SDPtfph6i62JI3bXHT7Sye1vbHvGeGkKWA2DB46MW0X5xpXl0xzK2m18ilPDFLSI8XhYfxQQZ9QF/mOGuUadiTADKObIen7ykx328haFJlJIWwJ232DKP4Z28iO+HuXogNFiD40PnMwe/Qd8dGNaMi3LmRO/cbH+3lglExQMsQ0rsdx3/X6PIpaeLIY6WnjsUseBcdBcMYE4jkBUQqY6g9DyOMWvCG1ldRVZkW1EEm40xq3uYKi+okc966Yw/wC2ORqfGRw6qvhsSy+INzgaTIgXINrdo5YpqxuVQNnsnmUYfECMbEP4xU3Oklo17bXP54UZoXJbQtmkoT0N4iJvO3XzwZWzNS41sQLlQzaRNzc7bcuuBcxR1gkAl/lCixkxAt5H1M45lEn2XKbhSQW0pO0WFj57jyOLsplvHLmrEwQFINza52vHnis5SpCTvHWYixJYfwkR57nDnIZWp8MuyOaRg6lIYjS2xE6rD7wP54fdhltsdcLy1NCNSwGFzUIMNzfTqJK3IIb7/IAxr+EPDAkloGgRAgC4RpjUBMqSdjyJul4bma3gBipN1XU9JjYhlAJAJ3sY2sTBjR8LzCMdAarScAAowXUAJj51M873nFoNIKQ51L2xMQUT/wB4/tT/APhjzHRv4MHPVBmCDeD2PQ9DgKtVwbmssCZurfeWx8jyYdiDhFxJmUwQ1Wdlp6lPm0A/VwO2BKVcmA+McSCAqviqGQFBiOrOfsgTjHVQpptHik3b7xJGph2krHXfnhtxPLu7imUVS21NSNIH36xG4HJdj+9thXTosGCNB0ldWk2JDFmA7ws/yxjz87c5IydWzYKuKszRkW6QQdiDup/X546DjrijMZlBufrjvMLuIiIcLIEhxzubgjnztzJXC3P1oViIuGaf3RJHqSYHvyjFfF+NUxMHqCdX/E2g+V8ZLMcVYsApBUxM6pCkmQCfM9cQnNIw84bREksIhVPmJgx3hTh27J4lNw425m0Ee0fXGFyWaqlwwaxsVA8POJm4A6iPyxo8vSqGJ08txP8A7726g4TFpUkZvYTlMqFUqSHYQI3kR8rkbX2PIgG+xYpSEDcEXG1j/kwSPPHFKnt4j6BQPwwUpGLxjRkdjHuPARjqRhzHmPZxJGPCRgmKauZgGPERuBE/j0wvzGaWok26EMDB/dI3vb/OKeLZmDGka/ssrDUPNSVYj+EnAdGq5kEK4iTCwf56RGoXm4Ug3lRNubNNr7AYtz9KmYZDawKH7JHMj3t1I2kAD5SjqYimQogGeYMhQh6g+dxbzsz1K7NTBG2pbECLeFpMeRJ33GO+GhVosXsA0kkHwh2Cwp7Qo/lm+OZTTVBXyF5fL6joAGsCqDewYqVUzyvpF/Xnhx+zyvSITcEElYJlRMlR94PqkcwwG8Yq4HXQ1ALOGdYI5gU62knt4Pdp7YcUkQuDJBBrAEH5ZfVrbkPtwOelcdK5sAZQysqoB8NViy/di7Id5U6QkMvM9hOky1LUFFQSyRBO8/eVlgifTywBwqiDqaAKd1pr0E+MjoCQIHLTbex9bOLTUFpNwo21MTsoHNj/AHO2LxSqwjLEwEuVqkSapUm8BFIHYE3Md8TD2w7G9bCTOVHMhLH7xHhHcT83pbuMOMxUjGc4jxElvh0xrqHlyUfec/ZH1PLGm6WzCHjWYWghSlJqvJZplu7sfw/ubquDrNUzsyEr2Ktpa/eTgjidIB/hBtTnSaznv8oP3QJmPLCvLOJRVmo8N4FifFD3OyiWYG9ox593lt9CDfNZwU5GlCQYEvFuRsptEX7dbYz/ABPiJqWQF52AWEA6nm/qQO2HNLgZPirnvpUmPJmPzeW22A+L1wEhFhGOmR89QkR4O3Vzy264u7S2EyebogXqks0XGwUckEWm2w2vhVUPzGI2PmYJPsPrHXD7imS+WnP2hrI2G5KKOwAvuSR0gLuP5MJH8IB/mMf39sRkCg/huWOhSACxBOkn5oJJQ/y6SDyKnDbKEm9MM6Wm8ODzE7P63+mEmVrjSEmykMAAdTfZI7ALPc9hh4lQg66aMo+1KkLHURIj269cUSMNaEnYz1DCG9f/AKwSpP3fY/3jAdCoXF1M85ER5AEmfbBiCOZ9cXQxcp7Y9ntjgHELYISPUgbYqSuGErBHUGR5SMc160DcDuQY9cJMzn6YbUQCTMtSlrfvFRI9vXCzbS0AJztUNKMPm2B1RNj8wke4tzEYTVcijmaS6WGwgax3AaL2PLV2xK3F0II+PE7B0Kj+txAPmQO4OAhmA0zdWgStQFjHnKkd9Ub98cs5d8CnXwySRqquRIYsxEGJA7T58jjvMCKdRWkLUZAgP3KYeQOniKyfPti0Zs6ltq5TIJO06iPm2W56DfBaVVZWR6asCZuwkGSJHMf574nCKbGWkBcIpEGFPMEwSt/HuZtv1GNZkqpaFVWFNfnIINrHSCBBJPzGem84yQR0eKbKF38Un0gXm5vjWZFX0iERxy1G3W2olSfSfLFoOtG8a2aXKZ4sIpgmIEyAgHdgLx0WT1jDTJ05IYeN4j4hsqg7hO3lJMAE2EIspm66kBsoXHMmqgA/hQ2/DzxoMvxNj/2RX+J0/wDaTjqjvkweMqf+9f00x6Sp/HEx7/qhiYpSCdZpWJIHhHNtz/KNh5npscJ84vwUK0EBqNJUdSYBqOeYEiSeoGNBUGF2YysyPv8Aztz0iYQdBePVjubpNPoxjDwuKWiQ9Ss4Jc/dMkuexhmHW3QwYtBadQBRAVCST+8wuT/4Z7Dth0MhNQu3KyDoPtNHUwB5KOsAPivDS/2dS/aUEAmORkQR2kbnsRGOPxXAKFjEVhP/AGXL/wDZ3P7nb7XluhzCMzmqblvDR6ATuo6TBnnbkYD3N1yQVahmFG3yIwjpNNzbCXO5xSWP+4CBC/7bgz0FoWAf+ZwJpPkwmzZgP1QaSOcgOxb1JmcIM4WqPDLGqRAmYDLAvcyDPthpWqFVOplaBN1YTqIUAk2aBEbb87wty1XVUuDPiuTcmSZte5j6Y527/wA/6F5L8pQhhcAmPmGoXEqWB5HaRsb4c5OKfgqU1RuRWwaeht5bz2wPm8qCDN7kA9NRle8fkG7YP4dVLDRUsy2veR0bqfxiRzxaGtBqgygFB8JhuhLbdCpO2DUfywOlIAQpgfd3HsdvSMXBoH9sWSCW6sTVivXil63KcFsx3mRKmJB5EbjuLGfKMZ2pl2beorGZJ0qpHckGOe4nDpqjC8yPqOp7j64V5tErAgFdRkKw+YEXj6XGI5JJ8gbBRklHicsbxAEC/ckQO/i/vcaK2hQGYkKoKie5IUE3gX5HAvDqdVBpYzTN9QMgA/Mb3BHzfytvNu8ozRUd1+VjTAN5ZQdTR2In074g6Vp/gMEmy2jlAXiZhSDN4URMEidtPv5YZ5ekFTUQD1m8E3i9gYIv35454FTI1s3uTsBJi1gLz64IUa2LEeC+gGQGYHSo7E6lHYL/ABAVhBJfUD27EtThjl2qBiA6uQBMSAN+cWIgi0HHVD9ohQqBYYAkAnpNvDcSJ5bewB1FLKFXF9iq6iLMQjsWbuS+4i49MIuLcM3BUDQxBPICBoMxtDUtUjdrbXLjXuHjvTNhwvOalDKQVOxBKT5MsKx5QQpw6p5iPmLJ11TA82gr9cLf2fy1L4aGmCkCCOsWKuNjzE+1rYf0suB8pK9hdfY7D+GMdEVaBVFP+qp/96n/AJq4mC9L/eT+hv8A54mGowbUwO+PMTDmKXwPUUYmJhTGK4/nXR4XSBJ+wh+pGFWdtT1SZ33MSbkxtzOJiY5XuxXyYuo5IB5kVCfMEgH0AwHRc619/XTqn3xMTHMufwKja5MTTE3lJPmFSMdqJKd1qT/IRp9R1xMTHV0MHZZpRSdyAT7YujExMVXAStsL65uf1yb+wxMTEs3QGCZaoSzrJhZK9j4Oe/M/ToMU8UGn4dQWcxJFpgtExY7D2xMTE5iyDFXTmaKiyu9dGHIqlXMFR6EC++Lc4P8Ap+k+ZuSep748xMTXQ8OGMckJKKdiGYjqQqQfrhiEAakBYKzx/wCYi/gze+JiY6Y9/vwYZxJX+Mj0+G39zgDM0gatRSPDopW/i+MD9I9h0GJiYfr8sxf+yzHUB1pUmPmQQT7Ae2NhRxMTGwf0Q+T+xdiYmJiw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2781313" cy="371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Macesen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rumenkasto rdeč</a:t>
            </a:r>
          </a:p>
          <a:p>
            <a:r>
              <a:rPr lang="sl-SI" dirty="0" smtClean="0"/>
              <a:t>s temnejšo rdečo obrobo letnic</a:t>
            </a:r>
          </a:p>
          <a:p>
            <a:r>
              <a:rPr lang="sl-SI" dirty="0" smtClean="0"/>
              <a:t>izredno trpežen</a:t>
            </a:r>
          </a:p>
          <a:p>
            <a:r>
              <a:rPr lang="sl-SI" dirty="0" smtClean="0"/>
              <a:t>smolnat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najboljši stavbni les</a:t>
            </a:r>
          </a:p>
          <a:p>
            <a:r>
              <a:rPr lang="sl-SI" dirty="0" smtClean="0"/>
              <a:t>za cestne in vodne gradnje</a:t>
            </a:r>
          </a:p>
          <a:p>
            <a:r>
              <a:rPr lang="sl-SI" dirty="0" smtClean="0"/>
              <a:t>za pohištvo in glasbila</a:t>
            </a:r>
          </a:p>
          <a:p>
            <a:endParaRPr lang="sl-SI" dirty="0"/>
          </a:p>
        </p:txBody>
      </p:sp>
      <p:sp>
        <p:nvSpPr>
          <p:cNvPr id="19458" name="AutoShape 2" descr="data:image/jpeg;base64,/9j/4AAQSkZJRgABAQAAAQABAAD/2wCEAAkGBhQSEBQUEhQUFBQUFhYVFBQUFBQUFBQVFxcXFRQUFBQXHCYeFxkjGRcUHy8gJCcpLCwsFR4xNTAqNSYrLCkBCQoKDQwOGg8PFCkcHBwpKSkpKSopLCwsKSkpKSkpKSksLCksLCwpKTUpKSksLCwsLCwpKSwpKSksLCkpKSwpKf/AABEIAPMAzwMBIgACEQEDEQH/xAAbAAADAQEBAQEAAAAAAAAAAAACAwQBAAUGB//EADwQAAECAQcHCwMEAgMAAAAAAAEAAgMEESExcbHBBSIycoGC8CMzQUJRYZGhssLREnOSQ1Ji4YPSEzTx/8QAGQEAAwEBAQAAAAAAAAAAAAAAAAECAwQF/8QAJhEBAQACAQQCAgEFAAAAAAAAAAECQTEDESEyQvBRsSIScYGRwf/aAAwDAQACEQMRAD8A/STx+KIivbgFjunjqlafn1ALwHsDNbrWhMFbdZ15QDp1xgiaaWb2KSL9/wBFRajv4IHdfVaiinNO/eFkSt+qElwLtI6zEHZa3FMdpHWYl9lrcUzehCpatk9ViGQmdu0ooQzirYXcDJNEjvKMoIND3DajejQvJZWToilzqVwQK1wnBCmiyprazN3dPghhy9pqOCIfYE/J/SaxRgOO5Xw9HYvOiVnvH9hejDNGxE5GU8Icm6Tx3hBGHLWjELZBzjh3YoZTz4sS0uezJIM99oRN5sfcxQyY577QiAzP8mKDFE0ncdRelIzXsuC814zjx1F6EiOHtROWXV9VyUK9hvTOhK635epaOTF5b+njqlEK+P3LDWeOgrRWLfcVDuo2n1oodbLHIWdGubith1s1SkmlP0fz9QWRa32BbEq/L1BZEribMElRh0zrNQOFVrbyjOkddqB/Ra28oUvkI0rUc2fx3pciOc60XBHE0xx0q5w577UuOZogPaJkyKlZRMwB7CiiGpH5VPMjZ0klMBS31JVUeKM+ISeAmxM0bUqTumM6dKyHNmFfR8JS1vYiGUXUUAi2ZfTQqhYvjz0WTWFfYQTmiwK6y6k7RBJRNF2G8LJZzrbDciZRH2H5Qy7nWWHFSeyoHOO2JwGafuYhJhHlXWBNGi77mISVRv0zaPSVfIsB7VBE0za30uV0hwFzUTlj1PValE535XhN4uSesN7BaVy4vOd08dC1tYt9xQg08diNte0XlQ7a1nRrOxRw9Juqghmq16NhzhqJJpBq8PN6x/6lowRDq9/03k4LDU/WxSVAz5ztduCFxqtGKNtbtduCW81Wt9yFLZIc92y5MjuzhtvCXJdN+y5FKaxtVaY32blFk7D4pH/JO1qriUttC8uAer2GZGXg+nO8/stFSEomihcQg07ZE3sS4mTQaqFY0Iil2P8Aqr5qVySd/wBNP1drem2dfSwqhYvNjGkzCmpejCqFiJVdThE7nxtuWZQ02bUyOOWbx0IMojOZaU6U5hLOdNiPqO+5iEqGeVNgTP03fc9wUxdOi6Ztb7lbITcMFDE0/wAfcrZDgME5yy6nquPHkkT5w3sE88eSQNIb2C0rlxeca9qNle0XlA6vaUUM0jZc5Z12NaaBvlMZpDUCW00DVeU0DO3QhNTMOjuYoZ6H6+K2ehu5eVjqn64vCS2trP3AlxDVa33I26TvuNuCB2Lb3INdJdN+y5FKq22/KCS6b9lyKWGltuBVaY/M0OzRYvnZbKHNiZoon+KF9CzQFi8uEOWcDb5JZK6fjuthOMwnRkLmsWzJwrfLgFkV0zSUSRLTmTdpA8SmU5JayZvebyqoVQsSY39+FKdAqFgUTleXCaVc8zjtQ5RrZatlXPM47UOUxSy1O7PHSWGeWNgvTXaDvue4JMLnnWNTCeTfr4hTGlURdMbl7lZIKtgUMQ543LyrcnGgWC9OXyy6k/i9A1cdynGkN7BP4uSRpDewWlcmLzzXtxWM4/Fy35xXNFI2XOUO1rNEajr09umdUJDdEajk4HP3QkipTU3cxQvND9cXhF0N3MUL6na+IQuN6Xa7cEEYUbR6ijnpdrtwQRjRtHqKDWyTSdsuWyrSbablkj0n2i4I5Rps23J6Y/IyHoDjpXmN/wCxsXpsOYF5cJ08oPcJk7o8NvSCEomlcmQSkSvSYP5A+E6eUmLzrNp8kqc5LlRrsPxinQDmiwJEpr2j1f0mSKljT3KZyq8Eys8sxdlKuHasl3Ow7fldlOuHrBO7PHSaEOVOq1ETybtf3BDC506rUX6bvue5JodF0xuXlWZOFA1Qo4mn+F7lZk3AJTll1PV6E9CQDnC12Cep+sLXXBa1y4oenjtWsFI2XFCK+O0ImV+HpKh110MZo1XJjdPdCCEaBquTGjPGoEiqbobu+ohDEqdri8InVDZ60uIdPXGCFQbRnO124JcWo7PUUcPSP3Bcge6rYfMoUvkNb7cAulOm2w4LpD1tYrpQc8WOT0w+R1TBYvJydTEiO7160Q5uxeTkcZpPaSmeHFeoFgWgrAU0sKQ2mNY29PU8kpiRDYElTihj6QtbiVmS3cmJ+0zWTmZdFOe3WuahyU6dm0qdrvq7KOnDtxXZUGhrBdlIUw9YLcpVM1gmJpJC502NRfpH7nuQwuddYEbebH3B6lLQxxz/AML3K3J2AwUTuc/D3K3JuAwROWXU9V4+EjrC03J4+FO7SFp9K1rlxQz08doRMNPH7UBPG0IodfH7VDrrW1DUKaNPdCTPQNQpo090JEmdU3d9RQxOvrjBG+pu7eUD+vrjBC45mm77jbkLhR+N5RdZ33GYLPkeooC+QaJ1nXoY+nulFINDa69BG093FVeGPyp0qdmGw3LzskjkwrMpPmhO1SkSBszAO5B4eqsFcsC6dMmKfJ9cQ9+CfPWkZOqef5fCStUL+cbafSl5IqNpTY2mNb2KfJBodao2vR+URTD1gtyi2hmu1FlAc3rfCzKVTddt6q7TNJYbJort3FCzm2/c9xT4Y5R9jbkmHoM18SpaDPOHcucrcnYN9qim5Q2t9Llbk7Ae1E5Z9T1egFO/SFvtVClimkW+0rWubFEDxtRQuPxCGZbCr4/aFDrreruFHPn7oSxojUKYNM6oU0k76m7l5QxOvrj2o3Chu5eUDzzmuME1R0+c/wC4zBdEq4/eu6z9dmC6PU7b6gg18gHJtQv5w2N9RTJHzbbEoc4d0Yqrw590GWjyc3aQPNFBGaLEvKlLobe10/gP7TgE14+sGFi4rJ0EyegqfJZzXaxT3GgqbJJzTrYKT1RyjS3x6VNket1uCqlgp3mnBTZIGe/Yp2ueqrKNcPWxCzKVTNcLcoaUPW+EGU+prhVdpx+IYHOPsbcpwcxmviU+Tc5E3blOzQh6+JUtDTzhtZcVZk/2j2qT9Q7mKqyf7RgjaOp6vQJoU0fEekqk8eJU0qMw24FaVzYcogUUOvx9IWT8eK0VneuapdTQM0fbKNumdUYoG6I+38I5s86oxUkQKm7mKB1T9fEI/wBm5cUHVd9zEJnGPri6zMFsbr717ShfXFtZgjjCl297UKejJxmNsCTBpiO1rmhUQ6hYp5GKSe91/wDSr8Of8kyimO0djSfH/wAVAU0KmNEPZMPAf2qQhemlCtcUM6YY6oqbJdTtbBVDpUeTnUvHfOpVqqJf/r6lHkvnXWK3KDZ5rDeCopBzxs+EryMfVXlLSh63whylpQx/JFlIZ0O34QZR04dpuRdljr/IZOOUibtymBzIeuMVTBOfE3bipm6ELXGKTSHOPKH/AB+oquQ+3BRu0/w9RVeT+jVwPwjaM/V6J48SpZdom0Yqk/KnlgnY7ZetMuHNhyjPHg5aazY65qAmuzByPtsdgpdQpqP8aMabtVBNX9sXo+u6wKUkCtm5cUPQfuD1BEK2blxQsq/yYhNQHfqazcEyKM42uuagH6mu3BMfXvOuCDeh0JEi0dgxTIzpmGwpcnoZYLgFW2E4TSGn6j2uJ81Sp5BzY7xenzoaXkLytBQErmmlBmNrKgk5mjEdou/9VwNK8+VH6YzD2mZK8HHpSkaNs3iF5kn5/YV6kfRsIPmF5c80oG24pVPT4V5Rdzesuyhpw7TchymaGawXZSdTD1sE7s8dJ4cTPiWi4pbObh64xRSbnH2i5Y3m2dzxeVLQ1/ObGetWSCsDu/3UcXTn/iPJwVci0ht9TvlLaM+HoN48kmPUbBemjjyS4vTZita5seXnnpswcjPWsdgsHHgVzqnWOvCl0mHp1AiOm6xA7p1W3o3c4+xSn7+iD1dzFd9Nf3fhcTo7mKxxr+4ME1BbU/7jcEx2lvO9KW2p/wBxuCY7T3z6UBRLDmGybxoQRHTQnHudcilpzQO0tHmky100A94PmU2c4jZIJmCwI3FBJzmBR5UlX0tmFbjMLOkoadvKeUZVP1ZooBG1XwYwcAQvHZJDQe/BFJnlh7unzTuKvD3J1DlQ0tPYQnwIwc2cKfKJzPBIpy9Z1LSvLj/9gW4L0pO+doPaAvOj8+23BK8Iw8WnZW0G6wWZUqZrBFlbm9oQ5TqZrBOqx0TJ+dfu3JY5qxw9SZBHKusFyFw5J/c43hJQ49e47ymKrkhz9p9QOKliirVfcFTJTTvX/SpTlw9D4+EESrZiEYwQkXHBa1zR5/Fy01O1XepY0Ye1cTQ7Vd6ipdI3ur1WXo3HOfZggeNLVZeUc2e+zBSX39FNE5buXEoSKD9wXhFCOc2wekoJ8wazT4kJmw/qa7cE12nvj0pRqi6zcEx+nvNuSFMlrqW2z+AKTlYzQZu4DzCOOJ3zdgvKTl05gHa5oVJx5gpKcwLzyP8AkiT9DaBsKvJ+mGT2NJUkimbCn7p0S9mg4sMVKVwr47VPFjun7yuZKHCeem1NUiiESykVdYYq6Oz6mWhTwYgcO+ZOkOg5v7ZxsrCVpWdlGS4k7AOyjjZMlSwTRmnvCyQH6Yjm9szhccEzKgmew94vSvCPkPK3N7UvKZ5Np/k1Oym2eFtCRLqYA3Uyx0CHzp72rPpzIo73YFcw8qO9p8imtHOjvw/pJVBPOGd+LSnSM0i0ekKaT82zuLcQnST/AFuPwpF4eulmsbcPhGePNLJpHHatK5YiacPasdou1T6itaOPxXE5p1TeUnSJw0tVl5RPOdEswQxOtqsvK11cSzBSX39EsOeBb6WoWaA1m4IxzjdvoCWw5g7n+6ZChCqJrDBG/S2tQDr63widpbW4oA4RneT/ACA8BSkZXNMMfzuCfIRQ09pJvSMqtpYex14VaKexkobybh/EjyUkNk8HYF6Lm0TKGSGadp6CRsU1WN8PLjtzktopKtlknpo2fCkZCM5oKuVZ8idSF6UjFL+/4UEGFNSV6cjhzN7zSo2WXBU00Zh2eSdlsZoPYUuLzkPWwKoy02eGq1WV9o2WUwjsSIrZ5Pug+ScD9UG1uCXDE8DduQJ/1IHZ8PvBHkqYfOPHa0FSA0Qz3geUyqcZorT2tPkZ0lVPBPJ2OHk9OgmYmy4uCW0ZsQdhPymQznbT6gcVNN65PHilxOPArWmjjuS47qFd4c0idnHiFhOa7VN5XN6LcVnVdq4lDccQUusbeVrq4lmC51bty9c+uJZgkX39EgZ7eOohZoD7mKIHPHHUQwhQzWJvSU41P1vhE6s2txQsphk9rsUc2dvNRDNkYma3um+EvKbMwnsmPgnwG1t8FsYTjyKqcM+/8gQnTgWKGWs+lwd23qiQuzZulpm8E2UwfqaQkvivMlLfqbOFkFhNiOE76TMUwuAqpJQvzGf8X1OA7K16DWzBLk0H6R39KcakuyMr3ea93LstwK9LKTZ4RXjyslsQHsIvXuRhPDNiuIz5lSyCmCB3EIZDoEdhIXZKdmkdhvWSSh7x3z8eSND8oHDkj/F2KriHQd3zeKW6FTEb208eSKuCCKxMfBLsuu+jlHj9wB8RMhhOoB40QcE5+k13aJsUln9eoYJU49aGZ28dyXFq446FsmOZx3jBC8o0wk8p2dFuJWuqNjbyhh9HH7ls1H4BNqaa3azAgiHneOhEKzri5C8UREqULm5TafSF0nqh2uxXN09rrmhZJ6mb2KSmtHJjW+UxunvNSQ7kxbgU9oz9rEQqdGH0kO7K7FkS+lURmKNhmnB6LldZ4+YVDoiEfupwKpmU0qoLXdh8jwFSwpLv5TxZOHWoYUAA+CpWTI7H3G0LCVpWBCUMuh3i9ejInzsFk3gopWah3hOyY+gjilEGfnEuSj6Yjm9tPgtjD6YoPQ6jjyRS1v0va7xRSxs7Qewgquxd9p5SJoo7x8LJEJw5vfemS5ug7sN6CTURD2EDxQei581vc4C8IXaRtHqH+ydKRMHDsmI2H+kmMaTYDjgpyi8V8hObx2/2ueVkiNYtuBwXPNJU6R8qmhOq4/emNNG1lwXLlS6Yw07+CBxzX6xvXLkkhZp/ngsgVQ97FcuQoqfkhb8qhhzxazFcuQK9KIo4gzhYVi5Xkw6ZMp0NgToRoXLkmumvrXf0sXIDXla1cuSLSSJTEajkmn5bFy5B5cK5aMxBDpZT2Lly02ynAH83sUrXUst+Vy5SuDldZ1SpYxq1fa9auSyaYrJGc7aPciiinZitXKNJ+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14818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00504"/>
            <a:ext cx="1818141" cy="24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ceneje.si/mother/1024/213/213502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09600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revo za raz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14356"/>
            <a:ext cx="3992242" cy="5610243"/>
          </a:xfrm>
          <a:prstGeom prst="rect">
            <a:avLst/>
          </a:prstGeom>
        </p:spPr>
      </p:pic>
      <p:cxnSp>
        <p:nvCxnSpPr>
          <p:cNvPr id="3" name="Raven puščični konektor 6"/>
          <p:cNvCxnSpPr/>
          <p:nvPr/>
        </p:nvCxnSpPr>
        <p:spPr>
          <a:xfrm flipV="1">
            <a:off x="4929190" y="2071678"/>
            <a:ext cx="19288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ven puščični konektor 8"/>
          <p:cNvCxnSpPr/>
          <p:nvPr/>
        </p:nvCxnSpPr>
        <p:spPr>
          <a:xfrm>
            <a:off x="3857620" y="4429132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puščični konektor 10"/>
          <p:cNvCxnSpPr/>
          <p:nvPr/>
        </p:nvCxnSpPr>
        <p:spPr>
          <a:xfrm>
            <a:off x="4071934" y="5715016"/>
            <a:ext cx="228601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6929454" y="1928802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KROŠNJA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572264" y="4286256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DEBLO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357950" y="5643578"/>
            <a:ext cx="115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KORENINE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86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Proces pridobivanja lesa 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6866" name="Picture 2" descr="http://www.gozd-les.com/sites/default/files/u3/vsebine/20-oznaka_drevesa_za_pos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4000500" cy="3000376"/>
          </a:xfrm>
          <a:prstGeom prst="rect">
            <a:avLst/>
          </a:prstGeom>
          <a:noFill/>
        </p:spPr>
      </p:pic>
      <p:pic>
        <p:nvPicPr>
          <p:cNvPr id="36868" name="Picture 4" descr="http://p40.badoo.com/250/1/3/8/246787922/68710/t1371863335/c_r7zhoumKOcPfIZiUYEKZOK0W3xLxDXCBd9jItKgm3xs/68811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smtClean="0">
                <a:hlinkClick r:id="rId2"/>
              </a:rPr>
              <a:t>podiranje dreves</a:t>
            </a:r>
            <a:endParaRPr lang="sl-SI" dirty="0"/>
          </a:p>
        </p:txBody>
      </p:sp>
      <p:pic>
        <p:nvPicPr>
          <p:cNvPr id="37890" name="Picture 2" descr="http://images0.zurnal24.si/slika-600x340-1346668554-786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1333">
            <a:off x="295454" y="724352"/>
            <a:ext cx="4328263" cy="2452683"/>
          </a:xfrm>
          <a:prstGeom prst="rect">
            <a:avLst/>
          </a:prstGeom>
          <a:noFill/>
        </p:spPr>
      </p:pic>
      <p:pic>
        <p:nvPicPr>
          <p:cNvPr id="37892" name="Picture 4" descr="http://mojdom.dnevnik.si/media/uploads/_custom/zaga_263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57546">
            <a:off x="4308913" y="3549386"/>
            <a:ext cx="4286280" cy="2855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8914" name="Picture 2" descr="http://www.montpreis.si/photos/120402011245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995" y="491198"/>
            <a:ext cx="3437165" cy="2575583"/>
          </a:xfrm>
          <a:prstGeom prst="rect">
            <a:avLst/>
          </a:prstGeom>
          <a:noFill/>
        </p:spPr>
      </p:pic>
      <p:pic>
        <p:nvPicPr>
          <p:cNvPr id="38916" name="Picture 4" descr="http://www.gozd-les.com/sites/default/files/u3/vsebine/25-trak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0434">
            <a:off x="3711776" y="3075827"/>
            <a:ext cx="4579380" cy="3063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9938" name="Picture 2" descr="http://www.lastnikigozdovprekmurja.lrf-pomurje.si/data/upload/gozdarjenje_Razkrizje_pri_Muri_mar10_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58506">
            <a:off x="63729" y="97446"/>
            <a:ext cx="4294460" cy="2864372"/>
          </a:xfrm>
          <a:prstGeom prst="rect">
            <a:avLst/>
          </a:prstGeom>
          <a:noFill/>
        </p:spPr>
      </p:pic>
      <p:pic>
        <p:nvPicPr>
          <p:cNvPr id="39940" name="Picture 4" descr="http://zaga-pogorelc.si/cache/zaga/10-dscn1683-a86f89c39ae09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2325">
            <a:off x="3917535" y="2388283"/>
            <a:ext cx="5048232" cy="3786174"/>
          </a:xfrm>
          <a:prstGeom prst="rect">
            <a:avLst/>
          </a:prstGeom>
          <a:noFill/>
        </p:spPr>
      </p:pic>
      <p:pic>
        <p:nvPicPr>
          <p:cNvPr id="39942" name="Picture 6" descr="http://t5.si/cache/t5/10000002-dsc00012-87beb7bad5372b4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714752"/>
            <a:ext cx="3548034" cy="266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Slovenija-gozdnata </a:t>
            </a:r>
            <a:r>
              <a:rPr lang="sl-SI" dirty="0"/>
              <a:t>dežela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</a:t>
            </a:r>
            <a:r>
              <a:rPr lang="sl-SI" dirty="0" smtClean="0"/>
              <a:t>ozdovi pokrivajo 31% kopne površine sveta</a:t>
            </a:r>
          </a:p>
          <a:p>
            <a:r>
              <a:rPr lang="sl-SI" dirty="0"/>
              <a:t>v</a:t>
            </a:r>
            <a:r>
              <a:rPr lang="sl-SI" dirty="0" smtClean="0"/>
              <a:t> Sloveniji 58,4% površine</a:t>
            </a:r>
          </a:p>
          <a:p>
            <a:endParaRPr lang="sl-SI" dirty="0"/>
          </a:p>
        </p:txBody>
      </p:sp>
      <p:pic>
        <p:nvPicPr>
          <p:cNvPr id="15364" name="Picture 4" descr="http://www.zgs.si/fileadmin/zgs/main/img/CE/gozdovi_SLO/Karte/Gozdnatost_K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786058"/>
            <a:ext cx="6048349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62" name="Picture 2" descr="https://encrypted-tbn1.gstatic.com/images?q=tbn:ANd9GcSjORzYdbi1OwjHNgACkZ4O_euoWFpbUz1Ho30DI-toQwZ2DqH4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3758583" cy="307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ol.sdn.si/sn/img/12/040/634643895336327984_120209-00335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5304">
            <a:off x="357158" y="214290"/>
            <a:ext cx="3857587" cy="2571725"/>
          </a:xfrm>
          <a:prstGeom prst="rect">
            <a:avLst/>
          </a:prstGeom>
          <a:noFill/>
        </p:spPr>
      </p:pic>
      <p:pic>
        <p:nvPicPr>
          <p:cNvPr id="1028" name="Picture 4" descr="http://zlataleta.com/wp-content/uploads/2010/03/idrija-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3408">
            <a:off x="213019" y="3672554"/>
            <a:ext cx="4996924" cy="265965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17931">
            <a:off x="5210144" y="375954"/>
            <a:ext cx="3477928" cy="26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1447">
            <a:off x="5715008" y="3714752"/>
            <a:ext cx="2453922" cy="28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Ekološki pomen gozda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ž</a:t>
            </a:r>
            <a:r>
              <a:rPr lang="sl-SI" dirty="0" smtClean="0"/>
              <a:t>ivljenjski prostor rastlinam in živalim</a:t>
            </a:r>
          </a:p>
          <a:p>
            <a:r>
              <a:rPr lang="sl-SI" dirty="0"/>
              <a:t>p</a:t>
            </a:r>
            <a:r>
              <a:rPr lang="sl-SI" dirty="0" smtClean="0"/>
              <a:t>roces fotosinteze</a:t>
            </a:r>
          </a:p>
          <a:p>
            <a:r>
              <a:rPr lang="sl-SI" dirty="0" smtClean="0"/>
              <a:t>zadržuje vodo</a:t>
            </a:r>
          </a:p>
          <a:p>
            <a:r>
              <a:rPr lang="sl-SI" dirty="0" smtClean="0"/>
              <a:t>varuje prst pred izpiranjem</a:t>
            </a:r>
          </a:p>
          <a:p>
            <a:r>
              <a:rPr lang="sl-SI" dirty="0" smtClean="0"/>
              <a:t>preprečuje plazove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6386" name="Picture 2" descr="http://t3.gstatic.com/images?q=tbn:ANd9GcT0HhJba7AS2uwWJZKI4yUvwB8cH8HZERqcmlixJIf6ySQCpvczL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4889">
            <a:off x="6575742" y="2001563"/>
            <a:ext cx="2266950" cy="2019301"/>
          </a:xfrm>
          <a:prstGeom prst="rect">
            <a:avLst/>
          </a:prstGeom>
          <a:noFill/>
        </p:spPr>
      </p:pic>
      <p:pic>
        <p:nvPicPr>
          <p:cNvPr id="16388" name="Picture 4" descr="http://s1.mojalbum.com/1680291_5670698_7029559/geografija/rdeca-prst-pri-slovenski-vasi-in-preprecevanje-erozij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44642">
            <a:off x="6072198" y="4572008"/>
            <a:ext cx="2786082" cy="2092831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hQSERQUExQVFRUWGBgXFxgXFxoXGRcbGBkYGBkcGhgYGyYfGBojGhUYHy8gJCcpLC0sGh4xNTAqNSYrLCkBCQoKDgwOGg8PGiwkHyUsLCwsLCwpMCwsKSwsLCwsLCwsLCosLCwsLCwsLCwsKSwsLCwsLCwpLCwsLCwsLCwsLP/AABEIALgBEgMBIgACEQEDEQH/xAAbAAABBQEBAAAAAAAAAAAAAAADAAECBAUGB//EAEAQAAECBQIEBAMHAwMDAwUAAAECEQADEiExBEEFIlFhBhNxgTKRoRRCUrHB4fAHI9FiovEVcpJDgrIWMzRTk//EABoBAAIDAQEAAAAAAAAAAAAAAAECAAMEBQb/xAAvEQACAgEDAwIEBQUBAAAAAAAAAQIRAxIhMQRBURMUIkJhkTJxgbHwIzNSoeEV/9oADAMBAAIRAxEAPwAk3Vy5ZAWtKSWsSAblsesaUoWcR4XrNdMnLK1kkklr93bsLmO18IeLpiZiJU5YoJDqW5pASQEj8LkJL+sdWHVqUqaOPLp3FWehvDPD6SembLTMS9Kg42tEyiNl2V0Qh3iVENTEsIzwwMSaEBAsg0O8JoTRLCJ4TwmhNAIJ4eE0JohBPCeE0ICIQUJ4TQmiEE8OTDNCiBoQMO8Rh4gB3hnhoUQI7wzwoZogBEwxMIwzRACeGKoUMRBIMpURKokRECIYQiqKswRaIgS0QRGitTDwby4UCxaPFEoZ7GogHqw6xY0yCqyXOSq7OAQS9w5tDCckpJqdTM2GA2f5Y6HG5tJxBUtmYDNwD1uXHc2PfrHCnoVHYldHpHA+KydJKShS5kxa1BAAFQsQCUgPyivO7R1k9dKFKtYE3LCwe56R5DwHis06oKUFTiqygq/IxJAf4Rn+GO68YcRnS0pMpLy1JYlgpNwWBBs2Pp3joYcmqOxjnGjl+NeJ1LmFQdAKkkMTcJbYn8SRt1jrfC/GAtJC1lSgKlFWxvZxZqU47Ex5pxTiqauU1DoUszkEsc5H19Yu6XiqkSglLAEhRdlXuLD5erRk9dwyW2M4PSj1wMQCLg3B7GE0Y/hLWlcqglSigB1KLuVO6R/22D943KY6UZalZXQNoTROmE0NYaIQ0EpiNMSw0NCaHaHpiWQiRCaJNDUxLIRaHaHaE0SwDQqYemE0AhFodoemEBEC0RaGaJNDRAJDQ0ShmggoaGaJQ0GyURIhiIkRCaIKQMQaCkRGIQEoREpgpEM0GxaB0w8EphRLJpPDDIQpQKVFLqu4ekWu497fnHTf/T0rnTUqYsoSpwhSgCSVVFj8NIHXIcXBjtjwmQtqpEo9mA/I3i7otHJQ7SkJvY9T6l+keNfWvsekXS3yeYS/D+oRN8pCCqoDmThYv3Z82cFnjdRoOIJmClygUIKVjFIpsh3wDcC4uMx3C2SSBKXYO6Q4I37PHNcXVo55Cpy5iX+FRKgBtYkMOv1h8PXzUhJ9DGrOL4zpqFLlrRLckKFJsnsC9hdmOIJpZBCXQEKUBUQHBTYizku9u52G47UcG0c6SAmYFcwVXUFKJe73Yu28aPDODaaUDSASTdRud8F7Hv8AKNHvoylckyl9FOqTRzPANVrEJEuWE8xqUS1nIuq7kNb1OXMejoSwAJctcnfqbRQ0/wBmk1UlKKiCcXta/wDMmLP21BwtJ9DHQw9VgS/F9zLLpMq7BoaGCx1HzEDM/mZrbl7/ACa/zjRLq8Ud3JCR6fJLiJh8W8daaSksrzFBVNKeosbm0T4P4z0+oUEJJSolgFWBuwAPUviPLfFHDFSZ6kKJupShuCknlLZBaxB6RW0ctjLNYQ7knmqGwsBlxGR9VK7T2DLDS35Pe6IVEZ3hfiyJ8hISutSEpCyUkXbHQlhdv1jZ8g/z941rqsX+SEWGbVpMr0Q1MWDK9PnGNx7xAjSUeYFEKJBKQ4QAHdRGNh/xFiz43w19yelNcpmjTCaB8P16J6K5ZdLkYIwWwYs0xYpp7oRxa5BUQqIK0M0GwA6YjTBmhqYlkBUxGmD0xEpiWACUwoKUwxEGyAmhmgtERpiaiEGhNE6YQEHUCgbQxTBaYYpiagUCaItBimGpiagURCYeCBMKBYTl9PpgWVURcsm43L2di8XZcsswUW+nUN1Ho8VUgjKQ75fr1H/OIJLSFHH+0Fm979bx4Q9bsaMjXlFTWDEnbAckfJ3jF8acVRM0i0i5KkAUkMyrsQGzSWttF+Uo/iI2NjSXN2GGzFjR8NkTJc1E4ky1FJCclLWcKZw7PeE/DJM049LTtnJcE8OomSB5ZSmYSSHSCHQmoAl91N6RoaDw/JM1l0ulUuaryyoJV5ilJIdTEFDKwYxPEmiXpJ6JJmf2FULSWBvZ3TfqxG4Yxr8H435c5ly0zXCUBhS5SrNr4Ws92Hvoakld8k2lJqK4PQdLwjTzErFCaRyKC8gofLk9QX3eMXxJ4XkTUFKGC0khJQaTVSSlJ/Ekkge8HQlCpqnUUolKJmc7JakFKiQXAxYtg9YzOK6yupEtRTJNIJClF3ZyFOWSHIAwX7iM0bTtBa8nD+I9YqSjTJQqbKVSywFKZqizgn4rD2jV8PeLeQ+fUyUpNaQpVQJAJVkhR7WscYg/GOHp1gTLWkslRAYpStDkAqsSFVBNTEZtYvFHh3hMyZS5c8FExUtQRMHMGEwfEk/EkqCGI/FG6Li4JPkzST1PY6PSavS6kOKJpSPvJSpQDO/Vmgs3hEhV1ykXd8D+YjyTis46eeUy5ij5aiKgyTUCQSKSWB7Ex6hwPjqdZJCqQj7q01A84Y4/CQCdsHLPBy4XBKS4KYuM20aXD5CJCCmUgpT8RCTk4s5vj6QdWrKgOZQ7YMVVgt0zuQ4btv2H0ia0knJciz7vYe4eMzk1uWxguEaCNZ1P/laJ+aSSFUlJAZs96gc7YiEzgizIC0OlZFVKi4PxYIxUw7DtGRrJU+WoAJQpNqudlICgliW9TvdntAjmHeF9jT0HDJUhalS0hBXc0ksq5LsbRckzaQw5iOpJ/cxxWm8ey01iYCmhTXL1XKbNdrdN43tF4glT08ikLw4cOPUZjUsuSG+5Q8UXs0Fn+JkICqkEEPZzsSDZn6HeMjW+Mlz9Mo6NBE1wBWU4fmKX5VFhgtl9mi/xPh0ucigsEnIUCXBBwcpYsbbjvGPofBRQqWZeoS0twykFWauig3xG2I2Y+tdby3+phydNvtHYeRx2ey1LIkzgJdpiiZUwPSqlLmguXcDLR0EnjiUmWlZKjM+EoQSMF3Is1s945/X/ANPBNmmYqeQ7WAwBgCpZAHtGxoeAIkNTLKikMFKNR9msn0AEF9bp3jL+fqBdK3tKOxrnWpcBjfDsO+IhP16Es5zYMCT8kg27xVmJNixt/wBw/LPpFX/q6AWqQCXLOHZOe9miv/0Mr4f+i32eJdi7J1pK1AsQ4pCUlwP9Rcg/Ie8WFahgSwHu0Zf/AFAEO7ggENe20BCiQbuD1a3owH6wvvsz+YK6XF4CytdNYhS5bu4KZaqWfFyHLd4PN4r29/2MZ/2Y94ZUm9iH6GA+rzP5iLpsa+UkucicSF1mk4dg9iCySx7E9INK4hLQlgqlKKUkPypf4R9MCMxalAs387NGZI47JSFme9RI5bGwyWwQ46fpAhryPdv7jS0wXC+x2ydScVA+0TTqetjHDcR4iQmVOlv5Z5jSWIaxb1H62i1qPEFk0kkFIUFEPl2cO7hjcHKT3i708i3Un9yvXB8pHSTpqlHlWkhwwBKVODfchQ7WjN1fihOnUEzkzUuQ6qCUBy2WsH9cxkTOOJVMomJALBQWEgF7moKSWLehOffR0esUtK0KVL1SLNUAFZwQWBdixtcYhovJDdt/cVqEuEvsb6eKJIcAkdQbGFGeniyAG+zTg1mEtRb3EKJ7rP5B7fF4/cA7gkkP/PcxGVxClRSUquHBGH6MOw/KHSF1Ab5v623sWhgsBwSAO7i/SOOdLcsI1gYFmbpE06glmZ33cd++4iCQLEMU7s526CIzBsGt8ye5JfYQg25HXShqEeXNIpKhSQaVIUMU2IB/Qxi6jw8uUtK5YEwJUCzgF0kZBNwSMxrib1DZDHDXtu2IS5TkbA9zzWbYuDgP3PqHT7FkJuG6OW4n4vmfapkub8ABBlEumohwHCmasvd2PoBGhMkTVShPCpYQukeW5SagXWqWUimx7XpJvGd4q4PJkzZc6a5M41CnfyykKCgxDFzcuTTiN4IRNSkFQISyUU8rWCU4P4T8BwTeNMtKUWkU49dy1Oyck18yQCTktd+7C5cD5e0WFf3GqJK2KagT8JIVTs4BSB7HG2bptCJSSkKUt1B1EqrsQ3xEBRDu422MXUyagVbu7OKhfcOw7dQzxndJ7MsTbPOvFnhZUhQmhvLWogMDyqy13dw59jBfDXEFadVctTLILgh0qS9wob3949D1iB5SxMSZiMqBxSk1OQTkDG8ZOn4tpNTO/wDxyiYWY3NrAE0+4vsM2aNazynDS1ddylY4wnqv9DeTrEKYpYhrEYYk362gsiYAoFBAI2J6YzFKTp0gEXZiGFgxNxYMfWGSjZPKCzKZx8vXr1EY3uWXR0Wj4yQFIUVXsCNgSTn/ANxvkd2irxvRTFywJSkKqN3Ur71j8BsLJ2YFy3TL+1LS9TG4AYXxcFvzxBhxUpLpdIOcYLbP39oRw7ouhlaBcc4CPInnySgOVCYkClTXNQ2cG9r9bRw07REXYEuBYsQcBj0xvHqM3jdSQCys3KQUsbEFIBqcAj3jD4nJQhUtCES0JW4Kxy1g/dLXQ/w1XZyb5DY5uOzLlLWc7p+ManSD++hVJxWXu2Au/wAjHU8P4mmdLQtJapwzhwQCSGBd7H88RR4rp16qTPTKAFTywFn4bgMSDkAEvcYzGf4PA0jyNVLKVzCmhTilwLcwtVcEF+1jm61KF9/Bla+Onx5Omlaxt363feLkvVPsRaMLWcOoWVS186s1JAJze9ioPGYvjc2UtKFh2wRyqY9Um272aM926Qzx907OxXqyBYmM4TkEmtKXuHpSol+7OB2ivK4iFlQSXUnIf5ta4DjEG+0hYukA/wCoCCpNFTj5AzZUlQpMtSQhgljSLM1ISrAG7PmJpUl6QpaS5+JHL7KDWiS5YKaaQxtdLjHe7RU1RVKSShLlnADlJIHwt90q2IDAs8XQlGWzK3Gtyzpp4USBMSopLEAgMfQ32feDTFsL2fci3zeOTT4uSya/7KlEg1CtII5bgMpP4v4YKvx1QClgaUg1oKaSHIshdJVj7pPtGn2zfBR60e50kmaiYaa0HZ3AbHd9xFTj3hUTUKSlacMFBQa9w92ztGLp/E8tT1TJIUfwqavowUwCmDOfR46KVNAS6FjrzWf5dLdri8DRPHuh1KM1TOE12l1OklJlzUpoBWATjmTsbWilN4syEBQULhiLoUPMJDHeyliPSE6oqBfnSrILKHpT09Yy9d4M004WSZZyaTSN9jjJxGmPWL5zPLpn8p50ji1BHMVFKlZNi7O/UFjE0+IlAhSSUqLVDYnc9nOfV47E/wBPJKLlExQ/7nHzAh5XhbSj/wBEFuq1H5uYt97iE9tIyE+LbBpk0Dpluz1XhR0o4Rp//wBEv/xT/iFCe7x/4/sN7fJ5NXSp5i2QWIBslwevqB7wf7OFJJNN3e9J9ervApMtR/wCQW9MG8KXpgwc5OX/ADYdRmOI2dMty1UpNwz7mwGG7fvELEbAd/X0g8iYoG4BfcNb23DnptBFSUlVYSElVjZn2xC2NyZ8/SsxdJI+nZniqvUNkb2t29Iu6zTIIqdTtyipr3B7GxPuBGTq1zQsJ/tsoGkqKnqAqAanJHyYw8fiA9gXiHSq1chCQAlctRKGcOkg1ONi4Sx9Y4ZfFZ2jmKQApKnIKV4BcUkdS35iOh4XxzUHULlzZYSlNllKVkJsMkOPvJgn9ReD0L0qzzpmJNwEpBDJpALuTd3wHG0dDEtMtE90Z5tyjqi6LvA+I/aZZmUUgchUSRU1ywsM7+sXwQhQSyiAkHOLse9gCaoxeD+J9LT5b+UAaQlRcBnvWOUknewb67GllggCWSsO9QVW17XuTvZ9jFOSFPjYaDtc2XFTkhit0hQUKh8LikANu4ew6HpDI1bKCfLFXw1PsT7u74fraJydLUlpnwvvcswYAjBZ8b2tFaUEt0AZII5QTk0vm973tFJaXFahwHFm5fowcYzgw6kdHcP9X263xFSSigmhSmdygsQonJfJuzv07wYqANJvtbpkZuTcD+NAa8EBLnG7kerNYDHz7jtETO601KtUPhu93OQ2179YNqphYlHTB+W3r9Ipy5hJwkM5qS7j5j9IKFHTLU5p5SC5uGDOMZbcv1i1p5ynfNJBumzvsTv77RVnznAb4rMo7vygnsX2hGYoJLpUpvw3Ja6hfIBI6WguNkTaLXFy6FrShL0sQAQCnJdjjPzjzGd4inahRCwkBJUqgA5UwV8RJ6HO0emSdYaQeYv1TSxZy/a93xFDXeGdPqEqqSlCz95IYg2AcOxziLMMoY9pIGRzlTTOb4Z4rmSlUzVqmIYfEXUl263UbGzx2PD9Vp9QBMSEzEpJYsXB6EWILbGPO+PcDm6YiokilgoBxuD8n9cRjcN4pMkTAuWopU99wexBsoesa308csdUWZ3mcJUz2ZGtkFQSuWEqNYQscqwVOWszgO7QfxDwKUmSmamslIFRQWskOSQ/MAc+/SOX4D4nkasBKwlE3oXZRsHQT64d7nMdPpNSZTACoICkhJ6EMd8tvHNyYZQZtx5lJGavhOrGiK0ElSCkpLBSloyqznmpPwm8Zum45OTNEubKJdwJiPhLZCkkmliWN+lo6fTcTSEBgsFIpaogKSS7BrOC7H/MY+s8OJTNM6TU6llSkg0uWPwvjJGRY4sGaE401NEnG3cQ/wDbmhyJc5PVJSoA/tFCd4K000AgUli3S5PzY7Rz2s8JTUTUzJFaCp1FI5d/+6w6v8thvyp400oiaZs9QWoVJAKghuU2O1O5yYudwS9ORncFK9cTB4p/TpVJ8spcF9w+XGS20XvD/h7USfimkAhmSsn0IBsD8wbx0XCuIonJdCyQ2Clj8vZvaCmWpgQpwT0+n/MF9XlS0sRdPju0S082kAWsGyH+mYMuSmY1QB9ooomHL79vT0zB0Ten5RnafJfsGRoQh6TS9zRyucOWIcsPpA0Es5Uo23UT+cSM5Q+9buIozdcAql0i4DY2yA2LbQu7A6RoDVK6/wA+UKKVY6wos3JsUOIcYXIMtQQpYUWLMaW6neOs18hM5CFAJRMIDizLA/JTRjiVUd8diCz/ACxvFmSokBIJpsCT/H2G4ippDr6grgXSctgq9CW9BBkHlJSQpy4LsGD756whOvVYixBDkG+G/mHiJXZ3DYckMbOQ22+TtACNInKUNxiwFsfdO+DD+WkhSVJJSsUrDnB3HRT3BazCIqRdKnGWNyLN6057du8ME2wWcAehu/YOYPHACOpk/ZpZTLUooNZAusoC5FIJa5pW98s3QRx/9RdeFI0KQoGmWCnNQSqXKSCrZ6kqw+M7R2M+X5iFS1Asb2JBB65/aOO8bcBK/LnSwVIlS0JmdQEEh6QLAAC+L3aNXTSWtahM34NjmNVwGZp0S5k9NKZlRQCQ5ASC9OQOcR0/hHispKEyKyFFRKQRuoJ+Etm2Dl4y+L6QarT+bJMxSpSAZqVg2ZSq1IUAxHMlRBNQCgb3bJ4drzpzKnBisFQZQcNj2LHIje4vJGpcmTUoSeng9bSkBChZRuwOCQd2uPWBaIAeYfLIKrkKsAVs5I7EM23u8UOE+IZOpIEtRqyUuyxk23N7Wt840lTSSXvsmzsLqv02Ddo50oNbM2RknugXnACsAv0pJsMDlF9mtvEperqDmzhhY+mCMN1h2BexBIH6Fgdvf9opTNPfBzZvS+7b/tFbiGwiQsEXcD8sj9YZUk8pdrZAYuDm2P56xD7YxSkgkYentuelmfBeIBQUzO7D4gU7/wCNoFMNpk5smo/EXuACA3y6YiMsqFTEKLhiD3diL3Yet/eDGWWUXLnFhYAbHcf5gCtGUFQSkNUymKgdmIfO3tDJgCo1bCyQQeuejkb2GBeDygPyBvcWyQbAXPf8oqOQ1QFyPiL739SGwPpEZUwVKJSRSW6unAI27t2HpEqyWaSeG1IKS5SdlpsH9Re7RzXGfAcuaFKlumaOZrULYBw33frGxo+MKYJSoMp0s7ggMcb3IPURCbqFguLB37ktZkgYLt1tiGhKcH8LEkoyVNHl03gc5AUVIUij8QI6mx/9pjd8Kcd1apyZSSlfUrYkJFzzm5G7XjvNUfMlTElFZKFKYh6qbt3JAs24Ec/xLwt5a06nSzGUtPmIDGmZU5UkEl62INJze5No2rqFkWmSMzwuDuLFpv6hSitSJ0tUsgs7uAQWIw/W/aOnV1Qrr3B2369RHlXjThnk6tbAgLCZofasOR6BTj2ix4f8aTJNKF/3JbUgfeSNqTu2wNvSBk6WMo6oEjncXUj0vTadJ1CZqvjDg3UygQAbPmwD5axeKXEliSoppKgQFDa2Bd8hiD6d4fhfE5eolhcs4LEGygblm6tf0i0VliDjN757Rz2nF1I1pqS2OG1WgnSVGfplKACiqkmrbJH3g7i943uEeOZc0Eq/tkAOKjlyNxfbHWNWZpE2YMXGGt1+kZc/wnIQtUwVAGpRCQCpy9gHZSXULDph4vWSGRVNfkVKEov4XsW9WklCk6UplqBKmoHNYj4T3a8UR4kmSEo+2SiioMVpAsr/AFJG1ncde0dJxPwqjVSETJCqFBLK5WqIY4GLv6vaOb1enny0gBKNShRIUhZ2TSAXUGZ3LsMwsJR4f/fuPODStM6BM9gCC4IBcDY9Yo8V1UtIClVAggCl8qxyix94hw/WylJCEnyVgDkBDpNgHKvjawyYLxGUryecGYUlyZY5rFxy/eDZHbeK0qluBu47E0THA5X71APCiknWSmF1/wD8V/4hRZX0Es3Aiz4Ie3Xrs/yhzVUXUpNTAWcDtbax6bxWTcCq5Fhsd+n6wWUtkgZa7n+ZjOXWHmKXgKSCAzN/8un8zEJlkrcBI6i4axOzQNesZmYNlxf55GYkdQ9hbb6bbdoFhs53ifH0pBZR5CU0g8z2JdLYF87wXhXikTDRWCWs/wB0Xa25NoJxjgUudTUaGd6QA7sGNrbWjM4bwIaebykkM6Sexc7Z2fp7xo/p6fqUf1Nf0OyTLuxwckd/e8Q1WnAFQSSoGoBwQoh2FKnF33cAt0eBStQ3bp6/pFiUWNOR9feKYuty5nEeGeLCQJpnhaELnhRlIyHqBZJI5aigd2Ia0UfDHAB9slCZRN04JL/cUCpUsBRUOVTh29Gy8dP4t8NnUplql8qwtNZcjlSlQc2+6Rbfm7xjeB9eqVxCbInFITMCwpASVAKRVMTTflIIKnDv7x1YZFKLlHkxOLjJRfBQ4r4XVK1SFypiQmb560eUCDKMkq5CNiGRfv8AMHAeNqkzApRJD0qSeYFIHQ9H+kd3420MlOkmLKkCZJmLApfm85IUbA2JKQQbfCerx5bwyX5y0SyoIqmEhRw9JYH1UAPeDF+rFtjf22kj1nS6kT6hLXUBLM18qoCsirLWAfDEHvnanj8pK/LVOTVUUl6hSQ43Ap9+saX9NeELkrCisEzJU5CSxISUqSU0k5ButrOC945P+p+hMzioEsha5qUWBAAdwBVhmS79IyxhGU9JonJpWdD9qJL0umzHZi5y98QcKBYqa97gYD9dwW3ijwfhqdPICEKClFxUyg6gRtliMbMAdyIvKmEE8xYsWUBYizDDj1tf0jPKk9hgi7HLm+A9vT9IRUM/XB2cW2t+0OWaoi1xZ1ZttuX9oklRAFnHr+hNsCJsRMpmab2G93tlw79jn1tAwCD8JLt9A4zkN23s8XipgSMuds+nUwCWklLkN8sjNL7NEIVjpUZptbboXBiyJfICPQ+oJex36ZHtARJKVKUFO7O5ABYNZmyN4hqZYUHJaku7Cxd3uMHBtuYPJEwyZqqrXSQGBbOQxQXd+xzZ4lLEtUsyZqUlFT0mm5GDa6Tc9LxTkIpcKFQan4U8ocsAwYIe7gBmvFqYGJuC+S7M4DjNv36xHs9iXZheLuFTNQtHllJQkKArSyuY1MVC5yWHrHnWt0plrKSCCD+UevzdOHdRZ2xcFsAt+eRVGH4m4CmehakJSiZZRvVUEAjlOxIYkRqwdRpdS4MmXBvqicn4b8RK0xPMry1fEAxuW5mNnYe7DpHoWm4zLmJSpK0qJwBYq6sk3s1w7/ryR4E+kWDJaZLQACBcmtSiSAC5pDAvg9hGP4Z4nQvy1E0qNrOAo2djh7B9vnF+THHKnJcoWEpQpM9RKvf6+t4itQLbu7i1x3Bz7QCTKUC7EhksHO++G726HqYFptegqoJYuoMzKBT2awOf4H5enwbfzL2nmTErChOUxYKQfhZ7lGSlWCLta7vFWYFuorS755rWfmDi1mcdXgpkh7et/wAwBEkqBFKxUPqO4+UC/JDM1PDkTRStIyOb73UEKvcfx4zZfF9RolUzapsou0wCpQLua7/rg74jpTpEG6S5HW5G7Of5eBGWwJYDbBch++0WxyJbNWiuUe6Kg8T6U38z/cYUOrhMl/8A7cv/AMf2hQdOLw/5+hXc/oXkagCylB8WDOX6Ht+UGloLukv1fDN0/mYoanSvfF7O1vSLWj1WBTdrP0f84zM0Itqlgv6b/WM+e9SAVE1FnFmpcn5hLPFrVoNBI2LEem/5RhafVKStlNyixP3iSTj2x1izGu4kmbJJU4BPQKyzNlmYBQwTsYGkkqD4HKcO/buMwtBq6iGcAklRa27Crci1+sXVygRykj9+3qdukB7OhlurASFAHmyDcs306d4KJoBAquSwYYLOfyivRMYcjEFiCQ7dR2fHYw92NOR7Ps98YEBolmjJ1Fy/fv8As8Up3CJX2iXqJaGmJVUwLBdqbnAcbtvDaXUsWU13GCDfttF8EM729ekGMnHgNJ8nPf1Qlq+zJKXIKw7A2NBAq2dmb3jieDeHNQ8maZMzy/MSoEC5CVJJpHxKsRgR7HpdUFS1oJSErTlQCg7huU2Nxg2inrOLTJenlGUlKklaUOolLkuHAwQ4sLO2OmrH1DjHSkJLCpS1Nmh4VlaoB1y5aQqYVFlAlKVJSEAhP3gEkUi18xzHEtPJncUmauUsrSlkppZvMSkJVSzOAAw7k9nH438SnTSHQtp82gIUlTKSkcxVboCEjuX2jm/COuq09HmAqCj/AG6BUEukqU/3nuzj5Q0MctDn5BPItSidSjSM5RWhzcMW/wBw2e6hkekTBALEKIJKfh22IIyMX/KBoBprLgnD3YsXdlMukAlg0CAT90y7k5FTs9vxZBNr2zvFLQxpaPlURUogtcnHod7wwmB+9wOgbDX3v8oryWDZQWIF3dzykBvU7QKSo/EVJWkiyili189RYRXRLNJi1xd/z3L7RFaRcDtnviAp4qjY1MASzYw/dosFZIDm2QbtvtCXuMVvJJHXbLAfr9YppmsQks5JAHpm59QY0K8s7l8DcdsbxWWxwAqxGSDgAv0DfpDkKUqchbpKLhwXChcmlmB36xYnKUly74cB3SQLG5Pc4b0gOr0NlAlweYXy7jKnH8DRPSTgLOLs1/h7B8Bg1s2g2BEpM5KgylC7WJ5nGXAtgdbt1giZrEWL3x/n8V4SpWWe42JGTzNezsD6HpCUsM+CHIJJJc9CHOx7N0hQi1mplEVKSo1AptuCCC7YOzPkRx3FfB4YTdMSkpYqlsah3TuerfKOvlS0FwovZVyH3w/+kgwSXoUhRWj4m5h1H5EsMesPHJLG/hElBTW5yur8UTNLqTKm0KTgqlilaHOS781nbvmNRQTOSmYlQms1CkpDgjlsSAxdiMQDjnApGrmeYFU8gBYi1uVR6DaOOVpNTo5iSkkE8wpNQLbkCx942RjDKlp2ZnlOUHT4PREzVINOCxe1na1VnHV+vrB5iiL7XLh7dNvyxA+Easz9KibMCUqV+HmqADP6kvYYMWhLGOgHZuhf9IxZFpdM0xdqwP3shNs2629YNUzM/faK+q0tV2di4/KIS9QQOYGzgE3Nt7Zsx6xXV8BZohQ3CSdy2YUVRqT+H/cP8wocXYsTtMpOxY/SBFAUCCSlRFj36h94tp4kFpCF2qsD3Z/56RVVILOLi9hn2+UUpjj6dJlopqqYW6+nQxWncIS9bkBTAgdgW/ODqBDbdHe75tscNC1CFFIYkjphtvaDuiEpUsJA6XLk/SCy5zBw5bLB7xzeslr8zlUopNgMMd/X9o09BqDR3Iv2O/vEqtx6Rq+eCxU9g7bj93gaAxLOBkkY33gSJjAbXvb+XiIUASxd2thvl6QbEoKJTsWNibkMemR1/WGlLUoKFha16n+osIcVMLv26G2CdmiMo2IApYMXuL7D0g2SiUupDhwQcWGP5+UHka1ErzkzABLXLe7JQFIH3l3puxHqMwCQoggTGc2DCwDf8n3ix9nTMkqQpNQswItbqDnb0aDFqyO0eL8Y4vM1E0zJhcnAeyU3ZKRsA8C0c8ypiFhjSQptj1B9onxiRRPmJppZRsdojo5oE2WSAQFJJBuGcO8ehVOO3Bybd2euydP/AGwoLIKkirBtcjpV8RLgCImliQ4qKg6Qzb74LnF9/YJmJUoMxAdPI2zU9GyCwheUVApwoGrNndxgC7sY4zR0kTUsAOl+VWUirBb0T7M3tBkEf+ooKLkoUS5DhwMO1tu8UNJMUSQpQcqZ6DZTi5Bs1xcFoPo5oWgG+SlzTUDcYuOoa2/sGg2VRIEmb56ifLIAIAO7hyBZm7C57xrSdQSipIqR90YZ7tuzOIpqmqNMusOrChkgNYAuMXt1gk3V0pqutyQNnv8ACXLWu79BCSje4VsagIZVJtYkfLF/rFfUJKRgh+m49/aFppwKiAO3wtgPY779osLSVC9tv59Iqf1HRRmqDWOwZtrEbev8eMhfDqamNyKg5JYtkl37RrDTUpN7Edfy2aK45mDk0u7McCzWuXhoyoDRlCfMqDhWQBSlzkBRKVZDWt6xpzk1AkqFNze/KzEEfPDYiMqWzsXKgxfdiCEtbbDdYaTMUHJQCWIsQncC49C79sXix78C1RKWtRIYPyE2Vl8Z67F7G20HkziHCUh8uOh693Ubf5ipISaiXQSxDDDE2B3Bz2scZi1K0Z92yGfs97+7wkqChpqLFaAAovawTe5GLdfV45eZ4tCJikqtSQnNTWvsAL2jc1miCiEkF1Aup+ZFg7DCrhP16xS8Q+HvOlFTDzkJBqSkDzWsCeX8NJz16Rfh0fMUZ4OXBz/G9TM08wTNOpQl7jKUrNyKSGDs9s5jreBcZRq5dVwoAJWkH4S5KTjBL37sYzvBetE5M2WtIOHBUH2YhDAM/R8t0iGu8LLkzBO0q0pIIqFLAizcoDZT29mi7LpfwS2fkrxpxVrdHRGaemM9Qw3Fupgksg3cPuDjHX0eMrhPiFOpUUrHlzkjnBDOL4+hvGgnTBJdL+hO316D6xhlBxdM0pp8BaCLXhRnrmrBPLMN8glva0PD6QajaOhSR1YgjqCP4REEIZThx1f5RR4bqXIFwbkvjN79P0MaKVPyqHv1I/aM2/ctGmXcgHr7xWqJPuRcxe8gpIY2tAZmSWyGO0MQAnTA3Obs/wCdoF9mSASkB3ct/iDypbsoKchwxtk4PtEpGnAmKuyt0tkGIQCuWAArJZst/DaKippQebHY3vb57RoU3Ozl7Dvn6xHUyDmzgbbti+0GLRN2BkT3DCxUD3T79HtE080tiKKg9vTJP8ECEhIcXBWzvcAkbhxyskxNWiDZYMoOLMGIDAu9lfSDsRWRQoEnIId3zYBvUdPaLumnEJcklk3IY/L5xVmSyk2W/wCEk2fd/cQRSyGOLm/WzfKDZKOZ/qLwkqlJmoRasBTJu6na+SHt7iPPl6dSVAKBSe4b849uUoqZDgWuQHApO999vSOP8b+Fp86eibKeZLMsAXSCkpBJS1iXuRnLbR0OmzpLQzFmwv8AEi/4S1p1GlukNKKUHdykJKVZd+zNbvF7zAtxMJSQWLk0uRYjdu8YXgLiSky50lUshlVFRDNsUlw7uLANvHSULSpRExw9qQMMMWNQLOx6+kVZtptF2N3FAlpqIPKQzIJe5wXKSQzO3tDzNME/iUFE1A08uVJsQ4NTX7vE5clNKhLSghRqNKWFssAMl4CZxBWAxyaQoKLFgD2Fmx77xVY4GXoRKDpCWVTUQrAF7C1jlwS14sHWfESAipmSXZ3KW3Ym2QPd4npjLqBSKVP0t1IsLZdm64gaUl3SbKJIJZlA3JuLXJxZwWxAbvkavBLT6lzeWHGxPKCzMFYIuP8AGYsS1gh+xSSDY37dPmIHL1ApVk2BSXvchItckMH9MwPWa9Ek86kgEulNy/LfmD1Aki57ZaEq+A8FmUVVXpIpLXyb7NbIiE3TIJBbBKskX+F2HXv7wPzrpUAUpU1ILDp8+3rFlM0Fn3D9CP1fDwnASnN1dls9s/mc9+kAl62sbO7AqSQ7YBTkg9R0i9KnhVlNQx5sdQQALgxVlcPwSUqDkkEOezEncZ62xeGi13A0GlndOQGZxs4sdwwe1r9YJpnBUlnBJw7g2L2u7Py9YpiXTSo1AgKVZNjVfawVYHp0gGq0NSEzEKMuZL+G7AsQCC2U4+XWGaTF3XBpzpYU+CBm5u9jsxNgx7RXCLUkFQZiXwOlrpAYF+8KtdlOC7A0gMSQeoD9X7GHlqqKrhhm2CPUXHyhOBiP/RpdRmBKUqUHdgUrT+FXyFx0EVdOiZppypboVKmKKpblRUAAKkuXBISBb+C4qUQGScbPhtwD1/SFImh6G33xfrlj3EMsj77iaV2Ar06SagBUnCmB2uD1G0GkasEhBstnbDgM5B3F+5EV1Bcs3uFXTuxAAIJ75D9DBkTHZV6tyQxSDkYwYl0QP5quh+SoUDHFEC3mIDWa9mhQtgstyvDk2m6ZgIsOQjGNukFm8JnigeWtQqYkJVYN6YeFCjV7ZeRPVZcHCZyXBSsgf6S/ta5eGXo5gSBSt+tJ6+kKFBXTR8k9VlVXDVuAEKbNgc9H94mOHzAy1BTj/T7+sKFCPAvIyyMj9iUkghJLl7J2LmEdPMBdizdP51hoUVPCl3HUx5qSL0q9g+3/ABFRAwkvk4BP12h4UJ6SXcHqMHqNKsXSWNviTk+3rBAVgUrHVjhh/iFChdIykWES6gWAU+zekElEpTQUuDbrlizwoULK0OmEGlCZiptyVpSCxAcodieqmP0EMZCQSQd+lx7vDwoDb8ikRoBfBquXf9cCwgUzgylGpNNQtkBwwzbt9PWGhRNTQRpnCpgJppqOHLjAvh8jrvBpvDlAtzEmnfl5QenWzl7sO8PCg6mGzGl8MUiWJZVNWtK1WBb4nUx6G/Vv0uS9IJksVYBJL2Ki937u+IaFDTk6sCLE3h6lJAJ5QAEswYN+0Ak8NCQ5U+cd3J+t4aFFTbGHTo0iq984sYn9mGTYiwI6d4UKF1uyUEGnSzlQBYi6ixyXAdhe8Zs6eJcwBTFJlhSSD0PMO2QRfaFCi2LvYpyyceC2jROmxBBu4xixYWN7xNGmQAp0JUphXYB7MS8KFFbmxr2sz9RrEpBUWICQbJKiDhmye4i1pdTJWulJTUeYB+YgbsO179YUKNCxpxbMrzSUkixqErqZkl36fz/mKkvSLSXZgSLelifyhQoo7Giw6pCHvLD72MNChQL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392" name="AutoShape 8" descr="data:image/jpeg;base64,/9j/4AAQSkZJRgABAQAAAQABAAD/2wCEAAkGBhQSERQUExQVFRUWGBgXFxgXFxoXGRcbGBkYGBkcGhgYGyYfGBojGhUYHy8gJCcpLC0sGh4xNTAqNSYrLCkBCQoKDgwOGg8PGiwkHyUsLCwsLCwpMCwsKSwsLCwsLCwsLCosLCwsLCwsLCwsKSwsLCwsLCwpLCwsLCwsLCwsLP/AABEIALgBEgMBIgACEQEDEQH/xAAbAAABBQEBAAAAAAAAAAAAAAADAAECBAUGB//EAEAQAAECBQIEBAMHAwMDAwUAAAECEQADEiExBEEFIlFhBhNxgTKRoRRCUrHB4fAHI9FiovEVcpJDgrIWMzRTk//EABoBAAIDAQEAAAAAAAAAAAAAAAECAAMEBQb/xAAvEQACAgEDAwIEBQUBAAAAAAAAAQIRAxIhMQRBURMUIkJhkTJxgbHwIzNSoeEV/9oADAMBAAIRAxEAPwAk3Vy5ZAWtKSWsSAblsesaUoWcR4XrNdMnLK1kkklr93bsLmO18IeLpiZiJU5YoJDqW5pASQEj8LkJL+sdWHVqUqaOPLp3FWehvDPD6SembLTMS9Kg42tEyiNl2V0Qh3iVENTEsIzwwMSaEBAsg0O8JoTRLCJ4TwmhNAIJ4eE0JohBPCeE0ICIQUJ4TQmiEE8OTDNCiBoQMO8Rh4gB3hnhoUQI7wzwoZogBEwxMIwzRACeGKoUMRBIMpURKokRECIYQiqKswRaIgS0QRGitTDwby4UCxaPFEoZ7GogHqw6xY0yCqyXOSq7OAQS9w5tDCckpJqdTM2GA2f5Y6HG5tJxBUtmYDNwD1uXHc2PfrHCnoVHYldHpHA+KydJKShS5kxa1BAAFQsQCUgPyivO7R1k9dKFKtYE3LCwe56R5DwHis06oKUFTiqygq/IxJAf4Rn+GO68YcRnS0pMpLy1JYlgpNwWBBs2Pp3joYcmqOxjnGjl+NeJ1LmFQdAKkkMTcJbYn8SRt1jrfC/GAtJC1lSgKlFWxvZxZqU47Ex5pxTiqauU1DoUszkEsc5H19Yu6XiqkSglLAEhRdlXuLD5erRk9dwyW2M4PSj1wMQCLg3B7GE0Y/hLWlcqglSigB1KLuVO6R/22D943KY6UZalZXQNoTROmE0NYaIQ0EpiNMSw0NCaHaHpiWQiRCaJNDUxLIRaHaHaE0SwDQqYemE0AhFodoemEBEC0RaGaJNDRAJDQ0ShmggoaGaJQ0GyURIhiIkRCaIKQMQaCkRGIQEoREpgpEM0GxaB0w8EphRLJpPDDIQpQKVFLqu4ekWu497fnHTf/T0rnTUqYsoSpwhSgCSVVFj8NIHXIcXBjtjwmQtqpEo9mA/I3i7otHJQ7SkJvY9T6l+keNfWvsekXS3yeYS/D+oRN8pCCqoDmThYv3Z82cFnjdRoOIJmClygUIKVjFIpsh3wDcC4uMx3C2SSBKXYO6Q4I37PHNcXVo55Cpy5iX+FRKgBtYkMOv1h8PXzUhJ9DGrOL4zpqFLlrRLckKFJsnsC9hdmOIJpZBCXQEKUBUQHBTYizku9u52G47UcG0c6SAmYFcwVXUFKJe73Yu28aPDODaaUDSASTdRud8F7Hv8AKNHvoylckyl9FOqTRzPANVrEJEuWE8xqUS1nIuq7kNb1OXMejoSwAJctcnfqbRQ0/wBmk1UlKKiCcXta/wDMmLP21BwtJ9DHQw9VgS/F9zLLpMq7BoaGCx1HzEDM/mZrbl7/ACa/zjRLq8Ud3JCR6fJLiJh8W8daaSksrzFBVNKeosbm0T4P4z0+oUEJJSolgFWBuwAPUviPLfFHDFSZ6kKJupShuCknlLZBaxB6RW0ctjLNYQ7knmqGwsBlxGR9VK7T2DLDS35Pe6IVEZ3hfiyJ8hISutSEpCyUkXbHQlhdv1jZ8g/z941rqsX+SEWGbVpMr0Q1MWDK9PnGNx7xAjSUeYFEKJBKQ4QAHdRGNh/xFiz43w19yelNcpmjTCaB8P16J6K5ZdLkYIwWwYs0xYpp7oRxa5BUQqIK0M0GwA6YjTBmhqYlkBUxGmD0xEpiWACUwoKUwxEGyAmhmgtERpiaiEGhNE6YQEHUCgbQxTBaYYpiagUCaItBimGpiagURCYeCBMKBYTl9PpgWVURcsm43L2di8XZcsswUW+nUN1Ho8VUgjKQ75fr1H/OIJLSFHH+0Fm979bx4Q9bsaMjXlFTWDEnbAckfJ3jF8acVRM0i0i5KkAUkMyrsQGzSWttF+Uo/iI2NjSXN2GGzFjR8NkTJc1E4ky1FJCclLWcKZw7PeE/DJM049LTtnJcE8OomSB5ZSmYSSHSCHQmoAl91N6RoaDw/JM1l0ulUuaryyoJV5ilJIdTEFDKwYxPEmiXpJ6JJmf2FULSWBvZ3TfqxG4Yxr8H435c5ly0zXCUBhS5SrNr4Ws92Hvoakld8k2lJqK4PQdLwjTzErFCaRyKC8gofLk9QX3eMXxJ4XkTUFKGC0khJQaTVSSlJ/Ekkge8HQlCpqnUUolKJmc7JakFKiQXAxYtg9YzOK6yupEtRTJNIJClF3ZyFOWSHIAwX7iM0bTtBa8nD+I9YqSjTJQqbKVSywFKZqizgn4rD2jV8PeLeQ+fUyUpNaQpVQJAJVkhR7WscYg/GOHp1gTLWkslRAYpStDkAqsSFVBNTEZtYvFHh3hMyZS5c8FExUtQRMHMGEwfEk/EkqCGI/FG6Li4JPkzST1PY6PSavS6kOKJpSPvJSpQDO/Vmgs3hEhV1ykXd8D+YjyTis46eeUy5ij5aiKgyTUCQSKSWB7Ex6hwPjqdZJCqQj7q01A84Y4/CQCdsHLPBy4XBKS4KYuM20aXD5CJCCmUgpT8RCTk4s5vj6QdWrKgOZQ7YMVVgt0zuQ4btv2H0ia0knJciz7vYe4eMzk1uWxguEaCNZ1P/laJ+aSSFUlJAZs96gc7YiEzgizIC0OlZFVKi4PxYIxUw7DtGRrJU+WoAJQpNqudlICgliW9TvdntAjmHeF9jT0HDJUhalS0hBXc0ksq5LsbRckzaQw5iOpJ/cxxWm8ey01iYCmhTXL1XKbNdrdN43tF4glT08ikLw4cOPUZjUsuSG+5Q8UXs0Fn+JkICqkEEPZzsSDZn6HeMjW+Mlz9Mo6NBE1wBWU4fmKX5VFhgtl9mi/xPh0ucigsEnIUCXBBwcpYsbbjvGPofBRQqWZeoS0twykFWauig3xG2I2Y+tdby3+phydNvtHYeRx2ey1LIkzgJdpiiZUwPSqlLmguXcDLR0EnjiUmWlZKjM+EoQSMF3Is1s945/X/ANPBNmmYqeQ7WAwBgCpZAHtGxoeAIkNTLKikMFKNR9msn0AEF9bp3jL+fqBdK3tKOxrnWpcBjfDsO+IhP16Es5zYMCT8kg27xVmJNixt/wBw/LPpFX/q6AWqQCXLOHZOe9miv/0Mr4f+i32eJdi7J1pK1AsQ4pCUlwP9Rcg/Ie8WFahgSwHu0Zf/AFAEO7ggENe20BCiQbuD1a3owH6wvvsz+YK6XF4CytdNYhS5bu4KZaqWfFyHLd4PN4r29/2MZ/2Y94ZUm9iH6GA+rzP5iLpsa+UkucicSF1mk4dg9iCySx7E9INK4hLQlgqlKKUkPypf4R9MCMxalAs387NGZI47JSFme9RI5bGwyWwQ46fpAhryPdv7jS0wXC+x2ydScVA+0TTqetjHDcR4iQmVOlv5Z5jSWIaxb1H62i1qPEFk0kkFIUFEPl2cO7hjcHKT3i708i3Un9yvXB8pHSTpqlHlWkhwwBKVODfchQ7WjN1fihOnUEzkzUuQ6qCUBy2WsH9cxkTOOJVMomJALBQWEgF7moKSWLehOffR0esUtK0KVL1SLNUAFZwQWBdixtcYhovJDdt/cVqEuEvsb6eKJIcAkdQbGFGeniyAG+zTg1mEtRb3EKJ7rP5B7fF4/cA7gkkP/PcxGVxClRSUquHBGH6MOw/KHSF1Ab5v623sWhgsBwSAO7i/SOOdLcsI1gYFmbpE06glmZ33cd++4iCQLEMU7s526CIzBsGt8ye5JfYQg25HXShqEeXNIpKhSQaVIUMU2IB/Qxi6jw8uUtK5YEwJUCzgF0kZBNwSMxrib1DZDHDXtu2IS5TkbA9zzWbYuDgP3PqHT7FkJuG6OW4n4vmfapkub8ABBlEumohwHCmasvd2PoBGhMkTVShPCpYQukeW5SagXWqWUimx7XpJvGd4q4PJkzZc6a5M41CnfyykKCgxDFzcuTTiN4IRNSkFQISyUU8rWCU4P4T8BwTeNMtKUWkU49dy1Oyck18yQCTktd+7C5cD5e0WFf3GqJK2KagT8JIVTs4BSB7HG2bptCJSSkKUt1B1EqrsQ3xEBRDu422MXUyagVbu7OKhfcOw7dQzxndJ7MsTbPOvFnhZUhQmhvLWogMDyqy13dw59jBfDXEFadVctTLILgh0qS9wob3949D1iB5SxMSZiMqBxSk1OQTkDG8ZOn4tpNTO/wDxyiYWY3NrAE0+4vsM2aNazynDS1ddylY4wnqv9DeTrEKYpYhrEYYk362gsiYAoFBAI2J6YzFKTp0gEXZiGFgxNxYMfWGSjZPKCzKZx8vXr1EY3uWXR0Wj4yQFIUVXsCNgSTn/ANxvkd2irxvRTFywJSkKqN3Ur71j8BsLJ2YFy3TL+1LS9TG4AYXxcFvzxBhxUpLpdIOcYLbP39oRw7ouhlaBcc4CPInnySgOVCYkClTXNQ2cG9r9bRw07REXYEuBYsQcBj0xvHqM3jdSQCys3KQUsbEFIBqcAj3jD4nJQhUtCES0JW4Kxy1g/dLXQ/w1XZyb5DY5uOzLlLWc7p+ManSD++hVJxWXu2Au/wAjHU8P4mmdLQtJapwzhwQCSGBd7H88RR4rp16qTPTKAFTywFn4bgMSDkAEvcYzGf4PA0jyNVLKVzCmhTilwLcwtVcEF+1jm61KF9/Bla+Onx5Omlaxt363feLkvVPsRaMLWcOoWVS186s1JAJze9ioPGYvjc2UtKFh2wRyqY9Um272aM926Qzx907OxXqyBYmM4TkEmtKXuHpSol+7OB2ivK4iFlQSXUnIf5ta4DjEG+0hYukA/wCoCCpNFTj5AzZUlQpMtSQhgljSLM1ISrAG7PmJpUl6QpaS5+JHL7KDWiS5YKaaQxtdLjHe7RU1RVKSShLlnADlJIHwt90q2IDAs8XQlGWzK3Gtyzpp4USBMSopLEAgMfQ32feDTFsL2fci3zeOTT4uSya/7KlEg1CtII5bgMpP4v4YKvx1QClgaUg1oKaSHIshdJVj7pPtGn2zfBR60e50kmaiYaa0HZ3AbHd9xFTj3hUTUKSlacMFBQa9w92ztGLp/E8tT1TJIUfwqavowUwCmDOfR46KVNAS6FjrzWf5dLdri8DRPHuh1KM1TOE12l1OklJlzUpoBWATjmTsbWilN4syEBQULhiLoUPMJDHeyliPSE6oqBfnSrILKHpT09Yy9d4M004WSZZyaTSN9jjJxGmPWL5zPLpn8p50ji1BHMVFKlZNi7O/UFjE0+IlAhSSUqLVDYnc9nOfV47E/wBPJKLlExQ/7nHzAh5XhbSj/wBEFuq1H5uYt97iE9tIyE+LbBpk0Dpluz1XhR0o4Rp//wBEv/xT/iFCe7x/4/sN7fJ5NXSp5i2QWIBslwevqB7wf7OFJJNN3e9J9ervApMtR/wCQW9MG8KXpgwc5OX/ADYdRmOI2dMty1UpNwz7mwGG7fvELEbAd/X0g8iYoG4BfcNb23DnptBFSUlVYSElVjZn2xC2NyZ8/SsxdJI+nZniqvUNkb2t29Iu6zTIIqdTtyipr3B7GxPuBGTq1zQsJ/tsoGkqKnqAqAanJHyYw8fiA9gXiHSq1chCQAlctRKGcOkg1ONi4Sx9Y4ZfFZ2jmKQApKnIKV4BcUkdS35iOh4XxzUHULlzZYSlNllKVkJsMkOPvJgn9ReD0L0qzzpmJNwEpBDJpALuTd3wHG0dDEtMtE90Z5tyjqi6LvA+I/aZZmUUgchUSRU1ywsM7+sXwQhQSyiAkHOLse9gCaoxeD+J9LT5b+UAaQlRcBnvWOUknewb67GllggCWSsO9QVW17XuTvZ9jFOSFPjYaDtc2XFTkhit0hQUKh8LikANu4ew6HpDI1bKCfLFXw1PsT7u74fraJydLUlpnwvvcswYAjBZ8b2tFaUEt0AZII5QTk0vm973tFJaXFahwHFm5fowcYzgw6kdHcP9X263xFSSigmhSmdygsQonJfJuzv07wYqANJvtbpkZuTcD+NAa8EBLnG7kerNYDHz7jtETO601KtUPhu93OQ2179YNqphYlHTB+W3r9Ipy5hJwkM5qS7j5j9IKFHTLU5p5SC5uGDOMZbcv1i1p5ynfNJBumzvsTv77RVnznAb4rMo7vygnsX2hGYoJLpUpvw3Ja6hfIBI6WguNkTaLXFy6FrShL0sQAQCnJdjjPzjzGd4inahRCwkBJUqgA5UwV8RJ6HO0emSdYaQeYv1TSxZy/a93xFDXeGdPqEqqSlCz95IYg2AcOxziLMMoY9pIGRzlTTOb4Z4rmSlUzVqmIYfEXUl263UbGzx2PD9Vp9QBMSEzEpJYsXB6EWILbGPO+PcDm6YiokilgoBxuD8n9cRjcN4pMkTAuWopU99wexBsoesa308csdUWZ3mcJUz2ZGtkFQSuWEqNYQscqwVOWszgO7QfxDwKUmSmamslIFRQWskOSQ/MAc+/SOX4D4nkasBKwlE3oXZRsHQT64d7nMdPpNSZTACoICkhJ6EMd8tvHNyYZQZtx5lJGavhOrGiK0ElSCkpLBSloyqznmpPwm8Zum45OTNEubKJdwJiPhLZCkkmliWN+lo6fTcTSEBgsFIpaogKSS7BrOC7H/MY+s8OJTNM6TU6llSkg0uWPwvjJGRY4sGaE401NEnG3cQ/wDbmhyJc5PVJSoA/tFCd4K000AgUli3S5PzY7Rz2s8JTUTUzJFaCp1FI5d/+6w6v8thvyp400oiaZs9QWoVJAKghuU2O1O5yYudwS9ORncFK9cTB4p/TpVJ8spcF9w+XGS20XvD/h7USfimkAhmSsn0IBsD8wbx0XCuIonJdCyQ2Clj8vZvaCmWpgQpwT0+n/MF9XlS0sRdPju0S082kAWsGyH+mYMuSmY1QB9ooomHL79vT0zB0Ten5RnafJfsGRoQh6TS9zRyucOWIcsPpA0Es5Uo23UT+cSM5Q+9buIozdcAql0i4DY2yA2LbQu7A6RoDVK6/wA+UKKVY6wos3JsUOIcYXIMtQQpYUWLMaW6neOs18hM5CFAJRMIDizLA/JTRjiVUd8diCz/ACxvFmSokBIJpsCT/H2G4ippDr6grgXSctgq9CW9BBkHlJSQpy4LsGD756whOvVYixBDkG+G/mHiJXZ3DYckMbOQ22+TtACNInKUNxiwFsfdO+DD+WkhSVJJSsUrDnB3HRT3BazCIqRdKnGWNyLN6057du8ME2wWcAehu/YOYPHACOpk/ZpZTLUooNZAusoC5FIJa5pW98s3QRx/9RdeFI0KQoGmWCnNQSqXKSCrZ6kqw+M7R2M+X5iFS1Asb2JBB65/aOO8bcBK/LnSwVIlS0JmdQEEh6QLAAC+L3aNXTSWtahM34NjmNVwGZp0S5k9NKZlRQCQ5ASC9OQOcR0/hHispKEyKyFFRKQRuoJ+Etm2Dl4y+L6QarT+bJMxSpSAZqVg2ZSq1IUAxHMlRBNQCgb3bJ4drzpzKnBisFQZQcNj2LHIje4vJGpcmTUoSeng9bSkBChZRuwOCQd2uPWBaIAeYfLIKrkKsAVs5I7EM23u8UOE+IZOpIEtRqyUuyxk23N7Wt840lTSSXvsmzsLqv02Ddo50oNbM2RknugXnACsAv0pJsMDlF9mtvEperqDmzhhY+mCMN1h2BexBIH6Fgdvf9opTNPfBzZvS+7b/tFbiGwiQsEXcD8sj9YZUk8pdrZAYuDm2P56xD7YxSkgkYentuelmfBeIBQUzO7D4gU7/wCNoFMNpk5smo/EXuACA3y6YiMsqFTEKLhiD3diL3Yet/eDGWWUXLnFhYAbHcf5gCtGUFQSkNUymKgdmIfO3tDJgCo1bCyQQeuejkb2GBeDygPyBvcWyQbAXPf8oqOQ1QFyPiL739SGwPpEZUwVKJSRSW6unAI27t2HpEqyWaSeG1IKS5SdlpsH9Re7RzXGfAcuaFKlumaOZrULYBw33frGxo+MKYJSoMp0s7ggMcb3IPURCbqFguLB37ktZkgYLt1tiGhKcH8LEkoyVNHl03gc5AUVIUij8QI6mx/9pjd8Kcd1apyZSSlfUrYkJFzzm5G7XjvNUfMlTElFZKFKYh6qbt3JAs24Ec/xLwt5a06nSzGUtPmIDGmZU5UkEl62INJze5No2rqFkWmSMzwuDuLFpv6hSitSJ0tUsgs7uAQWIw/W/aOnV1Qrr3B2369RHlXjThnk6tbAgLCZofasOR6BTj2ix4f8aTJNKF/3JbUgfeSNqTu2wNvSBk6WMo6oEjncXUj0vTadJ1CZqvjDg3UygQAbPmwD5axeKXEliSoppKgQFDa2Bd8hiD6d4fhfE5eolhcs4LEGygblm6tf0i0VliDjN757Rz2nF1I1pqS2OG1WgnSVGfplKACiqkmrbJH3g7i943uEeOZc0Eq/tkAOKjlyNxfbHWNWZpE2YMXGGt1+kZc/wnIQtUwVAGpRCQCpy9gHZSXULDph4vWSGRVNfkVKEov4XsW9WklCk6UplqBKmoHNYj4T3a8UR4kmSEo+2SiioMVpAsr/AFJG1ncde0dJxPwqjVSETJCqFBLK5WqIY4GLv6vaOb1enny0gBKNShRIUhZ2TSAXUGZ3LsMwsJR4f/fuPODStM6BM9gCC4IBcDY9Yo8V1UtIClVAggCl8qxyix94hw/WylJCEnyVgDkBDpNgHKvjawyYLxGUryecGYUlyZY5rFxy/eDZHbeK0qluBu47E0THA5X71APCiknWSmF1/wD8V/4hRZX0Es3Aiz4Ie3Xrs/yhzVUXUpNTAWcDtbax6bxWTcCq5Fhsd+n6wWUtkgZa7n+ZjOXWHmKXgKSCAzN/8un8zEJlkrcBI6i4axOzQNesZmYNlxf55GYkdQ9hbb6bbdoFhs53ifH0pBZR5CU0g8z2JdLYF87wXhXikTDRWCWs/wB0Xa25NoJxjgUudTUaGd6QA7sGNrbWjM4bwIaebykkM6Sexc7Z2fp7xo/p6fqUf1Nf0OyTLuxwckd/e8Q1WnAFQSSoGoBwQoh2FKnF33cAt0eBStQ3bp6/pFiUWNOR9feKYuty5nEeGeLCQJpnhaELnhRlIyHqBZJI5aigd2Ia0UfDHAB9slCZRN04JL/cUCpUsBRUOVTh29Gy8dP4t8NnUplql8qwtNZcjlSlQc2+6Rbfm7xjeB9eqVxCbInFITMCwpASVAKRVMTTflIIKnDv7x1YZFKLlHkxOLjJRfBQ4r4XVK1SFypiQmb560eUCDKMkq5CNiGRfv8AMHAeNqkzApRJD0qSeYFIHQ9H+kd3420MlOkmLKkCZJmLApfm85IUbA2JKQQbfCerx5bwyX5y0SyoIqmEhRw9JYH1UAPeDF+rFtjf22kj1nS6kT6hLXUBLM18qoCsirLWAfDEHvnanj8pK/LVOTVUUl6hSQ43Ap9+saX9NeELkrCisEzJU5CSxISUqSU0k5ButrOC945P+p+hMzioEsha5qUWBAAdwBVhmS79IyxhGU9JonJpWdD9qJL0umzHZi5y98QcKBYqa97gYD9dwW3ijwfhqdPICEKClFxUyg6gRtliMbMAdyIvKmEE8xYsWUBYizDDj1tf0jPKk9hgi7HLm+A9vT9IRUM/XB2cW2t+0OWaoi1xZ1ZttuX9oklRAFnHr+hNsCJsRMpmab2G93tlw79jn1tAwCD8JLt9A4zkN23s8XipgSMuds+nUwCWklLkN8sjNL7NEIVjpUZptbboXBiyJfICPQ+oJex36ZHtARJKVKUFO7O5ABYNZmyN4hqZYUHJaku7Cxd3uMHBtuYPJEwyZqqrXSQGBbOQxQXd+xzZ4lLEtUsyZqUlFT0mm5GDa6Tc9LxTkIpcKFQan4U8ocsAwYIe7gBmvFqYGJuC+S7M4DjNv36xHs9iXZheLuFTNQtHllJQkKArSyuY1MVC5yWHrHnWt0plrKSCCD+UevzdOHdRZ2xcFsAt+eRVGH4m4CmehakJSiZZRvVUEAjlOxIYkRqwdRpdS4MmXBvqicn4b8RK0xPMry1fEAxuW5mNnYe7DpHoWm4zLmJSpK0qJwBYq6sk3s1w7/ryR4E+kWDJaZLQACBcmtSiSAC5pDAvg9hGP4Z4nQvy1E0qNrOAo2djh7B9vnF+THHKnJcoWEpQpM9RKvf6+t4itQLbu7i1x3Bz7QCTKUC7EhksHO++G726HqYFptegqoJYuoMzKBT2awOf4H5enwbfzL2nmTErChOUxYKQfhZ7lGSlWCLta7vFWYFuorS755rWfmDi1mcdXgpkh7et/wAwBEkqBFKxUPqO4+UC/JDM1PDkTRStIyOb73UEKvcfx4zZfF9RolUzapsou0wCpQLua7/rg74jpTpEG6S5HW5G7Of5eBGWwJYDbBch++0WxyJbNWiuUe6Kg8T6U38z/cYUOrhMl/8A7cv/AMf2hQdOLw/5+hXc/oXkagCylB8WDOX6Ht+UGloLukv1fDN0/mYoanSvfF7O1vSLWj1WBTdrP0f84zM0Itqlgv6b/WM+e9SAVE1FnFmpcn5hLPFrVoNBI2LEem/5RhafVKStlNyixP3iSTj2x1izGu4kmbJJU4BPQKyzNlmYBQwTsYGkkqD4HKcO/buMwtBq6iGcAklRa27Crci1+sXVygRykj9+3qdukB7OhlurASFAHmyDcs306d4KJoBAquSwYYLOfyivRMYcjEFiCQ7dR2fHYw92NOR7Ps98YEBolmjJ1Fy/fv8As8Up3CJX2iXqJaGmJVUwLBdqbnAcbtvDaXUsWU13GCDfttF8EM729ekGMnHgNJ8nPf1Qlq+zJKXIKw7A2NBAq2dmb3jieDeHNQ8maZMzy/MSoEC5CVJJpHxKsRgR7HpdUFS1oJSErTlQCg7huU2Nxg2inrOLTJenlGUlKklaUOolLkuHAwQ4sLO2OmrH1DjHSkJLCpS1Nmh4VlaoB1y5aQqYVFlAlKVJSEAhP3gEkUi18xzHEtPJncUmauUsrSlkppZvMSkJVSzOAAw7k9nH438SnTSHQtp82gIUlTKSkcxVboCEjuX2jm/COuq09HmAqCj/AG6BUEukqU/3nuzj5Q0MctDn5BPItSidSjSM5RWhzcMW/wBw2e6hkekTBALEKIJKfh22IIyMX/KBoBprLgnD3YsXdlMukAlg0CAT90y7k5FTs9vxZBNr2zvFLQxpaPlURUogtcnHod7wwmB+9wOgbDX3v8oryWDZQWIF3dzykBvU7QKSo/EVJWkiyili189RYRXRLNJi1xd/z3L7RFaRcDtnviAp4qjY1MASzYw/dosFZIDm2QbtvtCXuMVvJJHXbLAfr9YppmsQks5JAHpm59QY0K8s7l8DcdsbxWWxwAqxGSDgAv0DfpDkKUqchbpKLhwXChcmlmB36xYnKUly74cB3SQLG5Pc4b0gOr0NlAlweYXy7jKnH8DRPSTgLOLs1/h7B8Bg1s2g2BEpM5KgylC7WJ5nGXAtgdbt1giZrEWL3x/n8V4SpWWe42JGTzNezsD6HpCUsM+CHIJJJc9CHOx7N0hQi1mplEVKSo1AptuCCC7YOzPkRx3FfB4YTdMSkpYqlsah3TuerfKOvlS0FwovZVyH3w/+kgwSXoUhRWj4m5h1H5EsMesPHJLG/hElBTW5yur8UTNLqTKm0KTgqlilaHOS781nbvmNRQTOSmYlQms1CkpDgjlsSAxdiMQDjnApGrmeYFU8gBYi1uVR6DaOOVpNTo5iSkkE8wpNQLbkCx942RjDKlp2ZnlOUHT4PREzVINOCxe1na1VnHV+vrB5iiL7XLh7dNvyxA+Easz9KibMCUqV+HmqADP6kvYYMWhLGOgHZuhf9IxZFpdM0xdqwP3shNs2629YNUzM/faK+q0tV2di4/KIS9QQOYGzgE3Nt7Zsx6xXV8BZohQ3CSdy2YUVRqT+H/cP8wocXYsTtMpOxY/SBFAUCCSlRFj36h94tp4kFpCF2qsD3Z/56RVVILOLi9hn2+UUpjj6dJlopqqYW6+nQxWncIS9bkBTAgdgW/ODqBDbdHe75tscNC1CFFIYkjphtvaDuiEpUsJA6XLk/SCy5zBw5bLB7xzeslr8zlUopNgMMd/X9o09BqDR3Iv2O/vEqtx6Rq+eCxU9g7bj93gaAxLOBkkY33gSJjAbXvb+XiIUASxd2thvl6QbEoKJTsWNibkMemR1/WGlLUoKFha16n+osIcVMLv26G2CdmiMo2IApYMXuL7D0g2SiUupDhwQcWGP5+UHka1ErzkzABLXLe7JQFIH3l3puxHqMwCQoggTGc2DCwDf8n3ix9nTMkqQpNQswItbqDnb0aDFqyO0eL8Y4vM1E0zJhcnAeyU3ZKRsA8C0c8ypiFhjSQptj1B9onxiRRPmJppZRsdojo5oE2WSAQFJJBuGcO8ehVOO3Bybd2euydP/AGwoLIKkirBtcjpV8RLgCImliQ4qKg6Qzb74LnF9/YJmJUoMxAdPI2zU9GyCwheUVApwoGrNndxgC7sY4zR0kTUsAOl+VWUirBb0T7M3tBkEf+ooKLkoUS5DhwMO1tu8UNJMUSQpQcqZ6DZTi5Bs1xcFoPo5oWgG+SlzTUDcYuOoa2/sGg2VRIEmb56ifLIAIAO7hyBZm7C57xrSdQSipIqR90YZ7tuzOIpqmqNMusOrChkgNYAuMXt1gk3V0pqutyQNnv8ACXLWu79BCSje4VsagIZVJtYkfLF/rFfUJKRgh+m49/aFppwKiAO3wtgPY779osLSVC9tv59Iqf1HRRmqDWOwZtrEbev8eMhfDqamNyKg5JYtkl37RrDTUpN7Edfy2aK45mDk0u7McCzWuXhoyoDRlCfMqDhWQBSlzkBRKVZDWt6xpzk1AkqFNze/KzEEfPDYiMqWzsXKgxfdiCEtbbDdYaTMUHJQCWIsQncC49C79sXix78C1RKWtRIYPyE2Vl8Z67F7G20HkziHCUh8uOh693Ubf5ipISaiXQSxDDDE2B3Bz2scZi1K0Z92yGfs97+7wkqChpqLFaAAovawTe5GLdfV45eZ4tCJikqtSQnNTWvsAL2jc1miCiEkF1Aup+ZFg7DCrhP16xS8Q+HvOlFTDzkJBqSkDzWsCeX8NJz16Rfh0fMUZ4OXBz/G9TM08wTNOpQl7jKUrNyKSGDs9s5jreBcZRq5dVwoAJWkH4S5KTjBL37sYzvBetE5M2WtIOHBUH2YhDAM/R8t0iGu8LLkzBO0q0pIIqFLAizcoDZT29mi7LpfwS2fkrxpxVrdHRGaemM9Qw3Fupgksg3cPuDjHX0eMrhPiFOpUUrHlzkjnBDOL4+hvGgnTBJdL+hO316D6xhlBxdM0pp8BaCLXhRnrmrBPLMN8glva0PD6QajaOhSR1YgjqCP4REEIZThx1f5RR4bqXIFwbkvjN79P0MaKVPyqHv1I/aM2/ctGmXcgHr7xWqJPuRcxe8gpIY2tAZmSWyGO0MQAnTA3Obs/wCdoF9mSASkB3ct/iDypbsoKchwxtk4PtEpGnAmKuyt0tkGIQCuWAArJZst/DaKippQebHY3vb57RoU3Ozl7Dvn6xHUyDmzgbbti+0GLRN2BkT3DCxUD3T79HtE080tiKKg9vTJP8ECEhIcXBWzvcAkbhxyskxNWiDZYMoOLMGIDAu9lfSDsRWRQoEnIId3zYBvUdPaLumnEJcklk3IY/L5xVmSyk2W/wCEk2fd/cQRSyGOLm/WzfKDZKOZ/qLwkqlJmoRasBTJu6na+SHt7iPPl6dSVAKBSe4b849uUoqZDgWuQHApO999vSOP8b+Fp86eibKeZLMsAXSCkpBJS1iXuRnLbR0OmzpLQzFmwv8AEi/4S1p1GlukNKKUHdykJKVZd+zNbvF7zAtxMJSQWLk0uRYjdu8YXgLiSky50lUshlVFRDNsUlw7uLANvHSULSpRExw9qQMMMWNQLOx6+kVZtptF2N3FAlpqIPKQzIJe5wXKSQzO3tDzNME/iUFE1A08uVJsQ4NTX7vE5clNKhLSghRqNKWFssAMl4CZxBWAxyaQoKLFgD2Fmx77xVY4GXoRKDpCWVTUQrAF7C1jlwS14sHWfESAipmSXZ3KW3Ym2QPd4npjLqBSKVP0t1IsLZdm64gaUl3SbKJIJZlA3JuLXJxZwWxAbvkavBLT6lzeWHGxPKCzMFYIuP8AGYsS1gh+xSSDY37dPmIHL1ApVk2BSXvchItckMH9MwPWa9Ek86kgEulNy/LfmD1Aki57ZaEq+A8FmUVVXpIpLXyb7NbIiE3TIJBbBKskX+F2HXv7wPzrpUAUpU1ILDp8+3rFlM0Fn3D9CP1fDwnASnN1dls9s/mc9+kAl62sbO7AqSQ7YBTkg9R0i9KnhVlNQx5sdQQALgxVlcPwSUqDkkEOezEncZ62xeGi13A0GlndOQGZxs4sdwwe1r9YJpnBUlnBJw7g2L2u7Py9YpiXTSo1AgKVZNjVfawVYHp0gGq0NSEzEKMuZL+G7AsQCC2U4+XWGaTF3XBpzpYU+CBm5u9jsxNgx7RXCLUkFQZiXwOlrpAYF+8KtdlOC7A0gMSQeoD9X7GHlqqKrhhm2CPUXHyhOBiP/RpdRmBKUqUHdgUrT+FXyFx0EVdOiZppypboVKmKKpblRUAAKkuXBISBb+C4qUQGScbPhtwD1/SFImh6G33xfrlj3EMsj77iaV2Ar06SagBUnCmB2uD1G0GkasEhBstnbDgM5B3F+5EV1Bcs3uFXTuxAAIJ75D9DBkTHZV6tyQxSDkYwYl0QP5quh+SoUDHFEC3mIDWa9mhQtgstyvDk2m6ZgIsOQjGNukFm8JnigeWtQqYkJVYN6YeFCjV7ZeRPVZcHCZyXBSsgf6S/ta5eGXo5gSBSt+tJ6+kKFBXTR8k9VlVXDVuAEKbNgc9H94mOHzAy1BTj/T7+sKFCPAvIyyMj9iUkghJLl7J2LmEdPMBdizdP51hoUVPCl3HUx5qSL0q9g+3/ABFRAwkvk4BP12h4UJ6SXcHqMHqNKsXSWNviTk+3rBAVgUrHVjhh/iFChdIykWES6gWAU+zekElEpTQUuDbrlizwoULK0OmEGlCZiptyVpSCxAcodieqmP0EMZCQSQd+lx7vDwoDb8ikRoBfBquXf9cCwgUzgylGpNNQtkBwwzbt9PWGhRNTQRpnCpgJppqOHLjAvh8jrvBpvDlAtzEmnfl5QenWzl7sO8PCg6mGzGl8MUiWJZVNWtK1WBb4nUx6G/Vv0uS9IJksVYBJL2Ki937u+IaFDTk6sCLE3h6lJAJ5QAEswYN+0Ak8NCQ5U+cd3J+t4aFFTbGHTo0iq984sYn9mGTYiwI6d4UKF1uyUEGnSzlQBYi6ixyXAdhe8Zs6eJcwBTFJlhSSD0PMO2QRfaFCi2LvYpyyceC2jROmxBBu4xixYWN7xNGmQAp0JUphXYB7MS8KFFbmxr2sz9RrEpBUWICQbJKiDhmye4i1pdTJWulJTUeYB+YgbsO179YUKNCxpxbMrzSUkixqErqZkl36fz/mKkvSLSXZgSLelifyhQoo7Giw6pCHvLD72MNChQL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394" name="AutoShape 10" descr="data:image/jpeg;base64,/9j/4AAQSkZJRgABAQAAAQABAAD/2wCEAAkGBhQSERQUExQVFRUWGBgXFxgXFxoXGRcbGBkYGBkcGhgYGyYfGBojGhUYHy8gJCcpLC0sGh4xNTAqNSYrLCkBCQoKDgwOGg8PGiwkHyUsLCwsLCwpMCwsKSwsLCwsLCwsLCosLCwsLCwsLCwsKSwsLCwsLCwpLCwsLCwsLCwsLP/AABEIALgBEgMBIgACEQEDEQH/xAAbAAABBQEBAAAAAAAAAAAAAAADAAECBAUGB//EAEAQAAECBQIEBAMHAwMDAwUAAAECEQADEiExBEEFIlFhBhNxgTKRoRRCUrHB4fAHI9FiovEVcpJDgrIWMzRTk//EABoBAAIDAQEAAAAAAAAAAAAAAAECAAMEBQb/xAAvEQACAgEDAwIEBQUBAAAAAAAAAQIRAxIhMQRBURMUIkJhkTJxgbHwIzNSoeEV/9oADAMBAAIRAxEAPwAk3Vy5ZAWtKSWsSAblsesaUoWcR4XrNdMnLK1kkklr93bsLmO18IeLpiZiJU5YoJDqW5pASQEj8LkJL+sdWHVqUqaOPLp3FWehvDPD6SembLTMS9Kg42tEyiNl2V0Qh3iVENTEsIzwwMSaEBAsg0O8JoTRLCJ4TwmhNAIJ4eE0JohBPCeE0ICIQUJ4TQmiEE8OTDNCiBoQMO8Rh4gB3hnhoUQI7wzwoZogBEwxMIwzRACeGKoUMRBIMpURKokRECIYQiqKswRaIgS0QRGitTDwby4UCxaPFEoZ7GogHqw6xY0yCqyXOSq7OAQS9w5tDCckpJqdTM2GA2f5Y6HG5tJxBUtmYDNwD1uXHc2PfrHCnoVHYldHpHA+KydJKShS5kxa1BAAFQsQCUgPyivO7R1k9dKFKtYE3LCwe56R5DwHis06oKUFTiqygq/IxJAf4Rn+GO68YcRnS0pMpLy1JYlgpNwWBBs2Pp3joYcmqOxjnGjl+NeJ1LmFQdAKkkMTcJbYn8SRt1jrfC/GAtJC1lSgKlFWxvZxZqU47Ex5pxTiqauU1DoUszkEsc5H19Yu6XiqkSglLAEhRdlXuLD5erRk9dwyW2M4PSj1wMQCLg3B7GE0Y/hLWlcqglSigB1KLuVO6R/22D943KY6UZalZXQNoTROmE0NYaIQ0EpiNMSw0NCaHaHpiWQiRCaJNDUxLIRaHaHaE0SwDQqYemE0AhFodoemEBEC0RaGaJNDRAJDQ0ShmggoaGaJQ0GyURIhiIkRCaIKQMQaCkRGIQEoREpgpEM0GxaB0w8EphRLJpPDDIQpQKVFLqu4ekWu497fnHTf/T0rnTUqYsoSpwhSgCSVVFj8NIHXIcXBjtjwmQtqpEo9mA/I3i7otHJQ7SkJvY9T6l+keNfWvsekXS3yeYS/D+oRN8pCCqoDmThYv3Z82cFnjdRoOIJmClygUIKVjFIpsh3wDcC4uMx3C2SSBKXYO6Q4I37PHNcXVo55Cpy5iX+FRKgBtYkMOv1h8PXzUhJ9DGrOL4zpqFLlrRLckKFJsnsC9hdmOIJpZBCXQEKUBUQHBTYizku9u52G47UcG0c6SAmYFcwVXUFKJe73Yu28aPDODaaUDSASTdRud8F7Hv8AKNHvoylckyl9FOqTRzPANVrEJEuWE8xqUS1nIuq7kNb1OXMejoSwAJctcnfqbRQ0/wBmk1UlKKiCcXta/wDMmLP21BwtJ9DHQw9VgS/F9zLLpMq7BoaGCx1HzEDM/mZrbl7/ACa/zjRLq8Ud3JCR6fJLiJh8W8daaSksrzFBVNKeosbm0T4P4z0+oUEJJSolgFWBuwAPUviPLfFHDFSZ6kKJupShuCknlLZBaxB6RW0ctjLNYQ7knmqGwsBlxGR9VK7T2DLDS35Pe6IVEZ3hfiyJ8hISutSEpCyUkXbHQlhdv1jZ8g/z941rqsX+SEWGbVpMr0Q1MWDK9PnGNx7xAjSUeYFEKJBKQ4QAHdRGNh/xFiz43w19yelNcpmjTCaB8P16J6K5ZdLkYIwWwYs0xYpp7oRxa5BUQqIK0M0GwA6YjTBmhqYlkBUxGmD0xEpiWACUwoKUwxEGyAmhmgtERpiaiEGhNE6YQEHUCgbQxTBaYYpiagUCaItBimGpiagURCYeCBMKBYTl9PpgWVURcsm43L2di8XZcsswUW+nUN1Ho8VUgjKQ75fr1H/OIJLSFHH+0Fm979bx4Q9bsaMjXlFTWDEnbAckfJ3jF8acVRM0i0i5KkAUkMyrsQGzSWttF+Uo/iI2NjSXN2GGzFjR8NkTJc1E4ky1FJCclLWcKZw7PeE/DJM049LTtnJcE8OomSB5ZSmYSSHSCHQmoAl91N6RoaDw/JM1l0ulUuaryyoJV5ilJIdTEFDKwYxPEmiXpJ6JJmf2FULSWBvZ3TfqxG4Yxr8H435c5ly0zXCUBhS5SrNr4Ws92Hvoakld8k2lJqK4PQdLwjTzErFCaRyKC8gofLk9QX3eMXxJ4XkTUFKGC0khJQaTVSSlJ/Ekkge8HQlCpqnUUolKJmc7JakFKiQXAxYtg9YzOK6yupEtRTJNIJClF3ZyFOWSHIAwX7iM0bTtBa8nD+I9YqSjTJQqbKVSywFKZqizgn4rD2jV8PeLeQ+fUyUpNaQpVQJAJVkhR7WscYg/GOHp1gTLWkslRAYpStDkAqsSFVBNTEZtYvFHh3hMyZS5c8FExUtQRMHMGEwfEk/EkqCGI/FG6Li4JPkzST1PY6PSavS6kOKJpSPvJSpQDO/Vmgs3hEhV1ykXd8D+YjyTis46eeUy5ij5aiKgyTUCQSKSWB7Ex6hwPjqdZJCqQj7q01A84Y4/CQCdsHLPBy4XBKS4KYuM20aXD5CJCCmUgpT8RCTk4s5vj6QdWrKgOZQ7YMVVgt0zuQ4btv2H0ia0knJciz7vYe4eMzk1uWxguEaCNZ1P/laJ+aSSFUlJAZs96gc7YiEzgizIC0OlZFVKi4PxYIxUw7DtGRrJU+WoAJQpNqudlICgliW9TvdntAjmHeF9jT0HDJUhalS0hBXc0ksq5LsbRckzaQw5iOpJ/cxxWm8ey01iYCmhTXL1XKbNdrdN43tF4glT08ikLw4cOPUZjUsuSG+5Q8UXs0Fn+JkICqkEEPZzsSDZn6HeMjW+Mlz9Mo6NBE1wBWU4fmKX5VFhgtl9mi/xPh0ucigsEnIUCXBBwcpYsbbjvGPofBRQqWZeoS0twykFWauig3xG2I2Y+tdby3+phydNvtHYeRx2ey1LIkzgJdpiiZUwPSqlLmguXcDLR0EnjiUmWlZKjM+EoQSMF3Is1s945/X/ANPBNmmYqeQ7WAwBgCpZAHtGxoeAIkNTLKikMFKNR9msn0AEF9bp3jL+fqBdK3tKOxrnWpcBjfDsO+IhP16Es5zYMCT8kg27xVmJNixt/wBw/LPpFX/q6AWqQCXLOHZOe9miv/0Mr4f+i32eJdi7J1pK1AsQ4pCUlwP9Rcg/Ie8WFahgSwHu0Zf/AFAEO7ggENe20BCiQbuD1a3owH6wvvsz+YK6XF4CytdNYhS5bu4KZaqWfFyHLd4PN4r29/2MZ/2Y94ZUm9iH6GA+rzP5iLpsa+UkucicSF1mk4dg9iCySx7E9INK4hLQlgqlKKUkPypf4R9MCMxalAs387NGZI47JSFme9RI5bGwyWwQ46fpAhryPdv7jS0wXC+x2ydScVA+0TTqetjHDcR4iQmVOlv5Z5jSWIaxb1H62i1qPEFk0kkFIUFEPl2cO7hjcHKT3i708i3Un9yvXB8pHSTpqlHlWkhwwBKVODfchQ7WjN1fihOnUEzkzUuQ6qCUBy2WsH9cxkTOOJVMomJALBQWEgF7moKSWLehOffR0esUtK0KVL1SLNUAFZwQWBdixtcYhovJDdt/cVqEuEvsb6eKJIcAkdQbGFGeniyAG+zTg1mEtRb3EKJ7rP5B7fF4/cA7gkkP/PcxGVxClRSUquHBGH6MOw/KHSF1Ab5v623sWhgsBwSAO7i/SOOdLcsI1gYFmbpE06glmZ33cd++4iCQLEMU7s526CIzBsGt8ye5JfYQg25HXShqEeXNIpKhSQaVIUMU2IB/Qxi6jw8uUtK5YEwJUCzgF0kZBNwSMxrib1DZDHDXtu2IS5TkbA9zzWbYuDgP3PqHT7FkJuG6OW4n4vmfapkub8ABBlEumohwHCmasvd2PoBGhMkTVShPCpYQukeW5SagXWqWUimx7XpJvGd4q4PJkzZc6a5M41CnfyykKCgxDFzcuTTiN4IRNSkFQISyUU8rWCU4P4T8BwTeNMtKUWkU49dy1Oyck18yQCTktd+7C5cD5e0WFf3GqJK2KagT8JIVTs4BSB7HG2bptCJSSkKUt1B1EqrsQ3xEBRDu422MXUyagVbu7OKhfcOw7dQzxndJ7MsTbPOvFnhZUhQmhvLWogMDyqy13dw59jBfDXEFadVctTLILgh0qS9wob3949D1iB5SxMSZiMqBxSk1OQTkDG8ZOn4tpNTO/wDxyiYWY3NrAE0+4vsM2aNazynDS1ddylY4wnqv9DeTrEKYpYhrEYYk362gsiYAoFBAI2J6YzFKTp0gEXZiGFgxNxYMfWGSjZPKCzKZx8vXr1EY3uWXR0Wj4yQFIUVXsCNgSTn/ANxvkd2irxvRTFywJSkKqN3Ur71j8BsLJ2YFy3TL+1LS9TG4AYXxcFvzxBhxUpLpdIOcYLbP39oRw7ouhlaBcc4CPInnySgOVCYkClTXNQ2cG9r9bRw07REXYEuBYsQcBj0xvHqM3jdSQCys3KQUsbEFIBqcAj3jD4nJQhUtCES0JW4Kxy1g/dLXQ/w1XZyb5DY5uOzLlLWc7p+ManSD++hVJxWXu2Au/wAjHU8P4mmdLQtJapwzhwQCSGBd7H88RR4rp16qTPTKAFTywFn4bgMSDkAEvcYzGf4PA0jyNVLKVzCmhTilwLcwtVcEF+1jm61KF9/Bla+Onx5Omlaxt363feLkvVPsRaMLWcOoWVS186s1JAJze9ioPGYvjc2UtKFh2wRyqY9Um272aM926Qzx907OxXqyBYmM4TkEmtKXuHpSol+7OB2ivK4iFlQSXUnIf5ta4DjEG+0hYukA/wCoCCpNFTj5AzZUlQpMtSQhgljSLM1ISrAG7PmJpUl6QpaS5+JHL7KDWiS5YKaaQxtdLjHe7RU1RVKSShLlnADlJIHwt90q2IDAs8XQlGWzK3Gtyzpp4USBMSopLEAgMfQ32feDTFsL2fci3zeOTT4uSya/7KlEg1CtII5bgMpP4v4YKvx1QClgaUg1oKaSHIshdJVj7pPtGn2zfBR60e50kmaiYaa0HZ3AbHd9xFTj3hUTUKSlacMFBQa9w92ztGLp/E8tT1TJIUfwqavowUwCmDOfR46KVNAS6FjrzWf5dLdri8DRPHuh1KM1TOE12l1OklJlzUpoBWATjmTsbWilN4syEBQULhiLoUPMJDHeyliPSE6oqBfnSrILKHpT09Yy9d4M004WSZZyaTSN9jjJxGmPWL5zPLpn8p50ji1BHMVFKlZNi7O/UFjE0+IlAhSSUqLVDYnc9nOfV47E/wBPJKLlExQ/7nHzAh5XhbSj/wBEFuq1H5uYt97iE9tIyE+LbBpk0Dpluz1XhR0o4Rp//wBEv/xT/iFCe7x/4/sN7fJ5NXSp5i2QWIBslwevqB7wf7OFJJNN3e9J9ervApMtR/wCQW9MG8KXpgwc5OX/ADYdRmOI2dMty1UpNwz7mwGG7fvELEbAd/X0g8iYoG4BfcNb23DnptBFSUlVYSElVjZn2xC2NyZ8/SsxdJI+nZniqvUNkb2t29Iu6zTIIqdTtyipr3B7GxPuBGTq1zQsJ/tsoGkqKnqAqAanJHyYw8fiA9gXiHSq1chCQAlctRKGcOkg1ONi4Sx9Y4ZfFZ2jmKQApKnIKV4BcUkdS35iOh4XxzUHULlzZYSlNllKVkJsMkOPvJgn9ReD0L0qzzpmJNwEpBDJpALuTd3wHG0dDEtMtE90Z5tyjqi6LvA+I/aZZmUUgchUSRU1ywsM7+sXwQhQSyiAkHOLse9gCaoxeD+J9LT5b+UAaQlRcBnvWOUknewb67GllggCWSsO9QVW17XuTvZ9jFOSFPjYaDtc2XFTkhit0hQUKh8LikANu4ew6HpDI1bKCfLFXw1PsT7u74fraJydLUlpnwvvcswYAjBZ8b2tFaUEt0AZII5QTk0vm973tFJaXFahwHFm5fowcYzgw6kdHcP9X263xFSSigmhSmdygsQonJfJuzv07wYqANJvtbpkZuTcD+NAa8EBLnG7kerNYDHz7jtETO601KtUPhu93OQ2179YNqphYlHTB+W3r9Ipy5hJwkM5qS7j5j9IKFHTLU5p5SC5uGDOMZbcv1i1p5ynfNJBumzvsTv77RVnznAb4rMo7vygnsX2hGYoJLpUpvw3Ja6hfIBI6WguNkTaLXFy6FrShL0sQAQCnJdjjPzjzGd4inahRCwkBJUqgA5UwV8RJ6HO0emSdYaQeYv1TSxZy/a93xFDXeGdPqEqqSlCz95IYg2AcOxziLMMoY9pIGRzlTTOb4Z4rmSlUzVqmIYfEXUl263UbGzx2PD9Vp9QBMSEzEpJYsXB6EWILbGPO+PcDm6YiokilgoBxuD8n9cRjcN4pMkTAuWopU99wexBsoesa308csdUWZ3mcJUz2ZGtkFQSuWEqNYQscqwVOWszgO7QfxDwKUmSmamslIFRQWskOSQ/MAc+/SOX4D4nkasBKwlE3oXZRsHQT64d7nMdPpNSZTACoICkhJ6EMd8tvHNyYZQZtx5lJGavhOrGiK0ElSCkpLBSloyqznmpPwm8Zum45OTNEubKJdwJiPhLZCkkmliWN+lo6fTcTSEBgsFIpaogKSS7BrOC7H/MY+s8OJTNM6TU6llSkg0uWPwvjJGRY4sGaE401NEnG3cQ/wDbmhyJc5PVJSoA/tFCd4K000AgUli3S5PzY7Rz2s8JTUTUzJFaCp1FI5d/+6w6v8thvyp400oiaZs9QWoVJAKghuU2O1O5yYudwS9ORncFK9cTB4p/TpVJ8spcF9w+XGS20XvD/h7USfimkAhmSsn0IBsD8wbx0XCuIonJdCyQ2Clj8vZvaCmWpgQpwT0+n/MF9XlS0sRdPju0S082kAWsGyH+mYMuSmY1QB9ooomHL79vT0zB0Ten5RnafJfsGRoQh6TS9zRyucOWIcsPpA0Es5Uo23UT+cSM5Q+9buIozdcAql0i4DY2yA2LbQu7A6RoDVK6/wA+UKKVY6wos3JsUOIcYXIMtQQpYUWLMaW6neOs18hM5CFAJRMIDizLA/JTRjiVUd8diCz/ACxvFmSokBIJpsCT/H2G4ippDr6grgXSctgq9CW9BBkHlJSQpy4LsGD756whOvVYixBDkG+G/mHiJXZ3DYckMbOQ22+TtACNInKUNxiwFsfdO+DD+WkhSVJJSsUrDnB3HRT3BazCIqRdKnGWNyLN6057du8ME2wWcAehu/YOYPHACOpk/ZpZTLUooNZAusoC5FIJa5pW98s3QRx/9RdeFI0KQoGmWCnNQSqXKSCrZ6kqw+M7R2M+X5iFS1Asb2JBB65/aOO8bcBK/LnSwVIlS0JmdQEEh6QLAAC+L3aNXTSWtahM34NjmNVwGZp0S5k9NKZlRQCQ5ASC9OQOcR0/hHispKEyKyFFRKQRuoJ+Etm2Dl4y+L6QarT+bJMxSpSAZqVg2ZSq1IUAxHMlRBNQCgb3bJ4drzpzKnBisFQZQcNj2LHIje4vJGpcmTUoSeng9bSkBChZRuwOCQd2uPWBaIAeYfLIKrkKsAVs5I7EM23u8UOE+IZOpIEtRqyUuyxk23N7Wt840lTSSXvsmzsLqv02Ddo50oNbM2RknugXnACsAv0pJsMDlF9mtvEperqDmzhhY+mCMN1h2BexBIH6Fgdvf9opTNPfBzZvS+7b/tFbiGwiQsEXcD8sj9YZUk8pdrZAYuDm2P56xD7YxSkgkYentuelmfBeIBQUzO7D4gU7/wCNoFMNpk5smo/EXuACA3y6YiMsqFTEKLhiD3diL3Yet/eDGWWUXLnFhYAbHcf5gCtGUFQSkNUymKgdmIfO3tDJgCo1bCyQQeuejkb2GBeDygPyBvcWyQbAXPf8oqOQ1QFyPiL739SGwPpEZUwVKJSRSW6unAI27t2HpEqyWaSeG1IKS5SdlpsH9Re7RzXGfAcuaFKlumaOZrULYBw33frGxo+MKYJSoMp0s7ggMcb3IPURCbqFguLB37ktZkgYLt1tiGhKcH8LEkoyVNHl03gc5AUVIUij8QI6mx/9pjd8Kcd1apyZSSlfUrYkJFzzm5G7XjvNUfMlTElFZKFKYh6qbt3JAs24Ec/xLwt5a06nSzGUtPmIDGmZU5UkEl62INJze5No2rqFkWmSMzwuDuLFpv6hSitSJ0tUsgs7uAQWIw/W/aOnV1Qrr3B2369RHlXjThnk6tbAgLCZofasOR6BTj2ix4f8aTJNKF/3JbUgfeSNqTu2wNvSBk6WMo6oEjncXUj0vTadJ1CZqvjDg3UygQAbPmwD5axeKXEliSoppKgQFDa2Bd8hiD6d4fhfE5eolhcs4LEGygblm6tf0i0VliDjN757Rz2nF1I1pqS2OG1WgnSVGfplKACiqkmrbJH3g7i943uEeOZc0Eq/tkAOKjlyNxfbHWNWZpE2YMXGGt1+kZc/wnIQtUwVAGpRCQCpy9gHZSXULDph4vWSGRVNfkVKEov4XsW9WklCk6UplqBKmoHNYj4T3a8UR4kmSEo+2SiioMVpAsr/AFJG1ncde0dJxPwqjVSETJCqFBLK5WqIY4GLv6vaOb1enny0gBKNShRIUhZ2TSAXUGZ3LsMwsJR4f/fuPODStM6BM9gCC4IBcDY9Yo8V1UtIClVAggCl8qxyix94hw/WylJCEnyVgDkBDpNgHKvjawyYLxGUryecGYUlyZY5rFxy/eDZHbeK0qluBu47E0THA5X71APCiknWSmF1/wD8V/4hRZX0Es3Aiz4Ie3Xrs/yhzVUXUpNTAWcDtbax6bxWTcCq5Fhsd+n6wWUtkgZa7n+ZjOXWHmKXgKSCAzN/8un8zEJlkrcBI6i4axOzQNesZmYNlxf55GYkdQ9hbb6bbdoFhs53ifH0pBZR5CU0g8z2JdLYF87wXhXikTDRWCWs/wB0Xa25NoJxjgUudTUaGd6QA7sGNrbWjM4bwIaebykkM6Sexc7Z2fp7xo/p6fqUf1Nf0OyTLuxwckd/e8Q1WnAFQSSoGoBwQoh2FKnF33cAt0eBStQ3bp6/pFiUWNOR9feKYuty5nEeGeLCQJpnhaELnhRlIyHqBZJI5aigd2Ia0UfDHAB9slCZRN04JL/cUCpUsBRUOVTh29Gy8dP4t8NnUplql8qwtNZcjlSlQc2+6Rbfm7xjeB9eqVxCbInFITMCwpASVAKRVMTTflIIKnDv7x1YZFKLlHkxOLjJRfBQ4r4XVK1SFypiQmb560eUCDKMkq5CNiGRfv8AMHAeNqkzApRJD0qSeYFIHQ9H+kd3420MlOkmLKkCZJmLApfm85IUbA2JKQQbfCerx5bwyX5y0SyoIqmEhRw9JYH1UAPeDF+rFtjf22kj1nS6kT6hLXUBLM18qoCsirLWAfDEHvnanj8pK/LVOTVUUl6hSQ43Ap9+saX9NeELkrCisEzJU5CSxISUqSU0k5ButrOC945P+p+hMzioEsha5qUWBAAdwBVhmS79IyxhGU9JonJpWdD9qJL0umzHZi5y98QcKBYqa97gYD9dwW3ijwfhqdPICEKClFxUyg6gRtliMbMAdyIvKmEE8xYsWUBYizDDj1tf0jPKk9hgi7HLm+A9vT9IRUM/XB2cW2t+0OWaoi1xZ1ZttuX9oklRAFnHr+hNsCJsRMpmab2G93tlw79jn1tAwCD8JLt9A4zkN23s8XipgSMuds+nUwCWklLkN8sjNL7NEIVjpUZptbboXBiyJfICPQ+oJex36ZHtARJKVKUFO7O5ABYNZmyN4hqZYUHJaku7Cxd3uMHBtuYPJEwyZqqrXSQGBbOQxQXd+xzZ4lLEtUsyZqUlFT0mm5GDa6Tc9LxTkIpcKFQan4U8ocsAwYIe7gBmvFqYGJuC+S7M4DjNv36xHs9iXZheLuFTNQtHllJQkKArSyuY1MVC5yWHrHnWt0plrKSCCD+UevzdOHdRZ2xcFsAt+eRVGH4m4CmehakJSiZZRvVUEAjlOxIYkRqwdRpdS4MmXBvqicn4b8RK0xPMry1fEAxuW5mNnYe7DpHoWm4zLmJSpK0qJwBYq6sk3s1w7/ryR4E+kWDJaZLQACBcmtSiSAC5pDAvg9hGP4Z4nQvy1E0qNrOAo2djh7B9vnF+THHKnJcoWEpQpM9RKvf6+t4itQLbu7i1x3Bz7QCTKUC7EhksHO++G726HqYFptegqoJYuoMzKBT2awOf4H5enwbfzL2nmTErChOUxYKQfhZ7lGSlWCLta7vFWYFuorS755rWfmDi1mcdXgpkh7et/wAwBEkqBFKxUPqO4+UC/JDM1PDkTRStIyOb73UEKvcfx4zZfF9RolUzapsou0wCpQLua7/rg74jpTpEG6S5HW5G7Of5eBGWwJYDbBch++0WxyJbNWiuUe6Kg8T6U38z/cYUOrhMl/8A7cv/AMf2hQdOLw/5+hXc/oXkagCylB8WDOX6Ht+UGloLukv1fDN0/mYoanSvfF7O1vSLWj1WBTdrP0f84zM0Itqlgv6b/WM+e9SAVE1FnFmpcn5hLPFrVoNBI2LEem/5RhafVKStlNyixP3iSTj2x1izGu4kmbJJU4BPQKyzNlmYBQwTsYGkkqD4HKcO/buMwtBq6iGcAklRa27Crci1+sXVygRykj9+3qdukB7OhlurASFAHmyDcs306d4KJoBAquSwYYLOfyivRMYcjEFiCQ7dR2fHYw92NOR7Ps98YEBolmjJ1Fy/fv8As8Up3CJX2iXqJaGmJVUwLBdqbnAcbtvDaXUsWU13GCDfttF8EM729ekGMnHgNJ8nPf1Qlq+zJKXIKw7A2NBAq2dmb3jieDeHNQ8maZMzy/MSoEC5CVJJpHxKsRgR7HpdUFS1oJSErTlQCg7huU2Nxg2inrOLTJenlGUlKklaUOolLkuHAwQ4sLO2OmrH1DjHSkJLCpS1Nmh4VlaoB1y5aQqYVFlAlKVJSEAhP3gEkUi18xzHEtPJncUmauUsrSlkppZvMSkJVSzOAAw7k9nH438SnTSHQtp82gIUlTKSkcxVboCEjuX2jm/COuq09HmAqCj/AG6BUEukqU/3nuzj5Q0MctDn5BPItSidSjSM5RWhzcMW/wBw2e6hkekTBALEKIJKfh22IIyMX/KBoBprLgnD3YsXdlMukAlg0CAT90y7k5FTs9vxZBNr2zvFLQxpaPlURUogtcnHod7wwmB+9wOgbDX3v8oryWDZQWIF3dzykBvU7QKSo/EVJWkiyili189RYRXRLNJi1xd/z3L7RFaRcDtnviAp4qjY1MASzYw/dosFZIDm2QbtvtCXuMVvJJHXbLAfr9YppmsQks5JAHpm59QY0K8s7l8DcdsbxWWxwAqxGSDgAv0DfpDkKUqchbpKLhwXChcmlmB36xYnKUly74cB3SQLG5Pc4b0gOr0NlAlweYXy7jKnH8DRPSTgLOLs1/h7B8Bg1s2g2BEpM5KgylC7WJ5nGXAtgdbt1giZrEWL3x/n8V4SpWWe42JGTzNezsD6HpCUsM+CHIJJJc9CHOx7N0hQi1mplEVKSo1AptuCCC7YOzPkRx3FfB4YTdMSkpYqlsah3TuerfKOvlS0FwovZVyH3w/+kgwSXoUhRWj4m5h1H5EsMesPHJLG/hElBTW5yur8UTNLqTKm0KTgqlilaHOS781nbvmNRQTOSmYlQms1CkpDgjlsSAxdiMQDjnApGrmeYFU8gBYi1uVR6DaOOVpNTo5iSkkE8wpNQLbkCx942RjDKlp2ZnlOUHT4PREzVINOCxe1na1VnHV+vrB5iiL7XLh7dNvyxA+Easz9KibMCUqV+HmqADP6kvYYMWhLGOgHZuhf9IxZFpdM0xdqwP3shNs2629YNUzM/faK+q0tV2di4/KIS9QQOYGzgE3Nt7Zsx6xXV8BZohQ3CSdy2YUVRqT+H/cP8wocXYsTtMpOxY/SBFAUCCSlRFj36h94tp4kFpCF2qsD3Z/56RVVILOLi9hn2+UUpjj6dJlopqqYW6+nQxWncIS9bkBTAgdgW/ODqBDbdHe75tscNC1CFFIYkjphtvaDuiEpUsJA6XLk/SCy5zBw5bLB7xzeslr8zlUopNgMMd/X9o09BqDR3Iv2O/vEqtx6Rq+eCxU9g7bj93gaAxLOBkkY33gSJjAbXvb+XiIUASxd2thvl6QbEoKJTsWNibkMemR1/WGlLUoKFha16n+osIcVMLv26G2CdmiMo2IApYMXuL7D0g2SiUupDhwQcWGP5+UHka1ErzkzABLXLe7JQFIH3l3puxHqMwCQoggTGc2DCwDf8n3ix9nTMkqQpNQswItbqDnb0aDFqyO0eL8Y4vM1E0zJhcnAeyU3ZKRsA8C0c8ypiFhjSQptj1B9onxiRRPmJppZRsdojo5oE2WSAQFJJBuGcO8ehVOO3Bybd2euydP/AGwoLIKkirBtcjpV8RLgCImliQ4qKg6Qzb74LnF9/YJmJUoMxAdPI2zU9GyCwheUVApwoGrNndxgC7sY4zR0kTUsAOl+VWUirBb0T7M3tBkEf+ooKLkoUS5DhwMO1tu8UNJMUSQpQcqZ6DZTi5Bs1xcFoPo5oWgG+SlzTUDcYuOoa2/sGg2VRIEmb56ifLIAIAO7hyBZm7C57xrSdQSipIqR90YZ7tuzOIpqmqNMusOrChkgNYAuMXt1gk3V0pqutyQNnv8ACXLWu79BCSje4VsagIZVJtYkfLF/rFfUJKRgh+m49/aFppwKiAO3wtgPY779osLSVC9tv59Iqf1HRRmqDWOwZtrEbev8eMhfDqamNyKg5JYtkl37RrDTUpN7Edfy2aK45mDk0u7McCzWuXhoyoDRlCfMqDhWQBSlzkBRKVZDWt6xpzk1AkqFNze/KzEEfPDYiMqWzsXKgxfdiCEtbbDdYaTMUHJQCWIsQncC49C79sXix78C1RKWtRIYPyE2Vl8Z67F7G20HkziHCUh8uOh693Ubf5ipISaiXQSxDDDE2B3Bz2scZi1K0Z92yGfs97+7wkqChpqLFaAAovawTe5GLdfV45eZ4tCJikqtSQnNTWvsAL2jc1miCiEkF1Aup+ZFg7DCrhP16xS8Q+HvOlFTDzkJBqSkDzWsCeX8NJz16Rfh0fMUZ4OXBz/G9TM08wTNOpQl7jKUrNyKSGDs9s5jreBcZRq5dVwoAJWkH4S5KTjBL37sYzvBetE5M2WtIOHBUH2YhDAM/R8t0iGu8LLkzBO0q0pIIqFLAizcoDZT29mi7LpfwS2fkrxpxVrdHRGaemM9Qw3Fupgksg3cPuDjHX0eMrhPiFOpUUrHlzkjnBDOL4+hvGgnTBJdL+hO316D6xhlBxdM0pp8BaCLXhRnrmrBPLMN8glva0PD6QajaOhSR1YgjqCP4REEIZThx1f5RR4bqXIFwbkvjN79P0MaKVPyqHv1I/aM2/ctGmXcgHr7xWqJPuRcxe8gpIY2tAZmSWyGO0MQAnTA3Obs/wCdoF9mSASkB3ct/iDypbsoKchwxtk4PtEpGnAmKuyt0tkGIQCuWAArJZst/DaKippQebHY3vb57RoU3Ozl7Dvn6xHUyDmzgbbti+0GLRN2BkT3DCxUD3T79HtE080tiKKg9vTJP8ECEhIcXBWzvcAkbhxyskxNWiDZYMoOLMGIDAu9lfSDsRWRQoEnIId3zYBvUdPaLumnEJcklk3IY/L5xVmSyk2W/wCEk2fd/cQRSyGOLm/WzfKDZKOZ/qLwkqlJmoRasBTJu6na+SHt7iPPl6dSVAKBSe4b849uUoqZDgWuQHApO999vSOP8b+Fp86eibKeZLMsAXSCkpBJS1iXuRnLbR0OmzpLQzFmwv8AEi/4S1p1GlukNKKUHdykJKVZd+zNbvF7zAtxMJSQWLk0uRYjdu8YXgLiSky50lUshlVFRDNsUlw7uLANvHSULSpRExw9qQMMMWNQLOx6+kVZtptF2N3FAlpqIPKQzIJe5wXKSQzO3tDzNME/iUFE1A08uVJsQ4NTX7vE5clNKhLSghRqNKWFssAMl4CZxBWAxyaQoKLFgD2Fmx77xVY4GXoRKDpCWVTUQrAF7C1jlwS14sHWfESAipmSXZ3KW3Ym2QPd4npjLqBSKVP0t1IsLZdm64gaUl3SbKJIJZlA3JuLXJxZwWxAbvkavBLT6lzeWHGxPKCzMFYIuP8AGYsS1gh+xSSDY37dPmIHL1ApVk2BSXvchItckMH9MwPWa9Ek86kgEulNy/LfmD1Aki57ZaEq+A8FmUVVXpIpLXyb7NbIiE3TIJBbBKskX+F2HXv7wPzrpUAUpU1ILDp8+3rFlM0Fn3D9CP1fDwnASnN1dls9s/mc9+kAl62sbO7AqSQ7YBTkg9R0i9KnhVlNQx5sdQQALgxVlcPwSUqDkkEOezEncZ62xeGi13A0GlndOQGZxs4sdwwe1r9YJpnBUlnBJw7g2L2u7Py9YpiXTSo1AgKVZNjVfawVYHp0gGq0NSEzEKMuZL+G7AsQCC2U4+XWGaTF3XBpzpYU+CBm5u9jsxNgx7RXCLUkFQZiXwOlrpAYF+8KtdlOC7A0gMSQeoD9X7GHlqqKrhhm2CPUXHyhOBiP/RpdRmBKUqUHdgUrT+FXyFx0EVdOiZppypboVKmKKpblRUAAKkuXBISBb+C4qUQGScbPhtwD1/SFImh6G33xfrlj3EMsj77iaV2Ar06SagBUnCmB2uD1G0GkasEhBstnbDgM5B3F+5EV1Bcs3uFXTuxAAIJ75D9DBkTHZV6tyQxSDkYwYl0QP5quh+SoUDHFEC3mIDWa9mhQtgstyvDk2m6ZgIsOQjGNukFm8JnigeWtQqYkJVYN6YeFCjV7ZeRPVZcHCZyXBSsgf6S/ta5eGXo5gSBSt+tJ6+kKFBXTR8k9VlVXDVuAEKbNgc9H94mOHzAy1BTj/T7+sKFCPAvIyyMj9iUkghJLl7J2LmEdPMBdizdP51hoUVPCl3HUx5qSL0q9g+3/ABFRAwkvk4BP12h4UJ6SXcHqMHqNKsXSWNviTk+3rBAVgUrHVjhh/iFChdIykWES6gWAU+zekElEpTQUuDbrlizwoULK0OmEGlCZiptyVpSCxAcodieqmP0EMZCQSQd+lx7vDwoDb8ikRoBfBquXf9cCwgUzgylGpNNQtkBwwzbt9PWGhRNTQRpnCpgJppqOHLjAvh8jrvBpvDlAtzEmnfl5QenWzl7sO8PCg6mGzGl8MUiWJZVNWtK1WBb4nUx6G/Vv0uS9IJksVYBJL2Ki937u+IaFDTk6sCLE3h6lJAJ5QAEswYN+0Ak8NCQ5U+cd3J+t4aFFTbGHTo0iq984sYn9mGTYiwI6d4UKF1uyUEGnSzlQBYi6ixyXAdhe8Zs6eJcwBTFJlhSSD0PMO2QRfaFCi2LvYpyyceC2jROmxBBu4xixYWN7xNGmQAp0JUphXYB7MS8KFFbmxr2sz9RrEpBUWICQbJKiDhmye4i1pdTJWulJTUeYB+YgbsO179YUKNCxpxbMrzSUkixqErqZkl36fz/mKkvSLSXZgSLelifyhQoo7Giw6pCHvLD72MNChQL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396" name="AutoShape 12" descr="data:image/jpeg;base64,/9j/4AAQSkZJRgABAQAAAQABAAD/2wCEAAkGBhQSERQUExQVFRUWGBgXFxgXFxoXGRcbGBkYGBkcGhgYGyYfGBojGhUYHy8gJCcpLC0sGh4xNTAqNSYrLCkBCQoKDgwOGg8PGiwkHyUsLCwsLCwpMCwsKSwsLCwsLCwsLCosLCwsLCwsLCwsKSwsLCwsLCwpLCwsLCwsLCwsLP/AABEIALgBEgMBIgACEQEDEQH/xAAbAAABBQEBAAAAAAAAAAAAAAADAAECBAUGB//EAEAQAAECBQIEBAMHAwMDAwUAAAECEQADEiExBEEFIlFhBhNxgTKRoRRCUrHB4fAHI9FiovEVcpJDgrIWMzRTk//EABoBAAIDAQEAAAAAAAAAAAAAAAECAAMEBQb/xAAvEQACAgEDAwIEBQUBAAAAAAAAAQIRAxIhMQRBURMUIkJhkTJxgbHwIzNSoeEV/9oADAMBAAIRAxEAPwAk3Vy5ZAWtKSWsSAblsesaUoWcR4XrNdMnLK1kkklr93bsLmO18IeLpiZiJU5YoJDqW5pASQEj8LkJL+sdWHVqUqaOPLp3FWehvDPD6SembLTMS9Kg42tEyiNl2V0Qh3iVENTEsIzwwMSaEBAsg0O8JoTRLCJ4TwmhNAIJ4eE0JohBPCeE0ICIQUJ4TQmiEE8OTDNCiBoQMO8Rh4gB3hnhoUQI7wzwoZogBEwxMIwzRACeGKoUMRBIMpURKokRECIYQiqKswRaIgS0QRGitTDwby4UCxaPFEoZ7GogHqw6xY0yCqyXOSq7OAQS9w5tDCckpJqdTM2GA2f5Y6HG5tJxBUtmYDNwD1uXHc2PfrHCnoVHYldHpHA+KydJKShS5kxa1BAAFQsQCUgPyivO7R1k9dKFKtYE3LCwe56R5DwHis06oKUFTiqygq/IxJAf4Rn+GO68YcRnS0pMpLy1JYlgpNwWBBs2Pp3joYcmqOxjnGjl+NeJ1LmFQdAKkkMTcJbYn8SRt1jrfC/GAtJC1lSgKlFWxvZxZqU47Ex5pxTiqauU1DoUszkEsc5H19Yu6XiqkSglLAEhRdlXuLD5erRk9dwyW2M4PSj1wMQCLg3B7GE0Y/hLWlcqglSigB1KLuVO6R/22D943KY6UZalZXQNoTROmE0NYaIQ0EpiNMSw0NCaHaHpiWQiRCaJNDUxLIRaHaHaE0SwDQqYemE0AhFodoemEBEC0RaGaJNDRAJDQ0ShmggoaGaJQ0GyURIhiIkRCaIKQMQaCkRGIQEoREpgpEM0GxaB0w8EphRLJpPDDIQpQKVFLqu4ekWu497fnHTf/T0rnTUqYsoSpwhSgCSVVFj8NIHXIcXBjtjwmQtqpEo9mA/I3i7otHJQ7SkJvY9T6l+keNfWvsekXS3yeYS/D+oRN8pCCqoDmThYv3Z82cFnjdRoOIJmClygUIKVjFIpsh3wDcC4uMx3C2SSBKXYO6Q4I37PHNcXVo55Cpy5iX+FRKgBtYkMOv1h8PXzUhJ9DGrOL4zpqFLlrRLckKFJsnsC9hdmOIJpZBCXQEKUBUQHBTYizku9u52G47UcG0c6SAmYFcwVXUFKJe73Yu28aPDODaaUDSASTdRud8F7Hv8AKNHvoylckyl9FOqTRzPANVrEJEuWE8xqUS1nIuq7kNb1OXMejoSwAJctcnfqbRQ0/wBmk1UlKKiCcXta/wDMmLP21BwtJ9DHQw9VgS/F9zLLpMq7BoaGCx1HzEDM/mZrbl7/ACa/zjRLq8Ud3JCR6fJLiJh8W8daaSksrzFBVNKeosbm0T4P4z0+oUEJJSolgFWBuwAPUviPLfFHDFSZ6kKJupShuCknlLZBaxB6RW0ctjLNYQ7knmqGwsBlxGR9VK7T2DLDS35Pe6IVEZ3hfiyJ8hISutSEpCyUkXbHQlhdv1jZ8g/z941rqsX+SEWGbVpMr0Q1MWDK9PnGNx7xAjSUeYFEKJBKQ4QAHdRGNh/xFiz43w19yelNcpmjTCaB8P16J6K5ZdLkYIwWwYs0xYpp7oRxa5BUQqIK0M0GwA6YjTBmhqYlkBUxGmD0xEpiWACUwoKUwxEGyAmhmgtERpiaiEGhNE6YQEHUCgbQxTBaYYpiagUCaItBimGpiagURCYeCBMKBYTl9PpgWVURcsm43L2di8XZcsswUW+nUN1Ho8VUgjKQ75fr1H/OIJLSFHH+0Fm979bx4Q9bsaMjXlFTWDEnbAckfJ3jF8acVRM0i0i5KkAUkMyrsQGzSWttF+Uo/iI2NjSXN2GGzFjR8NkTJc1E4ky1FJCclLWcKZw7PeE/DJM049LTtnJcE8OomSB5ZSmYSSHSCHQmoAl91N6RoaDw/JM1l0ulUuaryyoJV5ilJIdTEFDKwYxPEmiXpJ6JJmf2FULSWBvZ3TfqxG4Yxr8H435c5ly0zXCUBhS5SrNr4Ws92Hvoakld8k2lJqK4PQdLwjTzErFCaRyKC8gofLk9QX3eMXxJ4XkTUFKGC0khJQaTVSSlJ/Ekkge8HQlCpqnUUolKJmc7JakFKiQXAxYtg9YzOK6yupEtRTJNIJClF3ZyFOWSHIAwX7iM0bTtBa8nD+I9YqSjTJQqbKVSywFKZqizgn4rD2jV8PeLeQ+fUyUpNaQpVQJAJVkhR7WscYg/GOHp1gTLWkslRAYpStDkAqsSFVBNTEZtYvFHh3hMyZS5c8FExUtQRMHMGEwfEk/EkqCGI/FG6Li4JPkzST1PY6PSavS6kOKJpSPvJSpQDO/Vmgs3hEhV1ykXd8D+YjyTis46eeUy5ij5aiKgyTUCQSKSWB7Ex6hwPjqdZJCqQj7q01A84Y4/CQCdsHLPBy4XBKS4KYuM20aXD5CJCCmUgpT8RCTk4s5vj6QdWrKgOZQ7YMVVgt0zuQ4btv2H0ia0knJciz7vYe4eMzk1uWxguEaCNZ1P/laJ+aSSFUlJAZs96gc7YiEzgizIC0OlZFVKi4PxYIxUw7DtGRrJU+WoAJQpNqudlICgliW9TvdntAjmHeF9jT0HDJUhalS0hBXc0ksq5LsbRckzaQw5iOpJ/cxxWm8ey01iYCmhTXL1XKbNdrdN43tF4glT08ikLw4cOPUZjUsuSG+5Q8UXs0Fn+JkICqkEEPZzsSDZn6HeMjW+Mlz9Mo6NBE1wBWU4fmKX5VFhgtl9mi/xPh0ucigsEnIUCXBBwcpYsbbjvGPofBRQqWZeoS0twykFWauig3xG2I2Y+tdby3+phydNvtHYeRx2ey1LIkzgJdpiiZUwPSqlLmguXcDLR0EnjiUmWlZKjM+EoQSMF3Is1s945/X/ANPBNmmYqeQ7WAwBgCpZAHtGxoeAIkNTLKikMFKNR9msn0AEF9bp3jL+fqBdK3tKOxrnWpcBjfDsO+IhP16Es5zYMCT8kg27xVmJNixt/wBw/LPpFX/q6AWqQCXLOHZOe9miv/0Mr4f+i32eJdi7J1pK1AsQ4pCUlwP9Rcg/Ie8WFahgSwHu0Zf/AFAEO7ggENe20BCiQbuD1a3owH6wvvsz+YK6XF4CytdNYhS5bu4KZaqWfFyHLd4PN4r29/2MZ/2Y94ZUm9iH6GA+rzP5iLpsa+UkucicSF1mk4dg9iCySx7E9INK4hLQlgqlKKUkPypf4R9MCMxalAs387NGZI47JSFme9RI5bGwyWwQ46fpAhryPdv7jS0wXC+x2ydScVA+0TTqetjHDcR4iQmVOlv5Z5jSWIaxb1H62i1qPEFk0kkFIUFEPl2cO7hjcHKT3i708i3Un9yvXB8pHSTpqlHlWkhwwBKVODfchQ7WjN1fihOnUEzkzUuQ6qCUBy2WsH9cxkTOOJVMomJALBQWEgF7moKSWLehOffR0esUtK0KVL1SLNUAFZwQWBdixtcYhovJDdt/cVqEuEvsb6eKJIcAkdQbGFGeniyAG+zTg1mEtRb3EKJ7rP5B7fF4/cA7gkkP/PcxGVxClRSUquHBGH6MOw/KHSF1Ab5v623sWhgsBwSAO7i/SOOdLcsI1gYFmbpE06glmZ33cd++4iCQLEMU7s526CIzBsGt8ye5JfYQg25HXShqEeXNIpKhSQaVIUMU2IB/Qxi6jw8uUtK5YEwJUCzgF0kZBNwSMxrib1DZDHDXtu2IS5TkbA9zzWbYuDgP3PqHT7FkJuG6OW4n4vmfapkub8ABBlEumohwHCmasvd2PoBGhMkTVShPCpYQukeW5SagXWqWUimx7XpJvGd4q4PJkzZc6a5M41CnfyykKCgxDFzcuTTiN4IRNSkFQISyUU8rWCU4P4T8BwTeNMtKUWkU49dy1Oyck18yQCTktd+7C5cD5e0WFf3GqJK2KagT8JIVTs4BSB7HG2bptCJSSkKUt1B1EqrsQ3xEBRDu422MXUyagVbu7OKhfcOw7dQzxndJ7MsTbPOvFnhZUhQmhvLWogMDyqy13dw59jBfDXEFadVctTLILgh0qS9wob3949D1iB5SxMSZiMqBxSk1OQTkDG8ZOn4tpNTO/wDxyiYWY3NrAE0+4vsM2aNazynDS1ddylY4wnqv9DeTrEKYpYhrEYYk362gsiYAoFBAI2J6YzFKTp0gEXZiGFgxNxYMfWGSjZPKCzKZx8vXr1EY3uWXR0Wj4yQFIUVXsCNgSTn/ANxvkd2irxvRTFywJSkKqN3Ur71j8BsLJ2YFy3TL+1LS9TG4AYXxcFvzxBhxUpLpdIOcYLbP39oRw7ouhlaBcc4CPInnySgOVCYkClTXNQ2cG9r9bRw07REXYEuBYsQcBj0xvHqM3jdSQCys3KQUsbEFIBqcAj3jD4nJQhUtCES0JW4Kxy1g/dLXQ/w1XZyb5DY5uOzLlLWc7p+ManSD++hVJxWXu2Au/wAjHU8P4mmdLQtJapwzhwQCSGBd7H88RR4rp16qTPTKAFTywFn4bgMSDkAEvcYzGf4PA0jyNVLKVzCmhTilwLcwtVcEF+1jm61KF9/Bla+Onx5Omlaxt363feLkvVPsRaMLWcOoWVS186s1JAJze9ioPGYvjc2UtKFh2wRyqY9Um272aM926Qzx907OxXqyBYmM4TkEmtKXuHpSol+7OB2ivK4iFlQSXUnIf5ta4DjEG+0hYukA/wCoCCpNFTj5AzZUlQpMtSQhgljSLM1ISrAG7PmJpUl6QpaS5+JHL7KDWiS5YKaaQxtdLjHe7RU1RVKSShLlnADlJIHwt90q2IDAs8XQlGWzK3Gtyzpp4USBMSopLEAgMfQ32feDTFsL2fci3zeOTT4uSya/7KlEg1CtII5bgMpP4v4YKvx1QClgaUg1oKaSHIshdJVj7pPtGn2zfBR60e50kmaiYaa0HZ3AbHd9xFTj3hUTUKSlacMFBQa9w92ztGLp/E8tT1TJIUfwqavowUwCmDOfR46KVNAS6FjrzWf5dLdri8DRPHuh1KM1TOE12l1OklJlzUpoBWATjmTsbWilN4syEBQULhiLoUPMJDHeyliPSE6oqBfnSrILKHpT09Yy9d4M004WSZZyaTSN9jjJxGmPWL5zPLpn8p50ji1BHMVFKlZNi7O/UFjE0+IlAhSSUqLVDYnc9nOfV47E/wBPJKLlExQ/7nHzAh5XhbSj/wBEFuq1H5uYt97iE9tIyE+LbBpk0Dpluz1XhR0o4Rp//wBEv/xT/iFCe7x/4/sN7fJ5NXSp5i2QWIBslwevqB7wf7OFJJNN3e9J9ervApMtR/wCQW9MG8KXpgwc5OX/ADYdRmOI2dMty1UpNwz7mwGG7fvELEbAd/X0g8iYoG4BfcNb23DnptBFSUlVYSElVjZn2xC2NyZ8/SsxdJI+nZniqvUNkb2t29Iu6zTIIqdTtyipr3B7GxPuBGTq1zQsJ/tsoGkqKnqAqAanJHyYw8fiA9gXiHSq1chCQAlctRKGcOkg1ONi4Sx9Y4ZfFZ2jmKQApKnIKV4BcUkdS35iOh4XxzUHULlzZYSlNllKVkJsMkOPvJgn9ReD0L0qzzpmJNwEpBDJpALuTd3wHG0dDEtMtE90Z5tyjqi6LvA+I/aZZmUUgchUSRU1ywsM7+sXwQhQSyiAkHOLse9gCaoxeD+J9LT5b+UAaQlRcBnvWOUknewb67GllggCWSsO9QVW17XuTvZ9jFOSFPjYaDtc2XFTkhit0hQUKh8LikANu4ew6HpDI1bKCfLFXw1PsT7u74fraJydLUlpnwvvcswYAjBZ8b2tFaUEt0AZII5QTk0vm973tFJaXFahwHFm5fowcYzgw6kdHcP9X263xFSSigmhSmdygsQonJfJuzv07wYqANJvtbpkZuTcD+NAa8EBLnG7kerNYDHz7jtETO601KtUPhu93OQ2179YNqphYlHTB+W3r9Ipy5hJwkM5qS7j5j9IKFHTLU5p5SC5uGDOMZbcv1i1p5ynfNJBumzvsTv77RVnznAb4rMo7vygnsX2hGYoJLpUpvw3Ja6hfIBI6WguNkTaLXFy6FrShL0sQAQCnJdjjPzjzGd4inahRCwkBJUqgA5UwV8RJ6HO0emSdYaQeYv1TSxZy/a93xFDXeGdPqEqqSlCz95IYg2AcOxziLMMoY9pIGRzlTTOb4Z4rmSlUzVqmIYfEXUl263UbGzx2PD9Vp9QBMSEzEpJYsXB6EWILbGPO+PcDm6YiokilgoBxuD8n9cRjcN4pMkTAuWopU99wexBsoesa308csdUWZ3mcJUz2ZGtkFQSuWEqNYQscqwVOWszgO7QfxDwKUmSmamslIFRQWskOSQ/MAc+/SOX4D4nkasBKwlE3oXZRsHQT64d7nMdPpNSZTACoICkhJ6EMd8tvHNyYZQZtx5lJGavhOrGiK0ElSCkpLBSloyqznmpPwm8Zum45OTNEubKJdwJiPhLZCkkmliWN+lo6fTcTSEBgsFIpaogKSS7BrOC7H/MY+s8OJTNM6TU6llSkg0uWPwvjJGRY4sGaE401NEnG3cQ/wDbmhyJc5PVJSoA/tFCd4K000AgUli3S5PzY7Rz2s8JTUTUzJFaCp1FI5d/+6w6v8thvyp400oiaZs9QWoVJAKghuU2O1O5yYudwS9ORncFK9cTB4p/TpVJ8spcF9w+XGS20XvD/h7USfimkAhmSsn0IBsD8wbx0XCuIonJdCyQ2Clj8vZvaCmWpgQpwT0+n/MF9XlS0sRdPju0S082kAWsGyH+mYMuSmY1QB9ooomHL79vT0zB0Ten5RnafJfsGRoQh6TS9zRyucOWIcsPpA0Es5Uo23UT+cSM5Q+9buIozdcAql0i4DY2yA2LbQu7A6RoDVK6/wA+UKKVY6wos3JsUOIcYXIMtQQpYUWLMaW6neOs18hM5CFAJRMIDizLA/JTRjiVUd8diCz/ACxvFmSokBIJpsCT/H2G4ippDr6grgXSctgq9CW9BBkHlJSQpy4LsGD756whOvVYixBDkG+G/mHiJXZ3DYckMbOQ22+TtACNInKUNxiwFsfdO+DD+WkhSVJJSsUrDnB3HRT3BazCIqRdKnGWNyLN6057du8ME2wWcAehu/YOYPHACOpk/ZpZTLUooNZAusoC5FIJa5pW98s3QRx/9RdeFI0KQoGmWCnNQSqXKSCrZ6kqw+M7R2M+X5iFS1Asb2JBB65/aOO8bcBK/LnSwVIlS0JmdQEEh6QLAAC+L3aNXTSWtahM34NjmNVwGZp0S5k9NKZlRQCQ5ASC9OQOcR0/hHispKEyKyFFRKQRuoJ+Etm2Dl4y+L6QarT+bJMxSpSAZqVg2ZSq1IUAxHMlRBNQCgb3bJ4drzpzKnBisFQZQcNj2LHIje4vJGpcmTUoSeng9bSkBChZRuwOCQd2uPWBaIAeYfLIKrkKsAVs5I7EM23u8UOE+IZOpIEtRqyUuyxk23N7Wt840lTSSXvsmzsLqv02Ddo50oNbM2RknugXnACsAv0pJsMDlF9mtvEperqDmzhhY+mCMN1h2BexBIH6Fgdvf9opTNPfBzZvS+7b/tFbiGwiQsEXcD8sj9YZUk8pdrZAYuDm2P56xD7YxSkgkYentuelmfBeIBQUzO7D4gU7/wCNoFMNpk5smo/EXuACA3y6YiMsqFTEKLhiD3diL3Yet/eDGWWUXLnFhYAbHcf5gCtGUFQSkNUymKgdmIfO3tDJgCo1bCyQQeuejkb2GBeDygPyBvcWyQbAXPf8oqOQ1QFyPiL739SGwPpEZUwVKJSRSW6unAI27t2HpEqyWaSeG1IKS5SdlpsH9Re7RzXGfAcuaFKlumaOZrULYBw33frGxo+MKYJSoMp0s7ggMcb3IPURCbqFguLB37ktZkgYLt1tiGhKcH8LEkoyVNHl03gc5AUVIUij8QI6mx/9pjd8Kcd1apyZSSlfUrYkJFzzm5G7XjvNUfMlTElFZKFKYh6qbt3JAs24Ec/xLwt5a06nSzGUtPmIDGmZU5UkEl62INJze5No2rqFkWmSMzwuDuLFpv6hSitSJ0tUsgs7uAQWIw/W/aOnV1Qrr3B2369RHlXjThnk6tbAgLCZofasOR6BTj2ix4f8aTJNKF/3JbUgfeSNqTu2wNvSBk6WMo6oEjncXUj0vTadJ1CZqvjDg3UygQAbPmwD5axeKXEliSoppKgQFDa2Bd8hiD6d4fhfE5eolhcs4LEGygblm6tf0i0VliDjN757Rz2nF1I1pqS2OG1WgnSVGfplKACiqkmrbJH3g7i943uEeOZc0Eq/tkAOKjlyNxfbHWNWZpE2YMXGGt1+kZc/wnIQtUwVAGpRCQCpy9gHZSXULDph4vWSGRVNfkVKEov4XsW9WklCk6UplqBKmoHNYj4T3a8UR4kmSEo+2SiioMVpAsr/AFJG1ncde0dJxPwqjVSETJCqFBLK5WqIY4GLv6vaOb1enny0gBKNShRIUhZ2TSAXUGZ3LsMwsJR4f/fuPODStM6BM9gCC4IBcDY9Yo8V1UtIClVAggCl8qxyix94hw/WylJCEnyVgDkBDpNgHKvjawyYLxGUryecGYUlyZY5rFxy/eDZHbeK0qluBu47E0THA5X71APCiknWSmF1/wD8V/4hRZX0Es3Aiz4Ie3Xrs/yhzVUXUpNTAWcDtbax6bxWTcCq5Fhsd+n6wWUtkgZa7n+ZjOXWHmKXgKSCAzN/8un8zEJlkrcBI6i4axOzQNesZmYNlxf55GYkdQ9hbb6bbdoFhs53ifH0pBZR5CU0g8z2JdLYF87wXhXikTDRWCWs/wB0Xa25NoJxjgUudTUaGd6QA7sGNrbWjM4bwIaebykkM6Sexc7Z2fp7xo/p6fqUf1Nf0OyTLuxwckd/e8Q1WnAFQSSoGoBwQoh2FKnF33cAt0eBStQ3bp6/pFiUWNOR9feKYuty5nEeGeLCQJpnhaELnhRlIyHqBZJI5aigd2Ia0UfDHAB9slCZRN04JL/cUCpUsBRUOVTh29Gy8dP4t8NnUplql8qwtNZcjlSlQc2+6Rbfm7xjeB9eqVxCbInFITMCwpASVAKRVMTTflIIKnDv7x1YZFKLlHkxOLjJRfBQ4r4XVK1SFypiQmb560eUCDKMkq5CNiGRfv8AMHAeNqkzApRJD0qSeYFIHQ9H+kd3420MlOkmLKkCZJmLApfm85IUbA2JKQQbfCerx5bwyX5y0SyoIqmEhRw9JYH1UAPeDF+rFtjf22kj1nS6kT6hLXUBLM18qoCsirLWAfDEHvnanj8pK/LVOTVUUl6hSQ43Ap9+saX9NeELkrCisEzJU5CSxISUqSU0k5ButrOC945P+p+hMzioEsha5qUWBAAdwBVhmS79IyxhGU9JonJpWdD9qJL0umzHZi5y98QcKBYqa97gYD9dwW3ijwfhqdPICEKClFxUyg6gRtliMbMAdyIvKmEE8xYsWUBYizDDj1tf0jPKk9hgi7HLm+A9vT9IRUM/XB2cW2t+0OWaoi1xZ1ZttuX9oklRAFnHr+hNsCJsRMpmab2G93tlw79jn1tAwCD8JLt9A4zkN23s8XipgSMuds+nUwCWklLkN8sjNL7NEIVjpUZptbboXBiyJfICPQ+oJex36ZHtARJKVKUFO7O5ABYNZmyN4hqZYUHJaku7Cxd3uMHBtuYPJEwyZqqrXSQGBbOQxQXd+xzZ4lLEtUsyZqUlFT0mm5GDa6Tc9LxTkIpcKFQan4U8ocsAwYIe7gBmvFqYGJuC+S7M4DjNv36xHs9iXZheLuFTNQtHllJQkKArSyuY1MVC5yWHrHnWt0plrKSCCD+UevzdOHdRZ2xcFsAt+eRVGH4m4CmehakJSiZZRvVUEAjlOxIYkRqwdRpdS4MmXBvqicn4b8RK0xPMry1fEAxuW5mNnYe7DpHoWm4zLmJSpK0qJwBYq6sk3s1w7/ryR4E+kWDJaZLQACBcmtSiSAC5pDAvg9hGP4Z4nQvy1E0qNrOAo2djh7B9vnF+THHKnJcoWEpQpM9RKvf6+t4itQLbu7i1x3Bz7QCTKUC7EhksHO++G726HqYFptegqoJYuoMzKBT2awOf4H5enwbfzL2nmTErChOUxYKQfhZ7lGSlWCLta7vFWYFuorS755rWfmDi1mcdXgpkh7et/wAwBEkqBFKxUPqO4+UC/JDM1PDkTRStIyOb73UEKvcfx4zZfF9RolUzapsou0wCpQLua7/rg74jpTpEG6S5HW5G7Of5eBGWwJYDbBch++0WxyJbNWiuUe6Kg8T6U38z/cYUOrhMl/8A7cv/AMf2hQdOLw/5+hXc/oXkagCylB8WDOX6Ht+UGloLukv1fDN0/mYoanSvfF7O1vSLWj1WBTdrP0f84zM0Itqlgv6b/WM+e9SAVE1FnFmpcn5hLPFrVoNBI2LEem/5RhafVKStlNyixP3iSTj2x1izGu4kmbJJU4BPQKyzNlmYBQwTsYGkkqD4HKcO/buMwtBq6iGcAklRa27Crci1+sXVygRykj9+3qdukB7OhlurASFAHmyDcs306d4KJoBAquSwYYLOfyivRMYcjEFiCQ7dR2fHYw92NOR7Ps98YEBolmjJ1Fy/fv8As8Up3CJX2iXqJaGmJVUwLBdqbnAcbtvDaXUsWU13GCDfttF8EM729ekGMnHgNJ8nPf1Qlq+zJKXIKw7A2NBAq2dmb3jieDeHNQ8maZMzy/MSoEC5CVJJpHxKsRgR7HpdUFS1oJSErTlQCg7huU2Nxg2inrOLTJenlGUlKklaUOolLkuHAwQ4sLO2OmrH1DjHSkJLCpS1Nmh4VlaoB1y5aQqYVFlAlKVJSEAhP3gEkUi18xzHEtPJncUmauUsrSlkppZvMSkJVSzOAAw7k9nH438SnTSHQtp82gIUlTKSkcxVboCEjuX2jm/COuq09HmAqCj/AG6BUEukqU/3nuzj5Q0MctDn5BPItSidSjSM5RWhzcMW/wBw2e6hkekTBALEKIJKfh22IIyMX/KBoBprLgnD3YsXdlMukAlg0CAT90y7k5FTs9vxZBNr2zvFLQxpaPlURUogtcnHod7wwmB+9wOgbDX3v8oryWDZQWIF3dzykBvU7QKSo/EVJWkiyili189RYRXRLNJi1xd/z3L7RFaRcDtnviAp4qjY1MASzYw/dosFZIDm2QbtvtCXuMVvJJHXbLAfr9YppmsQks5JAHpm59QY0K8s7l8DcdsbxWWxwAqxGSDgAv0DfpDkKUqchbpKLhwXChcmlmB36xYnKUly74cB3SQLG5Pc4b0gOr0NlAlweYXy7jKnH8DRPSTgLOLs1/h7B8Bg1s2g2BEpM5KgylC7WJ5nGXAtgdbt1giZrEWL3x/n8V4SpWWe42JGTzNezsD6HpCUsM+CHIJJJc9CHOx7N0hQi1mplEVKSo1AptuCCC7YOzPkRx3FfB4YTdMSkpYqlsah3TuerfKOvlS0FwovZVyH3w/+kgwSXoUhRWj4m5h1H5EsMesPHJLG/hElBTW5yur8UTNLqTKm0KTgqlilaHOS781nbvmNRQTOSmYlQms1CkpDgjlsSAxdiMQDjnApGrmeYFU8gBYi1uVR6DaOOVpNTo5iSkkE8wpNQLbkCx942RjDKlp2ZnlOUHT4PREzVINOCxe1na1VnHV+vrB5iiL7XLh7dNvyxA+Easz9KibMCUqV+HmqADP6kvYYMWhLGOgHZuhf9IxZFpdM0xdqwP3shNs2629YNUzM/faK+q0tV2di4/KIS9QQOYGzgE3Nt7Zsx6xXV8BZohQ3CSdy2YUVRqT+H/cP8wocXYsTtMpOxY/SBFAUCCSlRFj36h94tp4kFpCF2qsD3Z/56RVVILOLi9hn2+UUpjj6dJlopqqYW6+nQxWncIS9bkBTAgdgW/ODqBDbdHe75tscNC1CFFIYkjphtvaDuiEpUsJA6XLk/SCy5zBw5bLB7xzeslr8zlUopNgMMd/X9o09BqDR3Iv2O/vEqtx6Rq+eCxU9g7bj93gaAxLOBkkY33gSJjAbXvb+XiIUASxd2thvl6QbEoKJTsWNibkMemR1/WGlLUoKFha16n+osIcVMLv26G2CdmiMo2IApYMXuL7D0g2SiUupDhwQcWGP5+UHka1ErzkzABLXLe7JQFIH3l3puxHqMwCQoggTGc2DCwDf8n3ix9nTMkqQpNQswItbqDnb0aDFqyO0eL8Y4vM1E0zJhcnAeyU3ZKRsA8C0c8ypiFhjSQptj1B9onxiRRPmJppZRsdojo5oE2WSAQFJJBuGcO8ehVOO3Bybd2euydP/AGwoLIKkirBtcjpV8RLgCImliQ4qKg6Qzb74LnF9/YJmJUoMxAdPI2zU9GyCwheUVApwoGrNndxgC7sY4zR0kTUsAOl+VWUirBb0T7M3tBkEf+ooKLkoUS5DhwMO1tu8UNJMUSQpQcqZ6DZTi5Bs1xcFoPo5oWgG+SlzTUDcYuOoa2/sGg2VRIEmb56ifLIAIAO7hyBZm7C57xrSdQSipIqR90YZ7tuzOIpqmqNMusOrChkgNYAuMXt1gk3V0pqutyQNnv8ACXLWu79BCSje4VsagIZVJtYkfLF/rFfUJKRgh+m49/aFppwKiAO3wtgPY779osLSVC9tv59Iqf1HRRmqDWOwZtrEbev8eMhfDqamNyKg5JYtkl37RrDTUpN7Edfy2aK45mDk0u7McCzWuXhoyoDRlCfMqDhWQBSlzkBRKVZDWt6xpzk1AkqFNze/KzEEfPDYiMqWzsXKgxfdiCEtbbDdYaTMUHJQCWIsQncC49C79sXix78C1RKWtRIYPyE2Vl8Z67F7G20HkziHCUh8uOh693Ubf5ipISaiXQSxDDDE2B3Bz2scZi1K0Z92yGfs97+7wkqChpqLFaAAovawTe5GLdfV45eZ4tCJikqtSQnNTWvsAL2jc1miCiEkF1Aup+ZFg7DCrhP16xS8Q+HvOlFTDzkJBqSkDzWsCeX8NJz16Rfh0fMUZ4OXBz/G9TM08wTNOpQl7jKUrNyKSGDs9s5jreBcZRq5dVwoAJWkH4S5KTjBL37sYzvBetE5M2WtIOHBUH2YhDAM/R8t0iGu8LLkzBO0q0pIIqFLAizcoDZT29mi7LpfwS2fkrxpxVrdHRGaemM9Qw3Fupgksg3cPuDjHX0eMrhPiFOpUUrHlzkjnBDOL4+hvGgnTBJdL+hO316D6xhlBxdM0pp8BaCLXhRnrmrBPLMN8glva0PD6QajaOhSR1YgjqCP4REEIZThx1f5RR4bqXIFwbkvjN79P0MaKVPyqHv1I/aM2/ctGmXcgHr7xWqJPuRcxe8gpIY2tAZmSWyGO0MQAnTA3Obs/wCdoF9mSASkB3ct/iDypbsoKchwxtk4PtEpGnAmKuyt0tkGIQCuWAArJZst/DaKippQebHY3vb57RoU3Ozl7Dvn6xHUyDmzgbbti+0GLRN2BkT3DCxUD3T79HtE080tiKKg9vTJP8ECEhIcXBWzvcAkbhxyskxNWiDZYMoOLMGIDAu9lfSDsRWRQoEnIId3zYBvUdPaLumnEJcklk3IY/L5xVmSyk2W/wCEk2fd/cQRSyGOLm/WzfKDZKOZ/qLwkqlJmoRasBTJu6na+SHt7iPPl6dSVAKBSe4b849uUoqZDgWuQHApO999vSOP8b+Fp86eibKeZLMsAXSCkpBJS1iXuRnLbR0OmzpLQzFmwv8AEi/4S1p1GlukNKKUHdykJKVZd+zNbvF7zAtxMJSQWLk0uRYjdu8YXgLiSky50lUshlVFRDNsUlw7uLANvHSULSpRExw9qQMMMWNQLOx6+kVZtptF2N3FAlpqIPKQzIJe5wXKSQzO3tDzNME/iUFE1A08uVJsQ4NTX7vE5clNKhLSghRqNKWFssAMl4CZxBWAxyaQoKLFgD2Fmx77xVY4GXoRKDpCWVTUQrAF7C1jlwS14sHWfESAipmSXZ3KW3Ym2QPd4npjLqBSKVP0t1IsLZdm64gaUl3SbKJIJZlA3JuLXJxZwWxAbvkavBLT6lzeWHGxPKCzMFYIuP8AGYsS1gh+xSSDY37dPmIHL1ApVk2BSXvchItckMH9MwPWa9Ek86kgEulNy/LfmD1Aki57ZaEq+A8FmUVVXpIpLXyb7NbIiE3TIJBbBKskX+F2HXv7wPzrpUAUpU1ILDp8+3rFlM0Fn3D9CP1fDwnASnN1dls9s/mc9+kAl62sbO7AqSQ7YBTkg9R0i9KnhVlNQx5sdQQALgxVlcPwSUqDkkEOezEncZ62xeGi13A0GlndOQGZxs4sdwwe1r9YJpnBUlnBJw7g2L2u7Py9YpiXTSo1AgKVZNjVfawVYHp0gGq0NSEzEKMuZL+G7AsQCC2U4+XWGaTF3XBpzpYU+CBm5u9jsxNgx7RXCLUkFQZiXwOlrpAYF+8KtdlOC7A0gMSQeoD9X7GHlqqKrhhm2CPUXHyhOBiP/RpdRmBKUqUHdgUrT+FXyFx0EVdOiZppypboVKmKKpblRUAAKkuXBISBb+C4qUQGScbPhtwD1/SFImh6G33xfrlj3EMsj77iaV2Ar06SagBUnCmB2uD1G0GkasEhBstnbDgM5B3F+5EV1Bcs3uFXTuxAAIJ75D9DBkTHZV6tyQxSDkYwYl0QP5quh+SoUDHFEC3mIDWa9mhQtgstyvDk2m6ZgIsOQjGNukFm8JnigeWtQqYkJVYN6YeFCjV7ZeRPVZcHCZyXBSsgf6S/ta5eGXo5gSBSt+tJ6+kKFBXTR8k9VlVXDVuAEKbNgc9H94mOHzAy1BTj/T7+sKFCPAvIyyMj9iUkghJLl7J2LmEdPMBdizdP51hoUVPCl3HUx5qSL0q9g+3/ABFRAwkvk4BP12h4UJ6SXcHqMHqNKsXSWNviTk+3rBAVgUrHVjhh/iFChdIykWES6gWAU+zekElEpTQUuDbrlizwoULK0OmEGlCZiptyVpSCxAcodieqmP0EMZCQSQd+lx7vDwoDb8ikRoBfBquXf9cCwgUzgylGpNNQtkBwwzbt9PWGhRNTQRpnCpgJppqOHLjAvh8jrvBpvDlAtzEmnfl5QenWzl7sO8PCg6mGzGl8MUiWJZVNWtK1WBb4nUx6G/Vv0uS9IJksVYBJL2Ki937u+IaFDTk6sCLE3h6lJAJ5QAEswYN+0Ak8NCQ5U+cd3J+t4aFFTbGHTo0iq984sYn9mGTYiwI6d4UKF1uyUEGnSzlQBYi6ixyXAdhe8Zs6eJcwBTFJlhSSD0PMO2QRfaFCi2LvYpyyceC2jROmxBBu4xixYWN7xNGmQAp0JUphXYB7MS8KFFbmxr2sz9RrEpBUWICQbJKiDhmye4i1pdTJWulJTUeYB+YgbsO179YUKNCxpxbMrzSUkixqErqZkl36fz/mKkvSLSXZgSLelifyhQoo7Giw6pCHvLD72MNChQL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398" name="AutoShape 14" descr="data:image/jpeg;base64,/9j/4AAQSkZJRgABAQAAAQABAAD/2wCEAAkGBhQSERQUExQVFRUWGBgXFxgXFxoXGRcbGBkYGBkcGhgYGyYfGBojGhUYHy8gJCcpLC0sGh4xNTAqNSYrLCkBCQoKDgwOGg8PGiwkHyUsLCwsLCwpMCwsKSwsLCwsLCwsLCosLCwsLCwsLCwsKSwsLCwsLCwpLCwsLCwsLCwsLP/AABEIALgBEgMBIgACEQEDEQH/xAAbAAABBQEBAAAAAAAAAAAAAAADAAECBAUGB//EAEAQAAECBQIEBAMHAwMDAwUAAAECEQADEiExBEEFIlFhBhNxgTKRoRRCUrHB4fAHI9FiovEVcpJDgrIWMzRTk//EABoBAAIDAQEAAAAAAAAAAAAAAAECAAMEBQb/xAAvEQACAgEDAwIEBQUBAAAAAAAAAQIRAxIhMQRBURMUIkJhkTJxgbHwIzNSoeEV/9oADAMBAAIRAxEAPwAk3Vy5ZAWtKSWsSAblsesaUoWcR4XrNdMnLK1kkklr93bsLmO18IeLpiZiJU5YoJDqW5pASQEj8LkJL+sdWHVqUqaOPLp3FWehvDPD6SembLTMS9Kg42tEyiNl2V0Qh3iVENTEsIzwwMSaEBAsg0O8JoTRLCJ4TwmhNAIJ4eE0JohBPCeE0ICIQUJ4TQmiEE8OTDNCiBoQMO8Rh4gB3hnhoUQI7wzwoZogBEwxMIwzRACeGKoUMRBIMpURKokRECIYQiqKswRaIgS0QRGitTDwby4UCxaPFEoZ7GogHqw6xY0yCqyXOSq7OAQS9w5tDCckpJqdTM2GA2f5Y6HG5tJxBUtmYDNwD1uXHc2PfrHCnoVHYldHpHA+KydJKShS5kxa1BAAFQsQCUgPyivO7R1k9dKFKtYE3LCwe56R5DwHis06oKUFTiqygq/IxJAf4Rn+GO68YcRnS0pMpLy1JYlgpNwWBBs2Pp3joYcmqOxjnGjl+NeJ1LmFQdAKkkMTcJbYn8SRt1jrfC/GAtJC1lSgKlFWxvZxZqU47Ex5pxTiqauU1DoUszkEsc5H19Yu6XiqkSglLAEhRdlXuLD5erRk9dwyW2M4PSj1wMQCLg3B7GE0Y/hLWlcqglSigB1KLuVO6R/22D943KY6UZalZXQNoTROmE0NYaIQ0EpiNMSw0NCaHaHpiWQiRCaJNDUxLIRaHaHaE0SwDQqYemE0AhFodoemEBEC0RaGaJNDRAJDQ0ShmggoaGaJQ0GyURIhiIkRCaIKQMQaCkRGIQEoREpgpEM0GxaB0w8EphRLJpPDDIQpQKVFLqu4ekWu497fnHTf/T0rnTUqYsoSpwhSgCSVVFj8NIHXIcXBjtjwmQtqpEo9mA/I3i7otHJQ7SkJvY9T6l+keNfWvsekXS3yeYS/D+oRN8pCCqoDmThYv3Z82cFnjdRoOIJmClygUIKVjFIpsh3wDcC4uMx3C2SSBKXYO6Q4I37PHNcXVo55Cpy5iX+FRKgBtYkMOv1h8PXzUhJ9DGrOL4zpqFLlrRLckKFJsnsC9hdmOIJpZBCXQEKUBUQHBTYizku9u52G47UcG0c6SAmYFcwVXUFKJe73Yu28aPDODaaUDSASTdRud8F7Hv8AKNHvoylckyl9FOqTRzPANVrEJEuWE8xqUS1nIuq7kNb1OXMejoSwAJctcnfqbRQ0/wBmk1UlKKiCcXta/wDMmLP21BwtJ9DHQw9VgS/F9zLLpMq7BoaGCx1HzEDM/mZrbl7/ACa/zjRLq8Ud3JCR6fJLiJh8W8daaSksrzFBVNKeosbm0T4P4z0+oUEJJSolgFWBuwAPUviPLfFHDFSZ6kKJupShuCknlLZBaxB6RW0ctjLNYQ7knmqGwsBlxGR9VK7T2DLDS35Pe6IVEZ3hfiyJ8hISutSEpCyUkXbHQlhdv1jZ8g/z941rqsX+SEWGbVpMr0Q1MWDK9PnGNx7xAjSUeYFEKJBKQ4QAHdRGNh/xFiz43w19yelNcpmjTCaB8P16J6K5ZdLkYIwWwYs0xYpp7oRxa5BUQqIK0M0GwA6YjTBmhqYlkBUxGmD0xEpiWACUwoKUwxEGyAmhmgtERpiaiEGhNE6YQEHUCgbQxTBaYYpiagUCaItBimGpiagURCYeCBMKBYTl9PpgWVURcsm43L2di8XZcsswUW+nUN1Ho8VUgjKQ75fr1H/OIJLSFHH+0Fm979bx4Q9bsaMjXlFTWDEnbAckfJ3jF8acVRM0i0i5KkAUkMyrsQGzSWttF+Uo/iI2NjSXN2GGzFjR8NkTJc1E4ky1FJCclLWcKZw7PeE/DJM049LTtnJcE8OomSB5ZSmYSSHSCHQmoAl91N6RoaDw/JM1l0ulUuaryyoJV5ilJIdTEFDKwYxPEmiXpJ6JJmf2FULSWBvZ3TfqxG4Yxr8H435c5ly0zXCUBhS5SrNr4Ws92Hvoakld8k2lJqK4PQdLwjTzErFCaRyKC8gofLk9QX3eMXxJ4XkTUFKGC0khJQaTVSSlJ/Ekkge8HQlCpqnUUolKJmc7JakFKiQXAxYtg9YzOK6yupEtRTJNIJClF3ZyFOWSHIAwX7iM0bTtBa8nD+I9YqSjTJQqbKVSywFKZqizgn4rD2jV8PeLeQ+fUyUpNaQpVQJAJVkhR7WscYg/GOHp1gTLWkslRAYpStDkAqsSFVBNTEZtYvFHh3hMyZS5c8FExUtQRMHMGEwfEk/EkqCGI/FG6Li4JPkzST1PY6PSavS6kOKJpSPvJSpQDO/Vmgs3hEhV1ykXd8D+YjyTis46eeUy5ij5aiKgyTUCQSKSWB7Ex6hwPjqdZJCqQj7q01A84Y4/CQCdsHLPBy4XBKS4KYuM20aXD5CJCCmUgpT8RCTk4s5vj6QdWrKgOZQ7YMVVgt0zuQ4btv2H0ia0knJciz7vYe4eMzk1uWxguEaCNZ1P/laJ+aSSFUlJAZs96gc7YiEzgizIC0OlZFVKi4PxYIxUw7DtGRrJU+WoAJQpNqudlICgliW9TvdntAjmHeF9jT0HDJUhalS0hBXc0ksq5LsbRckzaQw5iOpJ/cxxWm8ey01iYCmhTXL1XKbNdrdN43tF4glT08ikLw4cOPUZjUsuSG+5Q8UXs0Fn+JkICqkEEPZzsSDZn6HeMjW+Mlz9Mo6NBE1wBWU4fmKX5VFhgtl9mi/xPh0ucigsEnIUCXBBwcpYsbbjvGPofBRQqWZeoS0twykFWauig3xG2I2Y+tdby3+phydNvtHYeRx2ey1LIkzgJdpiiZUwPSqlLmguXcDLR0EnjiUmWlZKjM+EoQSMF3Is1s945/X/ANPBNmmYqeQ7WAwBgCpZAHtGxoeAIkNTLKikMFKNR9msn0AEF9bp3jL+fqBdK3tKOxrnWpcBjfDsO+IhP16Es5zYMCT8kg27xVmJNixt/wBw/LPpFX/q6AWqQCXLOHZOe9miv/0Mr4f+i32eJdi7J1pK1AsQ4pCUlwP9Rcg/Ie8WFahgSwHu0Zf/AFAEO7ggENe20BCiQbuD1a3owH6wvvsz+YK6XF4CytdNYhS5bu4KZaqWfFyHLd4PN4r29/2MZ/2Y94ZUm9iH6GA+rzP5iLpsa+UkucicSF1mk4dg9iCySx7E9INK4hLQlgqlKKUkPypf4R9MCMxalAs387NGZI47JSFme9RI5bGwyWwQ46fpAhryPdv7jS0wXC+x2ydScVA+0TTqetjHDcR4iQmVOlv5Z5jSWIaxb1H62i1qPEFk0kkFIUFEPl2cO7hjcHKT3i708i3Un9yvXB8pHSTpqlHlWkhwwBKVODfchQ7WjN1fihOnUEzkzUuQ6qCUBy2WsH9cxkTOOJVMomJALBQWEgF7moKSWLehOffR0esUtK0KVL1SLNUAFZwQWBdixtcYhovJDdt/cVqEuEvsb6eKJIcAkdQbGFGeniyAG+zTg1mEtRb3EKJ7rP5B7fF4/cA7gkkP/PcxGVxClRSUquHBGH6MOw/KHSF1Ab5v623sWhgsBwSAO7i/SOOdLcsI1gYFmbpE06glmZ33cd++4iCQLEMU7s526CIzBsGt8ye5JfYQg25HXShqEeXNIpKhSQaVIUMU2IB/Qxi6jw8uUtK5YEwJUCzgF0kZBNwSMxrib1DZDHDXtu2IS5TkbA9zzWbYuDgP3PqHT7FkJuG6OW4n4vmfapkub8ABBlEumohwHCmasvd2PoBGhMkTVShPCpYQukeW5SagXWqWUimx7XpJvGd4q4PJkzZc6a5M41CnfyykKCgxDFzcuTTiN4IRNSkFQISyUU8rWCU4P4T8BwTeNMtKUWkU49dy1Oyck18yQCTktd+7C5cD5e0WFf3GqJK2KagT8JIVTs4BSB7HG2bptCJSSkKUt1B1EqrsQ3xEBRDu422MXUyagVbu7OKhfcOw7dQzxndJ7MsTbPOvFnhZUhQmhvLWogMDyqy13dw59jBfDXEFadVctTLILgh0qS9wob3949D1iB5SxMSZiMqBxSk1OQTkDG8ZOn4tpNTO/wDxyiYWY3NrAE0+4vsM2aNazynDS1ddylY4wnqv9DeTrEKYpYhrEYYk362gsiYAoFBAI2J6YzFKTp0gEXZiGFgxNxYMfWGSjZPKCzKZx8vXr1EY3uWXR0Wj4yQFIUVXsCNgSTn/ANxvkd2irxvRTFywJSkKqN3Ur71j8BsLJ2YFy3TL+1LS9TG4AYXxcFvzxBhxUpLpdIOcYLbP39oRw7ouhlaBcc4CPInnySgOVCYkClTXNQ2cG9r9bRw07REXYEuBYsQcBj0xvHqM3jdSQCys3KQUsbEFIBqcAj3jD4nJQhUtCES0JW4Kxy1g/dLXQ/w1XZyb5DY5uOzLlLWc7p+ManSD++hVJxWXu2Au/wAjHU8P4mmdLQtJapwzhwQCSGBd7H88RR4rp16qTPTKAFTywFn4bgMSDkAEvcYzGf4PA0jyNVLKVzCmhTilwLcwtVcEF+1jm61KF9/Bla+Onx5Omlaxt363feLkvVPsRaMLWcOoWVS186s1JAJze9ioPGYvjc2UtKFh2wRyqY9Um272aM926Qzx907OxXqyBYmM4TkEmtKXuHpSol+7OB2ivK4iFlQSXUnIf5ta4DjEG+0hYukA/wCoCCpNFTj5AzZUlQpMtSQhgljSLM1ISrAG7PmJpUl6QpaS5+JHL7KDWiS5YKaaQxtdLjHe7RU1RVKSShLlnADlJIHwt90q2IDAs8XQlGWzK3Gtyzpp4USBMSopLEAgMfQ32feDTFsL2fci3zeOTT4uSya/7KlEg1CtII5bgMpP4v4YKvx1QClgaUg1oKaSHIshdJVj7pPtGn2zfBR60e50kmaiYaa0HZ3AbHd9xFTj3hUTUKSlacMFBQa9w92ztGLp/E8tT1TJIUfwqavowUwCmDOfR46KVNAS6FjrzWf5dLdri8DRPHuh1KM1TOE12l1OklJlzUpoBWATjmTsbWilN4syEBQULhiLoUPMJDHeyliPSE6oqBfnSrILKHpT09Yy9d4M004WSZZyaTSN9jjJxGmPWL5zPLpn8p50ji1BHMVFKlZNi7O/UFjE0+IlAhSSUqLVDYnc9nOfV47E/wBPJKLlExQ/7nHzAh5XhbSj/wBEFuq1H5uYt97iE9tIyE+LbBpk0Dpluz1XhR0o4Rp//wBEv/xT/iFCe7x/4/sN7fJ5NXSp5i2QWIBslwevqB7wf7OFJJNN3e9J9ervApMtR/wCQW9MG8KXpgwc5OX/ADYdRmOI2dMty1UpNwz7mwGG7fvELEbAd/X0g8iYoG4BfcNb23DnptBFSUlVYSElVjZn2xC2NyZ8/SsxdJI+nZniqvUNkb2t29Iu6zTIIqdTtyipr3B7GxPuBGTq1zQsJ/tsoGkqKnqAqAanJHyYw8fiA9gXiHSq1chCQAlctRKGcOkg1ONi4Sx9Y4ZfFZ2jmKQApKnIKV4BcUkdS35iOh4XxzUHULlzZYSlNllKVkJsMkOPvJgn9ReD0L0qzzpmJNwEpBDJpALuTd3wHG0dDEtMtE90Z5tyjqi6LvA+I/aZZmUUgchUSRU1ywsM7+sXwQhQSyiAkHOLse9gCaoxeD+J9LT5b+UAaQlRcBnvWOUknewb67GllggCWSsO9QVW17XuTvZ9jFOSFPjYaDtc2XFTkhit0hQUKh8LikANu4ew6HpDI1bKCfLFXw1PsT7u74fraJydLUlpnwvvcswYAjBZ8b2tFaUEt0AZII5QTk0vm973tFJaXFahwHFm5fowcYzgw6kdHcP9X263xFSSigmhSmdygsQonJfJuzv07wYqANJvtbpkZuTcD+NAa8EBLnG7kerNYDHz7jtETO601KtUPhu93OQ2179YNqphYlHTB+W3r9Ipy5hJwkM5qS7j5j9IKFHTLU5p5SC5uGDOMZbcv1i1p5ynfNJBumzvsTv77RVnznAb4rMo7vygnsX2hGYoJLpUpvw3Ja6hfIBI6WguNkTaLXFy6FrShL0sQAQCnJdjjPzjzGd4inahRCwkBJUqgA5UwV8RJ6HO0emSdYaQeYv1TSxZy/a93xFDXeGdPqEqqSlCz95IYg2AcOxziLMMoY9pIGRzlTTOb4Z4rmSlUzVqmIYfEXUl263UbGzx2PD9Vp9QBMSEzEpJYsXB6EWILbGPO+PcDm6YiokilgoBxuD8n9cRjcN4pMkTAuWopU99wexBsoesa308csdUWZ3mcJUz2ZGtkFQSuWEqNYQscqwVOWszgO7QfxDwKUmSmamslIFRQWskOSQ/MAc+/SOX4D4nkasBKwlE3oXZRsHQT64d7nMdPpNSZTACoICkhJ6EMd8tvHNyYZQZtx5lJGavhOrGiK0ElSCkpLBSloyqznmpPwm8Zum45OTNEubKJdwJiPhLZCkkmliWN+lo6fTcTSEBgsFIpaogKSS7BrOC7H/MY+s8OJTNM6TU6llSkg0uWPwvjJGRY4sGaE401NEnG3cQ/wDbmhyJc5PVJSoA/tFCd4K000AgUli3S5PzY7Rz2s8JTUTUzJFaCp1FI5d/+6w6v8thvyp400oiaZs9QWoVJAKghuU2O1O5yYudwS9ORncFK9cTB4p/TpVJ8spcF9w+XGS20XvD/h7USfimkAhmSsn0IBsD8wbx0XCuIonJdCyQ2Clj8vZvaCmWpgQpwT0+n/MF9XlS0sRdPju0S082kAWsGyH+mYMuSmY1QB9ooomHL79vT0zB0Ten5RnafJfsGRoQh6TS9zRyucOWIcsPpA0Es5Uo23UT+cSM5Q+9buIozdcAql0i4DY2yA2LbQu7A6RoDVK6/wA+UKKVY6wos3JsUOIcYXIMtQQpYUWLMaW6neOs18hM5CFAJRMIDizLA/JTRjiVUd8diCz/ACxvFmSokBIJpsCT/H2G4ippDr6grgXSctgq9CW9BBkHlJSQpy4LsGD756whOvVYixBDkG+G/mHiJXZ3DYckMbOQ22+TtACNInKUNxiwFsfdO+DD+WkhSVJJSsUrDnB3HRT3BazCIqRdKnGWNyLN6057du8ME2wWcAehu/YOYPHACOpk/ZpZTLUooNZAusoC5FIJa5pW98s3QRx/9RdeFI0KQoGmWCnNQSqXKSCrZ6kqw+M7R2M+X5iFS1Asb2JBB65/aOO8bcBK/LnSwVIlS0JmdQEEh6QLAAC+L3aNXTSWtahM34NjmNVwGZp0S5k9NKZlRQCQ5ASC9OQOcR0/hHispKEyKyFFRKQRuoJ+Etm2Dl4y+L6QarT+bJMxSpSAZqVg2ZSq1IUAxHMlRBNQCgb3bJ4drzpzKnBisFQZQcNj2LHIje4vJGpcmTUoSeng9bSkBChZRuwOCQd2uPWBaIAeYfLIKrkKsAVs5I7EM23u8UOE+IZOpIEtRqyUuyxk23N7Wt840lTSSXvsmzsLqv02Ddo50oNbM2RknugXnACsAv0pJsMDlF9mtvEperqDmzhhY+mCMN1h2BexBIH6Fgdvf9opTNPfBzZvS+7b/tFbiGwiQsEXcD8sj9YZUk8pdrZAYuDm2P56xD7YxSkgkYentuelmfBeIBQUzO7D4gU7/wCNoFMNpk5smo/EXuACA3y6YiMsqFTEKLhiD3diL3Yet/eDGWWUXLnFhYAbHcf5gCtGUFQSkNUymKgdmIfO3tDJgCo1bCyQQeuejkb2GBeDygPyBvcWyQbAXPf8oqOQ1QFyPiL739SGwPpEZUwVKJSRSW6unAI27t2HpEqyWaSeG1IKS5SdlpsH9Re7RzXGfAcuaFKlumaOZrULYBw33frGxo+MKYJSoMp0s7ggMcb3IPURCbqFguLB37ktZkgYLt1tiGhKcH8LEkoyVNHl03gc5AUVIUij8QI6mx/9pjd8Kcd1apyZSSlfUrYkJFzzm5G7XjvNUfMlTElFZKFKYh6qbt3JAs24Ec/xLwt5a06nSzGUtPmIDGmZU5UkEl62INJze5No2rqFkWmSMzwuDuLFpv6hSitSJ0tUsgs7uAQWIw/W/aOnV1Qrr3B2369RHlXjThnk6tbAgLCZofasOR6BTj2ix4f8aTJNKF/3JbUgfeSNqTu2wNvSBk6WMo6oEjncXUj0vTadJ1CZqvjDg3UygQAbPmwD5axeKXEliSoppKgQFDa2Bd8hiD6d4fhfE5eolhcs4LEGygblm6tf0i0VliDjN757Rz2nF1I1pqS2OG1WgnSVGfplKACiqkmrbJH3g7i943uEeOZc0Eq/tkAOKjlyNxfbHWNWZpE2YMXGGt1+kZc/wnIQtUwVAGpRCQCpy9gHZSXULDph4vWSGRVNfkVKEov4XsW9WklCk6UplqBKmoHNYj4T3a8UR4kmSEo+2SiioMVpAsr/AFJG1ncde0dJxPwqjVSETJCqFBLK5WqIY4GLv6vaOb1enny0gBKNShRIUhZ2TSAXUGZ3LsMwsJR4f/fuPODStM6BM9gCC4IBcDY9Yo8V1UtIClVAggCl8qxyix94hw/WylJCEnyVgDkBDpNgHKvjawyYLxGUryecGYUlyZY5rFxy/eDZHbeK0qluBu47E0THA5X71APCiknWSmF1/wD8V/4hRZX0Es3Aiz4Ie3Xrs/yhzVUXUpNTAWcDtbax6bxWTcCq5Fhsd+n6wWUtkgZa7n+ZjOXWHmKXgKSCAzN/8un8zEJlkrcBI6i4axOzQNesZmYNlxf55GYkdQ9hbb6bbdoFhs53ifH0pBZR5CU0g8z2JdLYF87wXhXikTDRWCWs/wB0Xa25NoJxjgUudTUaGd6QA7sGNrbWjM4bwIaebykkM6Sexc7Z2fp7xo/p6fqUf1Nf0OyTLuxwckd/e8Q1WnAFQSSoGoBwQoh2FKnF33cAt0eBStQ3bp6/pFiUWNOR9feKYuty5nEeGeLCQJpnhaELnhRlIyHqBZJI5aigd2Ia0UfDHAB9slCZRN04JL/cUCpUsBRUOVTh29Gy8dP4t8NnUplql8qwtNZcjlSlQc2+6Rbfm7xjeB9eqVxCbInFITMCwpASVAKRVMTTflIIKnDv7x1YZFKLlHkxOLjJRfBQ4r4XVK1SFypiQmb560eUCDKMkq5CNiGRfv8AMHAeNqkzApRJD0qSeYFIHQ9H+kd3420MlOkmLKkCZJmLApfm85IUbA2JKQQbfCerx5bwyX5y0SyoIqmEhRw9JYH1UAPeDF+rFtjf22kj1nS6kT6hLXUBLM18qoCsirLWAfDEHvnanj8pK/LVOTVUUl6hSQ43Ap9+saX9NeELkrCisEzJU5CSxISUqSU0k5ButrOC945P+p+hMzioEsha5qUWBAAdwBVhmS79IyxhGU9JonJpWdD9qJL0umzHZi5y98QcKBYqa97gYD9dwW3ijwfhqdPICEKClFxUyg6gRtliMbMAdyIvKmEE8xYsWUBYizDDj1tf0jPKk9hgi7HLm+A9vT9IRUM/XB2cW2t+0OWaoi1xZ1ZttuX9oklRAFnHr+hNsCJsRMpmab2G93tlw79jn1tAwCD8JLt9A4zkN23s8XipgSMuds+nUwCWklLkN8sjNL7NEIVjpUZptbboXBiyJfICPQ+oJex36ZHtARJKVKUFO7O5ABYNZmyN4hqZYUHJaku7Cxd3uMHBtuYPJEwyZqqrXSQGBbOQxQXd+xzZ4lLEtUsyZqUlFT0mm5GDa6Tc9LxTkIpcKFQan4U8ocsAwYIe7gBmvFqYGJuC+S7M4DjNv36xHs9iXZheLuFTNQtHllJQkKArSyuY1MVC5yWHrHnWt0plrKSCCD+UevzdOHdRZ2xcFsAt+eRVGH4m4CmehakJSiZZRvVUEAjlOxIYkRqwdRpdS4MmXBvqicn4b8RK0xPMry1fEAxuW5mNnYe7DpHoWm4zLmJSpK0qJwBYq6sk3s1w7/ryR4E+kWDJaZLQACBcmtSiSAC5pDAvg9hGP4Z4nQvy1E0qNrOAo2djh7B9vnF+THHKnJcoWEpQpM9RKvf6+t4itQLbu7i1x3Bz7QCTKUC7EhksHO++G726HqYFptegqoJYuoMzKBT2awOf4H5enwbfzL2nmTErChOUxYKQfhZ7lGSlWCLta7vFWYFuorS755rWfmDi1mcdXgpkh7et/wAwBEkqBFKxUPqO4+UC/JDM1PDkTRStIyOb73UEKvcfx4zZfF9RolUzapsou0wCpQLua7/rg74jpTpEG6S5HW5G7Of5eBGWwJYDbBch++0WxyJbNWiuUe6Kg8T6U38z/cYUOrhMl/8A7cv/AMf2hQdOLw/5+hXc/oXkagCylB8WDOX6Ht+UGloLukv1fDN0/mYoanSvfF7O1vSLWj1WBTdrP0f84zM0Itqlgv6b/WM+e9SAVE1FnFmpcn5hLPFrVoNBI2LEem/5RhafVKStlNyixP3iSTj2x1izGu4kmbJJU4BPQKyzNlmYBQwTsYGkkqD4HKcO/buMwtBq6iGcAklRa27Crci1+sXVygRykj9+3qdukB7OhlurASFAHmyDcs306d4KJoBAquSwYYLOfyivRMYcjEFiCQ7dR2fHYw92NOR7Ps98YEBolmjJ1Fy/fv8As8Up3CJX2iXqJaGmJVUwLBdqbnAcbtvDaXUsWU13GCDfttF8EM729ekGMnHgNJ8nPf1Qlq+zJKXIKw7A2NBAq2dmb3jieDeHNQ8maZMzy/MSoEC5CVJJpHxKsRgR7HpdUFS1oJSErTlQCg7huU2Nxg2inrOLTJenlGUlKklaUOolLkuHAwQ4sLO2OmrH1DjHSkJLCpS1Nmh4VlaoB1y5aQqYVFlAlKVJSEAhP3gEkUi18xzHEtPJncUmauUsrSlkppZvMSkJVSzOAAw7k9nH438SnTSHQtp82gIUlTKSkcxVboCEjuX2jm/COuq09HmAqCj/AG6BUEukqU/3nuzj5Q0MctDn5BPItSidSjSM5RWhzcMW/wBw2e6hkekTBALEKIJKfh22IIyMX/KBoBprLgnD3YsXdlMukAlg0CAT90y7k5FTs9vxZBNr2zvFLQxpaPlURUogtcnHod7wwmB+9wOgbDX3v8oryWDZQWIF3dzykBvU7QKSo/EVJWkiyili189RYRXRLNJi1xd/z3L7RFaRcDtnviAp4qjY1MASzYw/dosFZIDm2QbtvtCXuMVvJJHXbLAfr9YppmsQks5JAHpm59QY0K8s7l8DcdsbxWWxwAqxGSDgAv0DfpDkKUqchbpKLhwXChcmlmB36xYnKUly74cB3SQLG5Pc4b0gOr0NlAlweYXy7jKnH8DRPSTgLOLs1/h7B8Bg1s2g2BEpM5KgylC7WJ5nGXAtgdbt1giZrEWL3x/n8V4SpWWe42JGTzNezsD6HpCUsM+CHIJJJc9CHOx7N0hQi1mplEVKSo1AptuCCC7YOzPkRx3FfB4YTdMSkpYqlsah3TuerfKOvlS0FwovZVyH3w/+kgwSXoUhRWj4m5h1H5EsMesPHJLG/hElBTW5yur8UTNLqTKm0KTgqlilaHOS781nbvmNRQTOSmYlQms1CkpDgjlsSAxdiMQDjnApGrmeYFU8gBYi1uVR6DaOOVpNTo5iSkkE8wpNQLbkCx942RjDKlp2ZnlOUHT4PREzVINOCxe1na1VnHV+vrB5iiL7XLh7dNvyxA+Easz9KibMCUqV+HmqADP6kvYYMWhLGOgHZuhf9IxZFpdM0xdqwP3shNs2629YNUzM/faK+q0tV2di4/KIS9QQOYGzgE3Nt7Zsx6xXV8BZohQ3CSdy2YUVRqT+H/cP8wocXYsTtMpOxY/SBFAUCCSlRFj36h94tp4kFpCF2qsD3Z/56RVVILOLi9hn2+UUpjj6dJlopqqYW6+nQxWncIS9bkBTAgdgW/ODqBDbdHe75tscNC1CFFIYkjphtvaDuiEpUsJA6XLk/SCy5zBw5bLB7xzeslr8zlUopNgMMd/X9o09BqDR3Iv2O/vEqtx6Rq+eCxU9g7bj93gaAxLOBkkY33gSJjAbXvb+XiIUASxd2thvl6QbEoKJTsWNibkMemR1/WGlLUoKFha16n+osIcVMLv26G2CdmiMo2IApYMXuL7D0g2SiUupDhwQcWGP5+UHka1ErzkzABLXLe7JQFIH3l3puxHqMwCQoggTGc2DCwDf8n3ix9nTMkqQpNQswItbqDnb0aDFqyO0eL8Y4vM1E0zJhcnAeyU3ZKRsA8C0c8ypiFhjSQptj1B9onxiRRPmJppZRsdojo5oE2WSAQFJJBuGcO8ehVOO3Bybd2euydP/AGwoLIKkirBtcjpV8RLgCImliQ4qKg6Qzb74LnF9/YJmJUoMxAdPI2zU9GyCwheUVApwoGrNndxgC7sY4zR0kTUsAOl+VWUirBb0T7M3tBkEf+ooKLkoUS5DhwMO1tu8UNJMUSQpQcqZ6DZTi5Bs1xcFoPo5oWgG+SlzTUDcYuOoa2/sGg2VRIEmb56ifLIAIAO7hyBZm7C57xrSdQSipIqR90YZ7tuzOIpqmqNMusOrChkgNYAuMXt1gk3V0pqutyQNnv8ACXLWu79BCSje4VsagIZVJtYkfLF/rFfUJKRgh+m49/aFppwKiAO3wtgPY779osLSVC9tv59Iqf1HRRmqDWOwZtrEbev8eMhfDqamNyKg5JYtkl37RrDTUpN7Edfy2aK45mDk0u7McCzWuXhoyoDRlCfMqDhWQBSlzkBRKVZDWt6xpzk1AkqFNze/KzEEfPDYiMqWzsXKgxfdiCEtbbDdYaTMUHJQCWIsQncC49C79sXix78C1RKWtRIYPyE2Vl8Z67F7G20HkziHCUh8uOh693Ubf5ipISaiXQSxDDDE2B3Bz2scZi1K0Z92yGfs97+7wkqChpqLFaAAovawTe5GLdfV45eZ4tCJikqtSQnNTWvsAL2jc1miCiEkF1Aup+ZFg7DCrhP16xS8Q+HvOlFTDzkJBqSkDzWsCeX8NJz16Rfh0fMUZ4OXBz/G9TM08wTNOpQl7jKUrNyKSGDs9s5jreBcZRq5dVwoAJWkH4S5KTjBL37sYzvBetE5M2WtIOHBUH2YhDAM/R8t0iGu8LLkzBO0q0pIIqFLAizcoDZT29mi7LpfwS2fkrxpxVrdHRGaemM9Qw3Fupgksg3cPuDjHX0eMrhPiFOpUUrHlzkjnBDOL4+hvGgnTBJdL+hO316D6xhlBxdM0pp8BaCLXhRnrmrBPLMN8glva0PD6QajaOhSR1YgjqCP4REEIZThx1f5RR4bqXIFwbkvjN79P0MaKVPyqHv1I/aM2/ctGmXcgHr7xWqJPuRcxe8gpIY2tAZmSWyGO0MQAnTA3Obs/wCdoF9mSASkB3ct/iDypbsoKchwxtk4PtEpGnAmKuyt0tkGIQCuWAArJZst/DaKippQebHY3vb57RoU3Ozl7Dvn6xHUyDmzgbbti+0GLRN2BkT3DCxUD3T79HtE080tiKKg9vTJP8ECEhIcXBWzvcAkbhxyskxNWiDZYMoOLMGIDAu9lfSDsRWRQoEnIId3zYBvUdPaLumnEJcklk3IY/L5xVmSyk2W/wCEk2fd/cQRSyGOLm/WzfKDZKOZ/qLwkqlJmoRasBTJu6na+SHt7iPPl6dSVAKBSe4b849uUoqZDgWuQHApO999vSOP8b+Fp86eibKeZLMsAXSCkpBJS1iXuRnLbR0OmzpLQzFmwv8AEi/4S1p1GlukNKKUHdykJKVZd+zNbvF7zAtxMJSQWLk0uRYjdu8YXgLiSky50lUshlVFRDNsUlw7uLANvHSULSpRExw9qQMMMWNQLOx6+kVZtptF2N3FAlpqIPKQzIJe5wXKSQzO3tDzNME/iUFE1A08uVJsQ4NTX7vE5clNKhLSghRqNKWFssAMl4CZxBWAxyaQoKLFgD2Fmx77xVY4GXoRKDpCWVTUQrAF7C1jlwS14sHWfESAipmSXZ3KW3Ym2QPd4npjLqBSKVP0t1IsLZdm64gaUl3SbKJIJZlA3JuLXJxZwWxAbvkavBLT6lzeWHGxPKCzMFYIuP8AGYsS1gh+xSSDY37dPmIHL1ApVk2BSXvchItckMH9MwPWa9Ek86kgEulNy/LfmD1Aki57ZaEq+A8FmUVVXpIpLXyb7NbIiE3TIJBbBKskX+F2HXv7wPzrpUAUpU1ILDp8+3rFlM0Fn3D9CP1fDwnASnN1dls9s/mc9+kAl62sbO7AqSQ7YBTkg9R0i9KnhVlNQx5sdQQALgxVlcPwSUqDkkEOezEncZ62xeGi13A0GlndOQGZxs4sdwwe1r9YJpnBUlnBJw7g2L2u7Py9YpiXTSo1AgKVZNjVfawVYHp0gGq0NSEzEKMuZL+G7AsQCC2U4+XWGaTF3XBpzpYU+CBm5u9jsxNgx7RXCLUkFQZiXwOlrpAYF+8KtdlOC7A0gMSQeoD9X7GHlqqKrhhm2CPUXHyhOBiP/RpdRmBKUqUHdgUrT+FXyFx0EVdOiZppypboVKmKKpblRUAAKkuXBISBb+C4qUQGScbPhtwD1/SFImh6G33xfrlj3EMsj77iaV2Ar06SagBUnCmB2uD1G0GkasEhBstnbDgM5B3F+5EV1Bcs3uFXTuxAAIJ75D9DBkTHZV6tyQxSDkYwYl0QP5quh+SoUDHFEC3mIDWa9mhQtgstyvDk2m6ZgIsOQjGNukFm8JnigeWtQqYkJVYN6YeFCjV7ZeRPVZcHCZyXBSsgf6S/ta5eGXo5gSBSt+tJ6+kKFBXTR8k9VlVXDVuAEKbNgc9H94mOHzAy1BTj/T7+sKFCPAvIyyMj9iUkghJLl7J2LmEdPMBdizdP51hoUVPCl3HUx5qSL0q9g+3/ABFRAwkvk4BP12h4UJ6SXcHqMHqNKsXSWNviTk+3rBAVgUrHVjhh/iFChdIykWES6gWAU+zekElEpTQUuDbrlizwoULK0OmEGlCZiptyVpSCxAcodieqmP0EMZCQSQd+lx7vDwoDb8ikRoBfBquXf9cCwgUzgylGpNNQtkBwwzbt9PWGhRNTQRpnCpgJppqOHLjAvh8jrvBpvDlAtzEmnfl5QenWzl7sO8PCg6mGzGl8MUiWJZVNWtK1WBb4nUx6G/Vv0uS9IJksVYBJL2Ki937u+IaFDTk6sCLE3h6lJAJ5QAEswYN+0Ak8NCQ5U+cd3J+t4aFFTbGHTo0iq984sYn9mGTYiwI6d4UKF1uyUEGnSzlQBYi6ixyXAdhe8Zs6eJcwBTFJlhSSD0PMO2QRfaFCi2LvYpyyceC2jROmxBBu4xixYWN7xNGmQAp0JUphXYB7MS8KFFbmxr2sz9RrEpBUWICQbJKiDhmye4i1pdTJWulJTUeYB+YgbsO179YUKNCxpxbMrzSUkixqErqZkl36fz/mKkvSLSXZgSLelifyhQoo7Giw6pCHvLD72MNChQL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6400" name="Picture 16" descr="http://siol.sdn.si/sn/img/10/153/634111033791427833_poplave_slavon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0376">
            <a:off x="90498" y="4648192"/>
            <a:ext cx="3000396" cy="1931962"/>
          </a:xfrm>
          <a:prstGeom prst="rect">
            <a:avLst/>
          </a:prstGeom>
          <a:noFill/>
        </p:spPr>
      </p:pic>
      <p:sp>
        <p:nvSpPr>
          <p:cNvPr id="16402" name="AutoShape 18" descr="data:image/jpeg;base64,/9j/4AAQSkZJRgABAQAAAQABAAD/2wBDAAkGBwgHBgkIBwgKCgkLDRYPDQwMDRsUFRAWIB0iIiAdHx8kKDQsJCYxJx8fLT0tMTU3Ojo6Iys/RD84QzQ5Ojf/2wBDAQoKCg0MDRoPDxo3JR8lNzc3Nzc3Nzc3Nzc3Nzc3Nzc3Nzc3Nzc3Nzc3Nzc3Nzc3Nzc3Nzc3Nzc3Nzc3Nzc3Nzf/wAARCAC0ARgDASIAAhEBAxEB/8QAGwAAAgMBAQEAAAAAAAAAAAAAAwQAAgUBBgf/xAAyEAACAgEEAQMDAwMEAgMAAAABAgADEQQSITFBBRNRImFxBjKBI0KRFFKx0RXBYqHx/8QAFwEBAQEBAAAAAAAAAAAAAAAAAAECA//EABoRAQEBAQEBAQAAAAAAAAAAAAABETEhAkH/2gAMAwEAAhEDEQA/APcLxOkE/iEVciddPplQDGJavvvgyhJBPEoXweJQ3awTgDJgnsUriUyWGZQiQVsIxwIC0/TxGCvEDYBiVCNlpwRFmuIjl1QPXcSspJbAM0iyNvIEKazxxxC6HRsRuYcTQFIHiTQvRWRUMjBh1wJfZxKmRXODOY+JDxOK/Mo6ZV8EfeXJGIvYefmBZLCGweoYWAmIWE8HqFrLGA22COIH2+TOVPhsEw4EAPtmdFZzz1DHAEpuECjVjHzKpSuM4EPw3U7swOYAggPUq4xLPlDxyJUkMc5gVDDM4wzOMp3iFwAMcQFHQeRKpUu/MPavEBUWBlBPbAMNWyIwYoGI6J5xBM4A5xmCNw9xayQC3AzA1fe3jceB4kitdL1g7n3Z8Y4kkGtVYu4AmGtKEfSZmciXDsPzJiiOpzK7B5lC7LzkwnuBxkcQCKFKEDuB2Et9pBkHIMNU6kEHuQDdQFiNxx3NC0ZHHEANI1vfRlRml/qwI3pdJ7hLsOD1HF9JTvmOJpwigAYEaF1qCrgSGvHiNe1idNYcccETOqRZYJlHYEeekgZPcoKBtJPmXUxnMTzgQLFs8DiaArXeV/5grlCDqXQrWGYnI4E6Vhg4UcytmCOJQB1HZlwABxKnmMVVFkyeoAQm45Al9+3hodVABmfq2KkkQGTYGGMiBcsCAOYlXfkgeY5W5YcwG9KpKZOMy7kA4IiqWshOPMJXcrZV+D8nzAjAk8QTKFBPmHLqPMU1NwwcGAJrwPsYJNZus2Z5+8BsexifGO4tqF9oZ8mXBss4+YM2BSQZl6fWWOAmM4jeNw54zAYWys8tyIxo7tKLtq1j3G/uC5P/AORLT+m1MfctutYH+zdgTRrWqhcVIqj7CAdwJIs18kYlPNhT4g2ceYTU1lmbapOBxiU0mhus3NeGRPHyZlpXJf6R2ZXZcrYC8fOZo0adawduSfkyzaYZ3NmTQogzWT5kWixjkDiaOm0uR8iPrphWmcDMaYytPpns7GJo16PaBkRnTlAQGH4h2wRwMSauFRSvII6gTXk/EfRc8Qd2xGO3kgyBB0OOIqWIP1TTyjjsDHiIalRziVBAyMAM5IHcXuPePEAtozlT9Q8TlxssH0wFr7cHI7EFZaXXmPV6FWw9jE/aXurUc4yJdRhXWjBGCMTmm963hASPmaw0ldtu5lzx14hzWEGAMDxiXQh/pQo5zn8x1Kx7fHUDaTmGotHt/UfMgq9QVSZmaukv5AmpZZkZ8fEUuG5d4H8SwZ9Gm25HH3hCAkXu1GxuyD4gm1gbhu5oMuw7MCz5P7ou+pz1FrbSzfQcGMDR1mBgk5zOLu1BwAfzFEU9t4OTGqNaiOU2j7feUaJpxWAPAxMzV0tbYEHPyI8L2uAVeCTgGOV6da15wWPZxJoyq9NXQoYjEN7Ftu017VT5b/qPNSnbDcf/AJTjH4jQMIlK8ct5aUL5lNTfVp9pvdUDHaGY9seAMeSSRMP1z1R/TGpbUWoCtgO0OM7TkYIHjMQbTFjxJK6XVUayoWadww8jyv5klHtKdNtTc3fiUFqsdjZwO+JoOwZRtAwPEDXTXuLN2TOTRUUtbblfprEbGmWwYYwnuCshUUMDwYKx8WAA4xANWqUttAEZvZTWCveJlC9Ws4bJjVFwJwDmQcpqs37mPE0ErGBmUG0YPEHbcF5PnxAtq7PbX6MZmcNSu47l7ltbcDgjgfPmJDDNgGUaSVK670xEtYuzOP5gbQVq3MzBRz3E7LnwH52+Ce4iAf1Wu4QgZ7jY3YwYqfUAzA7cHz8Gd/1gZxsBIHPA8SocV2XuQ8n7HxKLZ7gG0dw6DaMmRVq128qBOMhJ5Ecqq3VK2O+ZV6zgwM+ykMTxFjQCeD0eviaW/OVIgBTtyQeT3GgAQ4wo7PZg7ayg5/mM6jmrHI2jx5mO2sdj7Tn7Zmp6gN+k9ywbCpTzkyo9NUvll4EMK92rqprs/ce45qqfZXbuO6XRkaqirIwuCIOutXzwMD7QuoFx4GHUfEGLgmN1JQE4lA7Kq8njElOnrL7uMD7QrlWHHcHu9tDtBhGro6q1UmtMfLRgjiZ/paapz7rf06j4cfU3/U0j3zJVBKFp1aMn6jgdkmMIBOWVJarowLK42sD1j8Qr5r+pPTddqfVtD656d6vRqNOn1aapwVBQEF2J5G3OOcH+0Y4mZ65rr/Vv1DnTqLqtq7Woc2phcgjHG05PePE+ieufpXTes2tZdfq6tyqjLVZtBQBvpxjgfWfvAejfpDR+jh0psvtqbha7CCqD4HGT/JMk6MP0L0u1T7thYP4Cnr8yT2o0pUBUQKo8AYkm9R6FbSigsQM9wXqGsFOl+kjLZx+YidUGVi3Q6P3gbGGpKhyVRSDnHc540KfUbKLEpClnYAs3xmG3vYgO45Y9wFybmeysqzH9qnjEqq6klfqVSOwORCDUuo1JWvk7eZp6Kr22Dk4/MS0dC0gntj23kmdstsDYzxINa+1VIYnCgRey+q1C9TDcMcHgxXl0Bc5HgQLWJSRv6PkwGLAzbS2ftFrCNwxzjjEdDpaoKjscYiV1G602FjgDG2AwVFlAJweJi+otaN6DoDkjwJqUDaSqklceYPUqgVg+APJMRHlq3d7dtYJJPQnpNLpBRpgCP6jAFoPSUUVXBq9uDzgRzU3BayynxLaYzrtX7VmAMx+m7O3dxmIaTTG+/ecbQYzqFPLK2NviKNtLwlILt1xiCNqvyo4PUVRyUzYMMeQD4E7QUVzlht+JFWsYKcYAz5it14pbnlfJk17Gxh7Z+njkTL1CWEunuHAlDl+oXghhg9QuoqoelStdbZ748zB1N5rArdQBjIxHPRXOqb952g8xiNLT6Giq2u/YSynIGYXWgWsGrRWOPPcbAqLissFwM89mZ9+pqr9xcKAgDZkUo+gtKkhR3/mKNp8qRcnR6Md9P9WTVs9RbBUnBJ8SarUVWkqfxnM16jJtWpOQAD9oL0qmzWauzcpWlP7vk/aD163U3Voim82H6RWMn/E9P6D6VryoNyCqojisj6v5+JbwcSjACoOIWvQWWHgfzPQUenIg+qMbEQYUATOrjDq9JwPrMMNEijAWabESnEis46UfEg0YHiPkqJVnXEoz7NMAOpIzYwMkI82WE5uiqMTjmMKOJQZWIxj55jNbYU8d9GL1rkx5EU04zlhziSgBucfSp7nC5wC4zid0lLG4tcQABxnzFLBqBqtqLlCf8QNTT21shzkRPVIXJRMEH58QoQisc9SxUY3ZyT3IL6f+mETPA7PzA6tbDb/T7JxiECkjk8iXqLjkgE4xzAOgFQGRkY5AiOuRjp3P7sngfEOli5wf3S9ZR7NrdQM707ROCbbuCehDX0M6lFOPvH7UIbC8idsq/o/DYjQto1WmsIcEiX1FCKDc4JXPWYvssHPPH/3GUvdqiliZ48wFPUdQSVspxg9jE5RVa5yesZ4l96K68KeeviPVWKKVdR22D5wIQhlUA57+YnrNRVp6zYVycxixAdZjllXkYPc8969qGp1LVG0MGH7fgSyDuq1tOqrBNeV+fM3P0+2j0+jseoHrLEnkTyXp2NVaat2Auc4M16tFtqZa7XQeee/zNWBfX+tsmost3ZAUhR/xM3UesHW0KWIFnTEeYfWegvawNFm8nwTOa39P1aXTqGZlcj6mByMyzE9ZOsv1GgqF4J2s3BE1NB6odelVVGkse8jGF8485hvSNGdYunoKB0pszazcjjxg/M9nptNTWQa6kXH+1cYktWQn6P6RrhrK7rtQNPSuCa6zlmPwfAH+Z7IWKAABM+kKqy5uA4mOtG3tgWs+TFWvJgXtJgNPeB5i1mqi9jk+YBiTAa/1GZPf+8SY4Er7hlQ3qLWalwgDMVOFLbQf58SRM24kjBnVVGNV1E9CErrjNa8RaO6XTgEZ5M7arLawHOf2iOaevK5x4nWoAYMeTiQKmncnPY7l00+VBIxmGQhjgjqMPj2dpH8yKzb3qTfpz+8jIx5EpXQwVfc+I2yILcuvI6MtYu9gv25lQm4Axs6Hcurq1ZOOR2YLV6iuhMWYXPQitWrpbFatkscYMBmkJusfskYUnwYGup1fLuSCeIxWhztAwJaxlqGeMfeAWqzaQCJ3V61UxvUY8TL1GvrQk5wBC1KNbpq3cHBORCGbrd670H0gRTUXnYDWx3feM2sqVY5Ax0Zh+o6tawACMnxLIFvUPUDS+d31gcwXpHqmoe/B3N39OeP5mfqaxZc9lzHCqTjPnxJ+nHZ9QXGSM8TWeI9XaLhsZD9TnJbwomF+odGLSblJ9wLjvvE9CbVSvDHDdYmNqqb77maldyg9nqSKyv0zpn9u7U2/QucAmOHXpRqBWbMq/eeowyXVaaxGCgEeDzPD+paplsK8gg/4mp6nHsb9SBqLfbbOxNy7TjH3Mw9b63qdQh06E2WuwCKvJhf09ovUPWKWV3fT0AYFjofqz8dZ6npPQ/0povSrf9QS2o1Pixx1+BGyAv6W9OOg9OVrqjXqLfqty2ST4m7W2Bx3mDJAYAnEujrkYnOtHFbiULEynucSpsEAhMq0obINrIF2gzKmyc3wOMJTbLE5nRzAEyEyQrEYklRdUjFaZIGJETENWMMOPMy0On9NM4/E6LK7XG7vqWtZRXgjJzE6qg+qD7sKD18QGTUqM2ONx6+JVblawpjIA7l9eHDIqAEEjJHxK6ekHR2BjgupTcICGu1AsQCsEtvwNseQBKVRjyV7PiLaDTrQjVoMhe2Y8sc9zmstYsK0GTj/ABKjH/U1Ds6+0wDuAqA8kwHo3pj14s1WC48zT9oW2Frzu2jAx/b84hVcEnaQFUdS74i2osFVLMe4trtSiaB7XOMDAPwYH1at9W1SUsV/3EGFams0LU/KjwfJkV52uq3Xmur9qMdzE/E9JTYKa1rAG1RgfaWqqpqT6FHI7xMf1TUFbPbrHHk5l6jT1tgtVQoyRMXUem+7f7j2cAdfMa0rEaY2ODn7xTUeoBKbSP3Jj+ZYEvVEpp2oy8v2Yzoa6NBWpBAbgmeW9V9Qa7Vjk/SOAZvekVNr9HXfaTjaBj/3NXifrc0m28vZnI+JfWamrSh6xgELwvzB6J1pptvGBWhwD84itllWra3VNliMHGOplWRqL7dRqXFTddk9cQ3pXptd/qKX26ZXKKG9xus/iaum9O9+tUcio4BcAcgf9zTrrWpSFUDnxLaCoVUAfEjWGB+5lLG8CZFbrMsMHzD1OeCeon5jCEAQGi/EGbh8wT2gDAizPk8RinGunN+Yqplw/HEApfEgckwHJMuG2jiUHLYnPdi+TmcZoBWtzJA9yQj0W347hEXkSm7HxKGw+DMNCXliXITdg4UZxn7yulp9pMNYXb/cYM2eMyr3hB3zAbZgByZT3SPOImbiezKPqAogOh1RXAAG4YyICqjeSGtcluzkD5/7ivvlvsJz3oRzVOXYU1ZXDckD+2AqDVi228hQBkAfEP77A8Eyl616gOLlyXABIJB4lBNNtf3HZuRwM9RD1fVjS6UlDuYnsePtGNdYdPpkXR1byx+pVxxz2czH0tWut11j311ppzyu4hiT4wBLEavpeoZ/Sq7bQQWBOCMECeb9RcI92ptZsMCax5M9INy1ObXDYXPA/wCBPNetae/X65KqEsC4IZiMBQezLA/TrHb0N9UcBMZUfAnmqtUzakm1wFOCc/ea/q2n17+l06LRUEnOCCwA254zM+/9Na26ytBYlYx/UsPJJ+0sxHn/AFPUpZqn9lcu/wBIAE9v6XTq9B+m6xdp3a3GBWgy3XHU76T+mNBoLEu2NbeP77Dn+cdT0S8CL9EjO9O0Fx9MFWrPtu3JUc7Y9o9HRpEK0qckgsxOS0NmSY2qn0gkgAE9keZzGZJjev8AqOt0por0Olsfdau60EYxySuO+cYz4zmFalrYgTk8yVWe+gcoyZ/tbuWYYEqAOcTptwO5xxmc9ssBmVSLanVtr2rFGdPsG1wwznzxHqa28wtNAQ9QjHHCiQU2ccmcUbuEHA7Mv7YsOCTg94OIQha0CqAAPiECI29mUzmdYZ5J4kwAMyq4c4lQOfmWGWOJMjO1OfvCIDzJKau6vRac3XHs4VfLHwBJA32OezKH4EoWxKe7gzDQrfSPvFnwTzCM5IgmMClloXgSiruGWkbEmR8yo7tP4E6AMZMo9ngdQYfHcC7HniXUcZMAz/E4tpHBlBrP3fxKKDu5kDF2EICqj7yCrAkcQZXnmG3cZgmcCEdA56kcSK2Z1oETg5Mtuz1KZlAcMZQyDO74ubMDkyotBgNFuIJmlS+RKMYVffKk5lMzsI7+ZZfgQZGTCKIFtxzhRz8yxwqgdmUyBA23OM7FJPiFFGEbcxx9pUWCxsZ4ip0uq1LKbrParHJVe2jddVdI4gFReMeJGryJFt+Bmcds8ZgDcZG0Hj7SKAnKjn5Mt11OKhc8niUL2s1tq4XLDgZ8SRkLgDgL9hzJLqHSd3cqTjqWEoxAnNpN2BkwFl3gTltviJmzLECXAx7meZN2eoFAYdEwMkyo5OEQqpJtGZALaSJU1GNKghPZzGjNsY1cg8DuXWzODmG1em3VtjvHEyKtUrJgdr9JHwRxL1Gg13iD3nMXFhbqW9wKdpPMocrJIzCiApOe4yo4LHoSDm0mc9s5hK3Uk48TL19nrr65qtJXpdNo1p3f6iz+oz2HOFCjGAMAk/fA+YBdY2z9xA/JnKH31qyftIyPxMgaD1A3h9VadQ9jkk7sIg+w/wDU1l9rSVZsda045PGTjA/46lFy5U4MtuJmZ/5GvWZGlV+OCXXbHdKpCKDk4EA4lwcczgxOO20cyDpbPUshgQccmdD88Sg4we5cAeIBWxDDB5JxIq2cCCfky5YdCUJA6gcBPUImMQRPMlbHPUBkIOzON8LOA57MuAB1A4qY7klxzJKga2Mb3Q9BVI/nMsTxJJMNEPUXKVgr3kQVbHiSSaBWY8Q1RJkkkQc8LKA8ySQD1RlJJJBYopByJ4zXKNP6k9dfC2OWOfnAkkl+StDTqBWT5ijknUySTSNGjxGNfa1OhBTGWsVefg5kkkWO6UcAxsj6JJICtgGIB1DdjOJJIQldxqqqwMKckw+4+4UHAEkk1QR2KVMy9gcGZ3o976zRV6q85sfP4HJHAkkkU6v1E5hlUDoSSRRxjjqULnPckkAgc4kHMkkIsJfOBJJCovzD18ySQCkcSSSS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404" name="AutoShape 20" descr="data:image/jpeg;base64,/9j/4AAQSkZJRgABAQAAAQABAAD/2wBDAAkGBwgHBgkIBwgKCgkLDRYPDQwMDRsUFRAWIB0iIiAdHx8kKDQsJCYxJx8fLT0tMTU3Ojo6Iys/RD84QzQ5Ojf/2wBDAQoKCg0MDRoPDxo3JR8lNzc3Nzc3Nzc3Nzc3Nzc3Nzc3Nzc3Nzc3Nzc3Nzc3Nzc3Nzc3Nzc3Nzc3Nzc3Nzc3Nzf/wAARCAC0ARgDASIAAhEBAxEB/8QAGwAAAgMBAQEAAAAAAAAAAAAAAwQAAgUBBgf/xAAyEAACAgEEAQMDAwMEAgMAAAABAgADEQQSITFBBRNRImFxBjKBI0KRFFKx0RXBYqHx/8QAFwEBAQEBAAAAAAAAAAAAAAAAAAECA//EABoRAQEBAQEBAQAAAAAAAAAAAAABETEhAkH/2gAMAwEAAhEDEQA/APcLxOkE/iEVciddPplQDGJavvvgyhJBPEoXweJQ3awTgDJgnsUriUyWGZQiQVsIxwIC0/TxGCvEDYBiVCNlpwRFmuIjl1QPXcSspJbAM0iyNvIEKazxxxC6HRsRuYcTQFIHiTQvRWRUMjBh1wJfZxKmRXODOY+JDxOK/Mo6ZV8EfeXJGIvYefmBZLCGweoYWAmIWE8HqFrLGA22COIH2+TOVPhsEw4EAPtmdFZzz1DHAEpuECjVjHzKpSuM4EPw3U7swOYAggPUq4xLPlDxyJUkMc5gVDDM4wzOMp3iFwAMcQFHQeRKpUu/MPavEBUWBlBPbAMNWyIwYoGI6J5xBM4A5xmCNw9xayQC3AzA1fe3jceB4kitdL1g7n3Z8Y4kkGtVYu4AmGtKEfSZmciXDsPzJiiOpzK7B5lC7LzkwnuBxkcQCKFKEDuB2Et9pBkHIMNU6kEHuQDdQFiNxx3NC0ZHHEANI1vfRlRml/qwI3pdJ7hLsOD1HF9JTvmOJpwigAYEaF1qCrgSGvHiNe1idNYcccETOqRZYJlHYEeekgZPcoKBtJPmXUxnMTzgQLFs8DiaArXeV/5grlCDqXQrWGYnI4E6Vhg4UcytmCOJQB1HZlwABxKnmMVVFkyeoAQm45Al9+3hodVABmfq2KkkQGTYGGMiBcsCAOYlXfkgeY5W5YcwG9KpKZOMy7kA4IiqWshOPMJXcrZV+D8nzAjAk8QTKFBPmHLqPMU1NwwcGAJrwPsYJNZus2Z5+8BsexifGO4tqF9oZ8mXBss4+YM2BSQZl6fWWOAmM4jeNw54zAYWys8tyIxo7tKLtq1j3G/uC5P/AORLT+m1MfctutYH+zdgTRrWqhcVIqj7CAdwJIs18kYlPNhT4g2ceYTU1lmbapOBxiU0mhus3NeGRPHyZlpXJf6R2ZXZcrYC8fOZo0adawduSfkyzaYZ3NmTQogzWT5kWixjkDiaOm0uR8iPrphWmcDMaYytPpns7GJo16PaBkRnTlAQGH4h2wRwMSauFRSvII6gTXk/EfRc8Qd2xGO3kgyBB0OOIqWIP1TTyjjsDHiIalRziVBAyMAM5IHcXuPePEAtozlT9Q8TlxssH0wFr7cHI7EFZaXXmPV6FWw9jE/aXurUc4yJdRhXWjBGCMTmm963hASPmaw0ldtu5lzx14hzWEGAMDxiXQh/pQo5zn8x1Kx7fHUDaTmGotHt/UfMgq9QVSZmaukv5AmpZZkZ8fEUuG5d4H8SwZ9Gm25HH3hCAkXu1GxuyD4gm1gbhu5oMuw7MCz5P7ou+pz1FrbSzfQcGMDR1mBgk5zOLu1BwAfzFEU9t4OTGqNaiOU2j7feUaJpxWAPAxMzV0tbYEHPyI8L2uAVeCTgGOV6da15wWPZxJoyq9NXQoYjEN7Ftu017VT5b/qPNSnbDcf/AJTjH4jQMIlK8ct5aUL5lNTfVp9pvdUDHaGY9seAMeSSRMP1z1R/TGpbUWoCtgO0OM7TkYIHjMQbTFjxJK6XVUayoWadww8jyv5klHtKdNtTc3fiUFqsdjZwO+JoOwZRtAwPEDXTXuLN2TOTRUUtbblfprEbGmWwYYwnuCshUUMDwYKx8WAA4xANWqUttAEZvZTWCveJlC9Ws4bJjVFwJwDmQcpqs37mPE0ErGBmUG0YPEHbcF5PnxAtq7PbX6MZmcNSu47l7ltbcDgjgfPmJDDNgGUaSVK670xEtYuzOP5gbQVq3MzBRz3E7LnwH52+Ce4iAf1Wu4QgZ7jY3YwYqfUAzA7cHz8Gd/1gZxsBIHPA8SocV2XuQ8n7HxKLZ7gG0dw6DaMmRVq128qBOMhJ5Ecqq3VK2O+ZV6zgwM+ykMTxFjQCeD0eviaW/OVIgBTtyQeT3GgAQ4wo7PZg7ayg5/mM6jmrHI2jx5mO2sdj7Tn7Zmp6gN+k9ywbCpTzkyo9NUvll4EMK92rqprs/ce45qqfZXbuO6XRkaqirIwuCIOutXzwMD7QuoFx4GHUfEGLgmN1JQE4lA7Kq8njElOnrL7uMD7QrlWHHcHu9tDtBhGro6q1UmtMfLRgjiZ/paapz7rf06j4cfU3/U0j3zJVBKFp1aMn6jgdkmMIBOWVJarowLK42sD1j8Qr5r+pPTddqfVtD656d6vRqNOn1aapwVBQEF2J5G3OOcH+0Y4mZ65rr/Vv1DnTqLqtq7Woc2phcgjHG05PePE+ieufpXTes2tZdfq6tyqjLVZtBQBvpxjgfWfvAejfpDR+jh0psvtqbha7CCqD4HGT/JMk6MP0L0u1T7thYP4Cnr8yT2o0pUBUQKo8AYkm9R6FbSigsQM9wXqGsFOl+kjLZx+YidUGVi3Q6P3gbGGpKhyVRSDnHc540KfUbKLEpClnYAs3xmG3vYgO45Y9wFybmeysqzH9qnjEqq6klfqVSOwORCDUuo1JWvk7eZp6Kr22Dk4/MS0dC0gntj23kmdstsDYzxINa+1VIYnCgRey+q1C9TDcMcHgxXl0Bc5HgQLWJSRv6PkwGLAzbS2ftFrCNwxzjjEdDpaoKjscYiV1G602FjgDG2AwVFlAJweJi+otaN6DoDkjwJqUDaSqklceYPUqgVg+APJMRHlq3d7dtYJJPQnpNLpBRpgCP6jAFoPSUUVXBq9uDzgRzU3BayynxLaYzrtX7VmAMx+m7O3dxmIaTTG+/ecbQYzqFPLK2NviKNtLwlILt1xiCNqvyo4PUVRyUzYMMeQD4E7QUVzlht+JFWsYKcYAz5it14pbnlfJk17Gxh7Z+njkTL1CWEunuHAlDl+oXghhg9QuoqoelStdbZ748zB1N5rArdQBjIxHPRXOqb952g8xiNLT6Giq2u/YSynIGYXWgWsGrRWOPPcbAqLissFwM89mZ9+pqr9xcKAgDZkUo+gtKkhR3/mKNp8qRcnR6Md9P9WTVs9RbBUnBJ8SarUVWkqfxnM16jJtWpOQAD9oL0qmzWauzcpWlP7vk/aD163U3Voim82H6RWMn/E9P6D6VryoNyCqojisj6v5+JbwcSjACoOIWvQWWHgfzPQUenIg+qMbEQYUATOrjDq9JwPrMMNEijAWabESnEis46UfEg0YHiPkqJVnXEoz7NMAOpIzYwMkI82WE5uiqMTjmMKOJQZWIxj55jNbYU8d9GL1rkx5EU04zlhziSgBucfSp7nC5wC4zid0lLG4tcQABxnzFLBqBqtqLlCf8QNTT21shzkRPVIXJRMEH58QoQisc9SxUY3ZyT3IL6f+mETPA7PzA6tbDb/T7JxiECkjk8iXqLjkgE4xzAOgFQGRkY5AiOuRjp3P7sngfEOli5wf3S9ZR7NrdQM707ROCbbuCehDX0M6lFOPvH7UIbC8idsq/o/DYjQto1WmsIcEiX1FCKDc4JXPWYvssHPPH/3GUvdqiliZ48wFPUdQSVspxg9jE5RVa5yesZ4l96K68KeeviPVWKKVdR22D5wIQhlUA57+YnrNRVp6zYVycxixAdZjllXkYPc8969qGp1LVG0MGH7fgSyDuq1tOqrBNeV+fM3P0+2j0+jseoHrLEnkTyXp2NVaat2Auc4M16tFtqZa7XQeee/zNWBfX+tsmost3ZAUhR/xM3UesHW0KWIFnTEeYfWegvawNFm8nwTOa39P1aXTqGZlcj6mByMyzE9ZOsv1GgqF4J2s3BE1NB6odelVVGkse8jGF8485hvSNGdYunoKB0pszazcjjxg/M9nptNTWQa6kXH+1cYktWQn6P6RrhrK7rtQNPSuCa6zlmPwfAH+Z7IWKAABM+kKqy5uA4mOtG3tgWs+TFWvJgXtJgNPeB5i1mqi9jk+YBiTAa/1GZPf+8SY4Er7hlQ3qLWalwgDMVOFLbQf58SRM24kjBnVVGNV1E9CErrjNa8RaO6XTgEZ5M7arLawHOf2iOaevK5x4nWoAYMeTiQKmncnPY7l00+VBIxmGQhjgjqMPj2dpH8yKzb3qTfpz+8jIx5EpXQwVfc+I2yILcuvI6MtYu9gv25lQm4Axs6Hcurq1ZOOR2YLV6iuhMWYXPQitWrpbFatkscYMBmkJusfskYUnwYGup1fLuSCeIxWhztAwJaxlqGeMfeAWqzaQCJ3V61UxvUY8TL1GvrQk5wBC1KNbpq3cHBORCGbrd670H0gRTUXnYDWx3feM2sqVY5Ax0Zh+o6tawACMnxLIFvUPUDS+d31gcwXpHqmoe/B3N39OeP5mfqaxZc9lzHCqTjPnxJ+nHZ9QXGSM8TWeI9XaLhsZD9TnJbwomF+odGLSblJ9wLjvvE9CbVSvDHDdYmNqqb77maldyg9nqSKyv0zpn9u7U2/QucAmOHXpRqBWbMq/eeowyXVaaxGCgEeDzPD+paplsK8gg/4mp6nHsb9SBqLfbbOxNy7TjH3Mw9b63qdQh06E2WuwCKvJhf09ovUPWKWV3fT0AYFjofqz8dZ6npPQ/0povSrf9QS2o1Pixx1+BGyAv6W9OOg9OVrqjXqLfqty2ST4m7W2Bx3mDJAYAnEujrkYnOtHFbiULEynucSpsEAhMq0obINrIF2gzKmyc3wOMJTbLE5nRzAEyEyQrEYklRdUjFaZIGJETENWMMOPMy0On9NM4/E6LK7XG7vqWtZRXgjJzE6qg+qD7sKD18QGTUqM2ONx6+JVblawpjIA7l9eHDIqAEEjJHxK6ekHR2BjgupTcICGu1AsQCsEtvwNseQBKVRjyV7PiLaDTrQjVoMhe2Y8sc9zmstYsK0GTj/ABKjH/U1Ds6+0wDuAqA8kwHo3pj14s1WC48zT9oW2Frzu2jAx/b84hVcEnaQFUdS74i2osFVLMe4trtSiaB7XOMDAPwYH1at9W1SUsV/3EGFams0LU/KjwfJkV52uq3Xmur9qMdzE/E9JTYKa1rAG1RgfaWqqpqT6FHI7xMf1TUFbPbrHHk5l6jT1tgtVQoyRMXUem+7f7j2cAdfMa0rEaY2ODn7xTUeoBKbSP3Jj+ZYEvVEpp2oy8v2Yzoa6NBWpBAbgmeW9V9Qa7Vjk/SOAZvekVNr9HXfaTjaBj/3NXifrc0m28vZnI+JfWamrSh6xgELwvzB6J1pptvGBWhwD84itllWra3VNliMHGOplWRqL7dRqXFTddk9cQ3pXptd/qKX26ZXKKG9xus/iaum9O9+tUcio4BcAcgf9zTrrWpSFUDnxLaCoVUAfEjWGB+5lLG8CZFbrMsMHzD1OeCeon5jCEAQGi/EGbh8wT2gDAizPk8RinGunN+Yqplw/HEApfEgckwHJMuG2jiUHLYnPdi+TmcZoBWtzJA9yQj0W347hEXkSm7HxKGw+DMNCXliXITdg4UZxn7yulp9pMNYXb/cYM2eMyr3hB3zAbZgByZT3SPOImbiezKPqAogOh1RXAAG4YyICqjeSGtcluzkD5/7ivvlvsJz3oRzVOXYU1ZXDckD+2AqDVi228hQBkAfEP77A8Eyl616gOLlyXABIJB4lBNNtf3HZuRwM9RD1fVjS6UlDuYnsePtGNdYdPpkXR1byx+pVxxz2czH0tWut11j311ppzyu4hiT4wBLEavpeoZ/Sq7bQQWBOCMECeb9RcI92ptZsMCax5M9INy1ObXDYXPA/wCBPNetae/X65KqEsC4IZiMBQezLA/TrHb0N9UcBMZUfAnmqtUzakm1wFOCc/ea/q2n17+l06LRUEnOCCwA254zM+/9Na26ytBYlYx/UsPJJ+0sxHn/AFPUpZqn9lcu/wBIAE9v6XTq9B+m6xdp3a3GBWgy3XHU76T+mNBoLEu2NbeP77Dn+cdT0S8CL9EjO9O0Fx9MFWrPtu3JUc7Y9o9HRpEK0qckgsxOS0NmSY2qn0gkgAE9keZzGZJjev8AqOt0por0Olsfdau60EYxySuO+cYz4zmFalrYgTk8yVWe+gcoyZ/tbuWYYEqAOcTptwO5xxmc9ssBmVSLanVtr2rFGdPsG1wwznzxHqa28wtNAQ9QjHHCiQU2ccmcUbuEHA7Mv7YsOCTg94OIQha0CqAAPiECI29mUzmdYZ5J4kwAMyq4c4lQOfmWGWOJMjO1OfvCIDzJKau6vRac3XHs4VfLHwBJA32OezKH4EoWxKe7gzDQrfSPvFnwTzCM5IgmMClloXgSiruGWkbEmR8yo7tP4E6AMZMo9ngdQYfHcC7HniXUcZMAz/E4tpHBlBrP3fxKKDu5kDF2EICqj7yCrAkcQZXnmG3cZgmcCEdA56kcSK2Z1oETg5Mtuz1KZlAcMZQyDO74ubMDkyotBgNFuIJmlS+RKMYVffKk5lMzsI7+ZZfgQZGTCKIFtxzhRz8yxwqgdmUyBA23OM7FJPiFFGEbcxx9pUWCxsZ4ip0uq1LKbrParHJVe2jddVdI4gFReMeJGryJFt+Bmcds8ZgDcZG0Hj7SKAnKjn5Mt11OKhc8niUL2s1tq4XLDgZ8SRkLgDgL9hzJLqHSd3cqTjqWEoxAnNpN2BkwFl3gTltviJmzLECXAx7meZN2eoFAYdEwMkyo5OEQqpJtGZALaSJU1GNKghPZzGjNsY1cg8DuXWzODmG1em3VtjvHEyKtUrJgdr9JHwRxL1Gg13iD3nMXFhbqW9wKdpPMocrJIzCiApOe4yo4LHoSDm0mc9s5hK3Uk48TL19nrr65qtJXpdNo1p3f6iz+oz2HOFCjGAMAk/fA+YBdY2z9xA/JnKH31qyftIyPxMgaD1A3h9VadQ9jkk7sIg+w/wDU1l9rSVZsda045PGTjA/46lFy5U4MtuJmZ/5GvWZGlV+OCXXbHdKpCKDk4EA4lwcczgxOO20cyDpbPUshgQccmdD88Sg4we5cAeIBWxDDB5JxIq2cCCfky5YdCUJA6gcBPUImMQRPMlbHPUBkIOzON8LOA57MuAB1A4qY7klxzJKga2Mb3Q9BVI/nMsTxJJMNEPUXKVgr3kQVbHiSSaBWY8Q1RJkkkQc8LKA8ySQD1RlJJJBYopByJ4zXKNP6k9dfC2OWOfnAkkl+StDTqBWT5ijknUySTSNGjxGNfa1OhBTGWsVefg5kkkWO6UcAxsj6JJICtgGIB1DdjOJJIQldxqqqwMKckw+4+4UHAEkk1QR2KVMy9gcGZ3o976zRV6q85sfP4HJHAkkkU6v1E5hlUDoSSRRxjjqULnPckkAgc4kHMkkIsJfOBJJCovzD18ySQCkcSSSS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406" name="AutoShape 22" descr="data:image/jpeg;base64,/9j/4AAQSkZJRgABAQAAAQABAAD/2wBDAAkGBwgHBgkIBwgKCgkLDRYPDQwMDRsUFRAWIB0iIiAdHx8kKDQsJCYxJx8fLT0tMTU3Ojo6Iys/RD84QzQ5Ojf/2wBDAQoKCg0MDRoPDxo3JR8lNzc3Nzc3Nzc3Nzc3Nzc3Nzc3Nzc3Nzc3Nzc3Nzc3Nzc3Nzc3Nzc3Nzc3Nzc3Nzc3Nzf/wAARCAC0ARgDASIAAhEBAxEB/8QAGwAAAgMBAQEAAAAAAAAAAAAAAwQAAgUBBgf/xAAyEAACAgEEAQMDAwMEAgMAAAABAgADEQQSITFBBRNRImFxBjKBI0KRFFKx0RXBYqHx/8QAFwEBAQEBAAAAAAAAAAAAAAAAAAECA//EABoRAQEBAQEBAQAAAAAAAAAAAAABETEhAkH/2gAMAwEAAhEDEQA/APcLxOkE/iEVciddPplQDGJavvvgyhJBPEoXweJQ3awTgDJgnsUriUyWGZQiQVsIxwIC0/TxGCvEDYBiVCNlpwRFmuIjl1QPXcSspJbAM0iyNvIEKazxxxC6HRsRuYcTQFIHiTQvRWRUMjBh1wJfZxKmRXODOY+JDxOK/Mo6ZV8EfeXJGIvYefmBZLCGweoYWAmIWE8HqFrLGA22COIH2+TOVPhsEw4EAPtmdFZzz1DHAEpuECjVjHzKpSuM4EPw3U7swOYAggPUq4xLPlDxyJUkMc5gVDDM4wzOMp3iFwAMcQFHQeRKpUu/MPavEBUWBlBPbAMNWyIwYoGI6J5xBM4A5xmCNw9xayQC3AzA1fe3jceB4kitdL1g7n3Z8Y4kkGtVYu4AmGtKEfSZmciXDsPzJiiOpzK7B5lC7LzkwnuBxkcQCKFKEDuB2Et9pBkHIMNU6kEHuQDdQFiNxx3NC0ZHHEANI1vfRlRml/qwI3pdJ7hLsOD1HF9JTvmOJpwigAYEaF1qCrgSGvHiNe1idNYcccETOqRZYJlHYEeekgZPcoKBtJPmXUxnMTzgQLFs8DiaArXeV/5grlCDqXQrWGYnI4E6Vhg4UcytmCOJQB1HZlwABxKnmMVVFkyeoAQm45Al9+3hodVABmfq2KkkQGTYGGMiBcsCAOYlXfkgeY5W5YcwG9KpKZOMy7kA4IiqWshOPMJXcrZV+D8nzAjAk8QTKFBPmHLqPMU1NwwcGAJrwPsYJNZus2Z5+8BsexifGO4tqF9oZ8mXBss4+YM2BSQZl6fWWOAmM4jeNw54zAYWys8tyIxo7tKLtq1j3G/uC5P/AORLT+m1MfctutYH+zdgTRrWqhcVIqj7CAdwJIs18kYlPNhT4g2ceYTU1lmbapOBxiU0mhus3NeGRPHyZlpXJf6R2ZXZcrYC8fOZo0adawduSfkyzaYZ3NmTQogzWT5kWixjkDiaOm0uR8iPrphWmcDMaYytPpns7GJo16PaBkRnTlAQGH4h2wRwMSauFRSvII6gTXk/EfRc8Qd2xGO3kgyBB0OOIqWIP1TTyjjsDHiIalRziVBAyMAM5IHcXuPePEAtozlT9Q8TlxssH0wFr7cHI7EFZaXXmPV6FWw9jE/aXurUc4yJdRhXWjBGCMTmm963hASPmaw0ldtu5lzx14hzWEGAMDxiXQh/pQo5zn8x1Kx7fHUDaTmGotHt/UfMgq9QVSZmaukv5AmpZZkZ8fEUuG5d4H8SwZ9Gm25HH3hCAkXu1GxuyD4gm1gbhu5oMuw7MCz5P7ou+pz1FrbSzfQcGMDR1mBgk5zOLu1BwAfzFEU9t4OTGqNaiOU2j7feUaJpxWAPAxMzV0tbYEHPyI8L2uAVeCTgGOV6da15wWPZxJoyq9NXQoYjEN7Ftu017VT5b/qPNSnbDcf/AJTjH4jQMIlK8ct5aUL5lNTfVp9pvdUDHaGY9seAMeSSRMP1z1R/TGpbUWoCtgO0OM7TkYIHjMQbTFjxJK6XVUayoWadww8jyv5klHtKdNtTc3fiUFqsdjZwO+JoOwZRtAwPEDXTXuLN2TOTRUUtbblfprEbGmWwYYwnuCshUUMDwYKx8WAA4xANWqUttAEZvZTWCveJlC9Ws4bJjVFwJwDmQcpqs37mPE0ErGBmUG0YPEHbcF5PnxAtq7PbX6MZmcNSu47l7ltbcDgjgfPmJDDNgGUaSVK670xEtYuzOP5gbQVq3MzBRz3E7LnwH52+Ce4iAf1Wu4QgZ7jY3YwYqfUAzA7cHz8Gd/1gZxsBIHPA8SocV2XuQ8n7HxKLZ7gG0dw6DaMmRVq128qBOMhJ5Ecqq3VK2O+ZV6zgwM+ykMTxFjQCeD0eviaW/OVIgBTtyQeT3GgAQ4wo7PZg7ayg5/mM6jmrHI2jx5mO2sdj7Tn7Zmp6gN+k9ywbCpTzkyo9NUvll4EMK92rqprs/ce45qqfZXbuO6XRkaqirIwuCIOutXzwMD7QuoFx4GHUfEGLgmN1JQE4lA7Kq8njElOnrL7uMD7QrlWHHcHu9tDtBhGro6q1UmtMfLRgjiZ/paapz7rf06j4cfU3/U0j3zJVBKFp1aMn6jgdkmMIBOWVJarowLK42sD1j8Qr5r+pPTddqfVtD656d6vRqNOn1aapwVBQEF2J5G3OOcH+0Y4mZ65rr/Vv1DnTqLqtq7Woc2phcgjHG05PePE+ieufpXTes2tZdfq6tyqjLVZtBQBvpxjgfWfvAejfpDR+jh0psvtqbha7CCqD4HGT/JMk6MP0L0u1T7thYP4Cnr8yT2o0pUBUQKo8AYkm9R6FbSigsQM9wXqGsFOl+kjLZx+YidUGVi3Q6P3gbGGpKhyVRSDnHc540KfUbKLEpClnYAs3xmG3vYgO45Y9wFybmeysqzH9qnjEqq6klfqVSOwORCDUuo1JWvk7eZp6Kr22Dk4/MS0dC0gntj23kmdstsDYzxINa+1VIYnCgRey+q1C9TDcMcHgxXl0Bc5HgQLWJSRv6PkwGLAzbS2ftFrCNwxzjjEdDpaoKjscYiV1G602FjgDG2AwVFlAJweJi+otaN6DoDkjwJqUDaSqklceYPUqgVg+APJMRHlq3d7dtYJJPQnpNLpBRpgCP6jAFoPSUUVXBq9uDzgRzU3BayynxLaYzrtX7VmAMx+m7O3dxmIaTTG+/ecbQYzqFPLK2NviKNtLwlILt1xiCNqvyo4PUVRyUzYMMeQD4E7QUVzlht+JFWsYKcYAz5it14pbnlfJk17Gxh7Z+njkTL1CWEunuHAlDl+oXghhg9QuoqoelStdbZ748zB1N5rArdQBjIxHPRXOqb952g8xiNLT6Giq2u/YSynIGYXWgWsGrRWOPPcbAqLissFwM89mZ9+pqr9xcKAgDZkUo+gtKkhR3/mKNp8qRcnR6Md9P9WTVs9RbBUnBJ8SarUVWkqfxnM16jJtWpOQAD9oL0qmzWauzcpWlP7vk/aD163U3Voim82H6RWMn/E9P6D6VryoNyCqojisj6v5+JbwcSjACoOIWvQWWHgfzPQUenIg+qMbEQYUATOrjDq9JwPrMMNEijAWabESnEis46UfEg0YHiPkqJVnXEoz7NMAOpIzYwMkI82WE5uiqMTjmMKOJQZWIxj55jNbYU8d9GL1rkx5EU04zlhziSgBucfSp7nC5wC4zid0lLG4tcQABxnzFLBqBqtqLlCf8QNTT21shzkRPVIXJRMEH58QoQisc9SxUY3ZyT3IL6f+mETPA7PzA6tbDb/T7JxiECkjk8iXqLjkgE4xzAOgFQGRkY5AiOuRjp3P7sngfEOli5wf3S9ZR7NrdQM707ROCbbuCehDX0M6lFOPvH7UIbC8idsq/o/DYjQto1WmsIcEiX1FCKDc4JXPWYvssHPPH/3GUvdqiliZ48wFPUdQSVspxg9jE5RVa5yesZ4l96K68KeeviPVWKKVdR22D5wIQhlUA57+YnrNRVp6zYVycxixAdZjllXkYPc8969qGp1LVG0MGH7fgSyDuq1tOqrBNeV+fM3P0+2j0+jseoHrLEnkTyXp2NVaat2Auc4M16tFtqZa7XQeee/zNWBfX+tsmost3ZAUhR/xM3UesHW0KWIFnTEeYfWegvawNFm8nwTOa39P1aXTqGZlcj6mByMyzE9ZOsv1GgqF4J2s3BE1NB6odelVVGkse8jGF8485hvSNGdYunoKB0pszazcjjxg/M9nptNTWQa6kXH+1cYktWQn6P6RrhrK7rtQNPSuCa6zlmPwfAH+Z7IWKAABM+kKqy5uA4mOtG3tgWs+TFWvJgXtJgNPeB5i1mqi9jk+YBiTAa/1GZPf+8SY4Er7hlQ3qLWalwgDMVOFLbQf58SRM24kjBnVVGNV1E9CErrjNa8RaO6XTgEZ5M7arLawHOf2iOaevK5x4nWoAYMeTiQKmncnPY7l00+VBIxmGQhjgjqMPj2dpH8yKzb3qTfpz+8jIx5EpXQwVfc+I2yILcuvI6MtYu9gv25lQm4Axs6Hcurq1ZOOR2YLV6iuhMWYXPQitWrpbFatkscYMBmkJusfskYUnwYGup1fLuSCeIxWhztAwJaxlqGeMfeAWqzaQCJ3V61UxvUY8TL1GvrQk5wBC1KNbpq3cHBORCGbrd670H0gRTUXnYDWx3feM2sqVY5Ax0Zh+o6tawACMnxLIFvUPUDS+d31gcwXpHqmoe/B3N39OeP5mfqaxZc9lzHCqTjPnxJ+nHZ9QXGSM8TWeI9XaLhsZD9TnJbwomF+odGLSblJ9wLjvvE9CbVSvDHDdYmNqqb77maldyg9nqSKyv0zpn9u7U2/QucAmOHXpRqBWbMq/eeowyXVaaxGCgEeDzPD+paplsK8gg/4mp6nHsb9SBqLfbbOxNy7TjH3Mw9b63qdQh06E2WuwCKvJhf09ovUPWKWV3fT0AYFjofqz8dZ6npPQ/0povSrf9QS2o1Pixx1+BGyAv6W9OOg9OVrqjXqLfqty2ST4m7W2Bx3mDJAYAnEujrkYnOtHFbiULEynucSpsEAhMq0obINrIF2gzKmyc3wOMJTbLE5nRzAEyEyQrEYklRdUjFaZIGJETENWMMOPMy0On9NM4/E6LK7XG7vqWtZRXgjJzE6qg+qD7sKD18QGTUqM2ONx6+JVblawpjIA7l9eHDIqAEEjJHxK6ekHR2BjgupTcICGu1AsQCsEtvwNseQBKVRjyV7PiLaDTrQjVoMhe2Y8sc9zmstYsK0GTj/ABKjH/U1Ds6+0wDuAqA8kwHo3pj14s1WC48zT9oW2Frzu2jAx/b84hVcEnaQFUdS74i2osFVLMe4trtSiaB7XOMDAPwYH1at9W1SUsV/3EGFams0LU/KjwfJkV52uq3Xmur9qMdzE/E9JTYKa1rAG1RgfaWqqpqT6FHI7xMf1TUFbPbrHHk5l6jT1tgtVQoyRMXUem+7f7j2cAdfMa0rEaY2ODn7xTUeoBKbSP3Jj+ZYEvVEpp2oy8v2Yzoa6NBWpBAbgmeW9V9Qa7Vjk/SOAZvekVNr9HXfaTjaBj/3NXifrc0m28vZnI+JfWamrSh6xgELwvzB6J1pptvGBWhwD84itllWra3VNliMHGOplWRqL7dRqXFTddk9cQ3pXptd/qKX26ZXKKG9xus/iaum9O9+tUcio4BcAcgf9zTrrWpSFUDnxLaCoVUAfEjWGB+5lLG8CZFbrMsMHzD1OeCeon5jCEAQGi/EGbh8wT2gDAizPk8RinGunN+Yqplw/HEApfEgckwHJMuG2jiUHLYnPdi+TmcZoBWtzJA9yQj0W347hEXkSm7HxKGw+DMNCXliXITdg4UZxn7yulp9pMNYXb/cYM2eMyr3hB3zAbZgByZT3SPOImbiezKPqAogOh1RXAAG4YyICqjeSGtcluzkD5/7ivvlvsJz3oRzVOXYU1ZXDckD+2AqDVi228hQBkAfEP77A8Eyl616gOLlyXABIJB4lBNNtf3HZuRwM9RD1fVjS6UlDuYnsePtGNdYdPpkXR1byx+pVxxz2czH0tWut11j311ppzyu4hiT4wBLEavpeoZ/Sq7bQQWBOCMECeb9RcI92ptZsMCax5M9INy1ObXDYXPA/wCBPNetae/X65KqEsC4IZiMBQezLA/TrHb0N9UcBMZUfAnmqtUzakm1wFOCc/ea/q2n17+l06LRUEnOCCwA254zM+/9Na26ytBYlYx/UsPJJ+0sxHn/AFPUpZqn9lcu/wBIAE9v6XTq9B+m6xdp3a3GBWgy3XHU76T+mNBoLEu2NbeP77Dn+cdT0S8CL9EjO9O0Fx9MFWrPtu3JUc7Y9o9HRpEK0qckgsxOS0NmSY2qn0gkgAE9keZzGZJjev8AqOt0por0Olsfdau60EYxySuO+cYz4zmFalrYgTk8yVWe+gcoyZ/tbuWYYEqAOcTptwO5xxmc9ssBmVSLanVtr2rFGdPsG1wwznzxHqa28wtNAQ9QjHHCiQU2ccmcUbuEHA7Mv7YsOCTg94OIQha0CqAAPiECI29mUzmdYZ5J4kwAMyq4c4lQOfmWGWOJMjO1OfvCIDzJKau6vRac3XHs4VfLHwBJA32OezKH4EoWxKe7gzDQrfSPvFnwTzCM5IgmMClloXgSiruGWkbEmR8yo7tP4E6AMZMo9ngdQYfHcC7HniXUcZMAz/E4tpHBlBrP3fxKKDu5kDF2EICqj7yCrAkcQZXnmG3cZgmcCEdA56kcSK2Z1oETg5Mtuz1KZlAcMZQyDO74ubMDkyotBgNFuIJmlS+RKMYVffKk5lMzsI7+ZZfgQZGTCKIFtxzhRz8yxwqgdmUyBA23OM7FJPiFFGEbcxx9pUWCxsZ4ip0uq1LKbrParHJVe2jddVdI4gFReMeJGryJFt+Bmcds8ZgDcZG0Hj7SKAnKjn5Mt11OKhc8niUL2s1tq4XLDgZ8SRkLgDgL9hzJLqHSd3cqTjqWEoxAnNpN2BkwFl3gTltviJmzLECXAx7meZN2eoFAYdEwMkyo5OEQqpJtGZALaSJU1GNKghPZzGjNsY1cg8DuXWzODmG1em3VtjvHEyKtUrJgdr9JHwRxL1Gg13iD3nMXFhbqW9wKdpPMocrJIzCiApOe4yo4LHoSDm0mc9s5hK3Uk48TL19nrr65qtJXpdNo1p3f6iz+oz2HOFCjGAMAk/fA+YBdY2z9xA/JnKH31qyftIyPxMgaD1A3h9VadQ9jkk7sIg+w/wDU1l9rSVZsda045PGTjA/46lFy5U4MtuJmZ/5GvWZGlV+OCXXbHdKpCKDk4EA4lwcczgxOO20cyDpbPUshgQccmdD88Sg4we5cAeIBWxDDB5JxIq2cCCfky5YdCUJA6gcBPUImMQRPMlbHPUBkIOzON8LOA57MuAB1A4qY7klxzJKga2Mb3Q9BVI/nMsTxJJMNEPUXKVgr3kQVbHiSSaBWY8Q1RJkkkQc8LKA8ySQD1RlJJJBYopByJ4zXKNP6k9dfC2OWOfnAkkl+StDTqBWT5ijknUySTSNGjxGNfa1OhBTGWsVefg5kkkWO6UcAxsj6JJICtgGIB1DdjOJJIQldxqqqwMKckw+4+4UHAEkk1QR2KVMy9gcGZ3o976zRV6q85sfP4HJHAkkkU6v1E5hlUDoSSRRxjjqULnPckkAgc4kHMkkIsJfOBJJCovzD18ySQCkcSSSS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408" name="AutoShape 24" descr="data:image/jpeg;base64,/9j/4AAQSkZJRgABAQAAAQABAAD/2wBDAAkGBwgHBgkIBwgKCgkLDRYPDQwMDRsUFRAWIB0iIiAdHx8kKDQsJCYxJx8fLT0tMTU3Ojo6Iys/RD84QzQ5Ojf/2wBDAQoKCg0MDRoPDxo3JR8lNzc3Nzc3Nzc3Nzc3Nzc3Nzc3Nzc3Nzc3Nzc3Nzc3Nzc3Nzc3Nzc3Nzc3Nzc3Nzc3Nzf/wAARCAC0ARgDASIAAhEBAxEB/8QAGwAAAgMBAQEAAAAAAAAAAAAAAwQAAgUBBgf/xAAyEAACAgEEAQMDAwMEAgMAAAABAgADEQQSITFBBRNRImFxBjKBI0KRFFKx0RXBYqHx/8QAFwEBAQEBAAAAAAAAAAAAAAAAAAECA//EABoRAQEBAQEBAQAAAAAAAAAAAAABETEhAkH/2gAMAwEAAhEDEQA/APcLxOkE/iEVciddPplQDGJavvvgyhJBPEoXweJQ3awTgDJgnsUriUyWGZQiQVsIxwIC0/TxGCvEDYBiVCNlpwRFmuIjl1QPXcSspJbAM0iyNvIEKazxxxC6HRsRuYcTQFIHiTQvRWRUMjBh1wJfZxKmRXODOY+JDxOK/Mo6ZV8EfeXJGIvYefmBZLCGweoYWAmIWE8HqFrLGA22COIH2+TOVPhsEw4EAPtmdFZzz1DHAEpuECjVjHzKpSuM4EPw3U7swOYAggPUq4xLPlDxyJUkMc5gVDDM4wzOMp3iFwAMcQFHQeRKpUu/MPavEBUWBlBPbAMNWyIwYoGI6J5xBM4A5xmCNw9xayQC3AzA1fe3jceB4kitdL1g7n3Z8Y4kkGtVYu4AmGtKEfSZmciXDsPzJiiOpzK7B5lC7LzkwnuBxkcQCKFKEDuB2Et9pBkHIMNU6kEHuQDdQFiNxx3NC0ZHHEANI1vfRlRml/qwI3pdJ7hLsOD1HF9JTvmOJpwigAYEaF1qCrgSGvHiNe1idNYcccETOqRZYJlHYEeekgZPcoKBtJPmXUxnMTzgQLFs8DiaArXeV/5grlCDqXQrWGYnI4E6Vhg4UcytmCOJQB1HZlwABxKnmMVVFkyeoAQm45Al9+3hodVABmfq2KkkQGTYGGMiBcsCAOYlXfkgeY5W5YcwG9KpKZOMy7kA4IiqWshOPMJXcrZV+D8nzAjAk8QTKFBPmHLqPMU1NwwcGAJrwPsYJNZus2Z5+8BsexifGO4tqF9oZ8mXBss4+YM2BSQZl6fWWOAmM4jeNw54zAYWys8tyIxo7tKLtq1j3G/uC5P/AORLT+m1MfctutYH+zdgTRrWqhcVIqj7CAdwJIs18kYlPNhT4g2ceYTU1lmbapOBxiU0mhus3NeGRPHyZlpXJf6R2ZXZcrYC8fOZo0adawduSfkyzaYZ3NmTQogzWT5kWixjkDiaOm0uR8iPrphWmcDMaYytPpns7GJo16PaBkRnTlAQGH4h2wRwMSauFRSvII6gTXk/EfRc8Qd2xGO3kgyBB0OOIqWIP1TTyjjsDHiIalRziVBAyMAM5IHcXuPePEAtozlT9Q8TlxssH0wFr7cHI7EFZaXXmPV6FWw9jE/aXurUc4yJdRhXWjBGCMTmm963hASPmaw0ldtu5lzx14hzWEGAMDxiXQh/pQo5zn8x1Kx7fHUDaTmGotHt/UfMgq9QVSZmaukv5AmpZZkZ8fEUuG5d4H8SwZ9Gm25HH3hCAkXu1GxuyD4gm1gbhu5oMuw7MCz5P7ou+pz1FrbSzfQcGMDR1mBgk5zOLu1BwAfzFEU9t4OTGqNaiOU2j7feUaJpxWAPAxMzV0tbYEHPyI8L2uAVeCTgGOV6da15wWPZxJoyq9NXQoYjEN7Ftu017VT5b/qPNSnbDcf/AJTjH4jQMIlK8ct5aUL5lNTfVp9pvdUDHaGY9seAMeSSRMP1z1R/TGpbUWoCtgO0OM7TkYIHjMQbTFjxJK6XVUayoWadww8jyv5klHtKdNtTc3fiUFqsdjZwO+JoOwZRtAwPEDXTXuLN2TOTRUUtbblfprEbGmWwYYwnuCshUUMDwYKx8WAA4xANWqUttAEZvZTWCveJlC9Ws4bJjVFwJwDmQcpqs37mPE0ErGBmUG0YPEHbcF5PnxAtq7PbX6MZmcNSu47l7ltbcDgjgfPmJDDNgGUaSVK670xEtYuzOP5gbQVq3MzBRz3E7LnwH52+Ce4iAf1Wu4QgZ7jY3YwYqfUAzA7cHz8Gd/1gZxsBIHPA8SocV2XuQ8n7HxKLZ7gG0dw6DaMmRVq128qBOMhJ5Ecqq3VK2O+ZV6zgwM+ykMTxFjQCeD0eviaW/OVIgBTtyQeT3GgAQ4wo7PZg7ayg5/mM6jmrHI2jx5mO2sdj7Tn7Zmp6gN+k9ywbCpTzkyo9NUvll4EMK92rqprs/ce45qqfZXbuO6XRkaqirIwuCIOutXzwMD7QuoFx4GHUfEGLgmN1JQE4lA7Kq8njElOnrL7uMD7QrlWHHcHu9tDtBhGro6q1UmtMfLRgjiZ/paapz7rf06j4cfU3/U0j3zJVBKFp1aMn6jgdkmMIBOWVJarowLK42sD1j8Qr5r+pPTddqfVtD656d6vRqNOn1aapwVBQEF2J5G3OOcH+0Y4mZ65rr/Vv1DnTqLqtq7Woc2phcgjHG05PePE+ieufpXTes2tZdfq6tyqjLVZtBQBvpxjgfWfvAejfpDR+jh0psvtqbha7CCqD4HGT/JMk6MP0L0u1T7thYP4Cnr8yT2o0pUBUQKo8AYkm9R6FbSigsQM9wXqGsFOl+kjLZx+YidUGVi3Q6P3gbGGpKhyVRSDnHc540KfUbKLEpClnYAs3xmG3vYgO45Y9wFybmeysqzH9qnjEqq6klfqVSOwORCDUuo1JWvk7eZp6Kr22Dk4/MS0dC0gntj23kmdstsDYzxINa+1VIYnCgRey+q1C9TDcMcHgxXl0Bc5HgQLWJSRv6PkwGLAzbS2ftFrCNwxzjjEdDpaoKjscYiV1G602FjgDG2AwVFlAJweJi+otaN6DoDkjwJqUDaSqklceYPUqgVg+APJMRHlq3d7dtYJJPQnpNLpBRpgCP6jAFoPSUUVXBq9uDzgRzU3BayynxLaYzrtX7VmAMx+m7O3dxmIaTTG+/ecbQYzqFPLK2NviKNtLwlILt1xiCNqvyo4PUVRyUzYMMeQD4E7QUVzlht+JFWsYKcYAz5it14pbnlfJk17Gxh7Z+njkTL1CWEunuHAlDl+oXghhg9QuoqoelStdbZ748zB1N5rArdQBjIxHPRXOqb952g8xiNLT6Giq2u/YSynIGYXWgWsGrRWOPPcbAqLissFwM89mZ9+pqr9xcKAgDZkUo+gtKkhR3/mKNp8qRcnR6Md9P9WTVs9RbBUnBJ8SarUVWkqfxnM16jJtWpOQAD9oL0qmzWauzcpWlP7vk/aD163U3Voim82H6RWMn/E9P6D6VryoNyCqojisj6v5+JbwcSjACoOIWvQWWHgfzPQUenIg+qMbEQYUATOrjDq9JwPrMMNEijAWabESnEis46UfEg0YHiPkqJVnXEoz7NMAOpIzYwMkI82WE5uiqMTjmMKOJQZWIxj55jNbYU8d9GL1rkx5EU04zlhziSgBucfSp7nC5wC4zid0lLG4tcQABxnzFLBqBqtqLlCf8QNTT21shzkRPVIXJRMEH58QoQisc9SxUY3ZyT3IL6f+mETPA7PzA6tbDb/T7JxiECkjk8iXqLjkgE4xzAOgFQGRkY5AiOuRjp3P7sngfEOli5wf3S9ZR7NrdQM707ROCbbuCehDX0M6lFOPvH7UIbC8idsq/o/DYjQto1WmsIcEiX1FCKDc4JXPWYvssHPPH/3GUvdqiliZ48wFPUdQSVspxg9jE5RVa5yesZ4l96K68KeeviPVWKKVdR22D5wIQhlUA57+YnrNRVp6zYVycxixAdZjllXkYPc8969qGp1LVG0MGH7fgSyDuq1tOqrBNeV+fM3P0+2j0+jseoHrLEnkTyXp2NVaat2Auc4M16tFtqZa7XQeee/zNWBfX+tsmost3ZAUhR/xM3UesHW0KWIFnTEeYfWegvawNFm8nwTOa39P1aXTqGZlcj6mByMyzE9ZOsv1GgqF4J2s3BE1NB6odelVVGkse8jGF8485hvSNGdYunoKB0pszazcjjxg/M9nptNTWQa6kXH+1cYktWQn6P6RrhrK7rtQNPSuCa6zlmPwfAH+Z7IWKAABM+kKqy5uA4mOtG3tgWs+TFWvJgXtJgNPeB5i1mqi9jk+YBiTAa/1GZPf+8SY4Er7hlQ3qLWalwgDMVOFLbQf58SRM24kjBnVVGNV1E9CErrjNa8RaO6XTgEZ5M7arLawHOf2iOaevK5x4nWoAYMeTiQKmncnPY7l00+VBIxmGQhjgjqMPj2dpH8yKzb3qTfpz+8jIx5EpXQwVfc+I2yILcuvI6MtYu9gv25lQm4Axs6Hcurq1ZOOR2YLV6iuhMWYXPQitWrpbFatkscYMBmkJusfskYUnwYGup1fLuSCeIxWhztAwJaxlqGeMfeAWqzaQCJ3V61UxvUY8TL1GvrQk5wBC1KNbpq3cHBORCGbrd670H0gRTUXnYDWx3feM2sqVY5Ax0Zh+o6tawACMnxLIFvUPUDS+d31gcwXpHqmoe/B3N39OeP5mfqaxZc9lzHCqTjPnxJ+nHZ9QXGSM8TWeI9XaLhsZD9TnJbwomF+odGLSblJ9wLjvvE9CbVSvDHDdYmNqqb77maldyg9nqSKyv0zpn9u7U2/QucAmOHXpRqBWbMq/eeowyXVaaxGCgEeDzPD+paplsK8gg/4mp6nHsb9SBqLfbbOxNy7TjH3Mw9b63qdQh06E2WuwCKvJhf09ovUPWKWV3fT0AYFjofqz8dZ6npPQ/0povSrf9QS2o1Pixx1+BGyAv6W9OOg9OVrqjXqLfqty2ST4m7W2Bx3mDJAYAnEujrkYnOtHFbiULEynucSpsEAhMq0obINrIF2gzKmyc3wOMJTbLE5nRzAEyEyQrEYklRdUjFaZIGJETENWMMOPMy0On9NM4/E6LK7XG7vqWtZRXgjJzE6qg+qD7sKD18QGTUqM2ONx6+JVblawpjIA7l9eHDIqAEEjJHxK6ekHR2BjgupTcICGu1AsQCsEtvwNseQBKVRjyV7PiLaDTrQjVoMhe2Y8sc9zmstYsK0GTj/ABKjH/U1Ds6+0wDuAqA8kwHo3pj14s1WC48zT9oW2Frzu2jAx/b84hVcEnaQFUdS74i2osFVLMe4trtSiaB7XOMDAPwYH1at9W1SUsV/3EGFams0LU/KjwfJkV52uq3Xmur9qMdzE/E9JTYKa1rAG1RgfaWqqpqT6FHI7xMf1TUFbPbrHHk5l6jT1tgtVQoyRMXUem+7f7j2cAdfMa0rEaY2ODn7xTUeoBKbSP3Jj+ZYEvVEpp2oy8v2Yzoa6NBWpBAbgmeW9V9Qa7Vjk/SOAZvekVNr9HXfaTjaBj/3NXifrc0m28vZnI+JfWamrSh6xgELwvzB6J1pptvGBWhwD84itllWra3VNliMHGOplWRqL7dRqXFTddk9cQ3pXptd/qKX26ZXKKG9xus/iaum9O9+tUcio4BcAcgf9zTrrWpSFUDnxLaCoVUAfEjWGB+5lLG8CZFbrMsMHzD1OeCeon5jCEAQGi/EGbh8wT2gDAizPk8RinGunN+Yqplw/HEApfEgckwHJMuG2jiUHLYnPdi+TmcZoBWtzJA9yQj0W347hEXkSm7HxKGw+DMNCXliXITdg4UZxn7yulp9pMNYXb/cYM2eMyr3hB3zAbZgByZT3SPOImbiezKPqAogOh1RXAAG4YyICqjeSGtcluzkD5/7ivvlvsJz3oRzVOXYU1ZXDckD+2AqDVi228hQBkAfEP77A8Eyl616gOLlyXABIJB4lBNNtf3HZuRwM9RD1fVjS6UlDuYnsePtGNdYdPpkXR1byx+pVxxz2czH0tWut11j311ppzyu4hiT4wBLEavpeoZ/Sq7bQQWBOCMECeb9RcI92ptZsMCax5M9INy1ObXDYXPA/wCBPNetae/X65KqEsC4IZiMBQezLA/TrHb0N9UcBMZUfAnmqtUzakm1wFOCc/ea/q2n17+l06LRUEnOCCwA254zM+/9Na26ytBYlYx/UsPJJ+0sxHn/AFPUpZqn9lcu/wBIAE9v6XTq9B+m6xdp3a3GBWgy3XHU76T+mNBoLEu2NbeP77Dn+cdT0S8CL9EjO9O0Fx9MFWrPtu3JUc7Y9o9HRpEK0qckgsxOS0NmSY2qn0gkgAE9keZzGZJjev8AqOt0por0Olsfdau60EYxySuO+cYz4zmFalrYgTk8yVWe+gcoyZ/tbuWYYEqAOcTptwO5xxmc9ssBmVSLanVtr2rFGdPsG1wwznzxHqa28wtNAQ9QjHHCiQU2ccmcUbuEHA7Mv7YsOCTg94OIQha0CqAAPiECI29mUzmdYZ5J4kwAMyq4c4lQOfmWGWOJMjO1OfvCIDzJKau6vRac3XHs4VfLHwBJA32OezKH4EoWxKe7gzDQrfSPvFnwTzCM5IgmMClloXgSiruGWkbEmR8yo7tP4E6AMZMo9ngdQYfHcC7HniXUcZMAz/E4tpHBlBrP3fxKKDu5kDF2EICqj7yCrAkcQZXnmG3cZgmcCEdA56kcSK2Z1oETg5Mtuz1KZlAcMZQyDO74ubMDkyotBgNFuIJmlS+RKMYVffKk5lMzsI7+ZZfgQZGTCKIFtxzhRz8yxwqgdmUyBA23OM7FJPiFFGEbcxx9pUWCxsZ4ip0uq1LKbrParHJVe2jddVdI4gFReMeJGryJFt+Bmcds8ZgDcZG0Hj7SKAnKjn5Mt11OKhc8niUL2s1tq4XLDgZ8SRkLgDgL9hzJLqHSd3cqTjqWEoxAnNpN2BkwFl3gTltviJmzLECXAx7meZN2eoFAYdEwMkyo5OEQqpJtGZALaSJU1GNKghPZzGjNsY1cg8DuXWzODmG1em3VtjvHEyKtUrJgdr9JHwRxL1Gg13iD3nMXFhbqW9wKdpPMocrJIzCiApOe4yo4LHoSDm0mc9s5hK3Uk48TL19nrr65qtJXpdNo1p3f6iz+oz2HOFCjGAMAk/fA+YBdY2z9xA/JnKH31qyftIyPxMgaD1A3h9VadQ9jkk7sIg+w/wDU1l9rSVZsda045PGTjA/46lFy5U4MtuJmZ/5GvWZGlV+OCXXbHdKpCKDk4EA4lwcczgxOO20cyDpbPUshgQccmdD88Sg4we5cAeIBWxDDB5JxIq2cCCfky5YdCUJA6gcBPUImMQRPMlbHPUBkIOzON8LOA57MuAB1A4qY7klxzJKga2Mb3Q9BVI/nMsTxJJMNEPUXKVgr3kQVbHiSSaBWY8Q1RJkkkQc8LKA8ySQD1RlJJJBYopByJ4zXKNP6k9dfC2OWOfnAkkl+StDTqBWT5ijknUySTSNGjxGNfa1OhBTGWsVefg5kkkWO6UcAxsj6JJICtgGIB1DdjOJJIQldxqqqwMKckw+4+4UHAEkk1QR2KVMy9gcGZ3o976zRV6q85sfP4HJHAkkkU6v1E5hlUDoSSRRxjjqULnPckkAgc4kHMkkIsJfOBJJCovzD18ySQCkcSSSS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6410" name="Picture 26" descr="http://www.slovenskenovice.si/sites/slovenskenovice.si/files/styles/delo-sf-fb-thumbnail/public/2012/04/07/shutterstock_21132865.jpg?itok=oLe2ftf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280731">
            <a:off x="3428992" y="4500570"/>
            <a:ext cx="2095488" cy="20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Gospodarski pomen gozda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proizvodnja lesa</a:t>
            </a:r>
          </a:p>
          <a:p>
            <a:r>
              <a:rPr lang="sl-SI" dirty="0" smtClean="0"/>
              <a:t>zmanjševanje onesnaženosti zraka</a:t>
            </a:r>
          </a:p>
          <a:p>
            <a:r>
              <a:rPr lang="sl-SI" dirty="0" smtClean="0"/>
              <a:t>kraj sprostitve in rekreacije</a:t>
            </a:r>
          </a:p>
          <a:p>
            <a:r>
              <a:rPr lang="sl-SI" dirty="0" smtClean="0"/>
              <a:t>lov živali</a:t>
            </a:r>
          </a:p>
          <a:p>
            <a:r>
              <a:rPr lang="sl-SI" dirty="0" smtClean="0"/>
              <a:t>nabiranje rastlin in gliv</a:t>
            </a:r>
            <a:endParaRPr lang="sl-SI" dirty="0"/>
          </a:p>
        </p:txBody>
      </p:sp>
      <p:sp>
        <p:nvSpPr>
          <p:cNvPr id="17412" name="AutoShape 4" descr="data:image/jpeg;base64,/9j/4AAQSkZJRgABAQAAAQABAAD/2wCEAAkGBhQSERQTExQWFBUVGBsYGBUXGBgaHBoXHBgZGBwYHBgdHCcfHBwjGhcYHy8gIycpLCwsGiAxNTAqNSYrLCkBCQoKDgwOGg8PGiwkHyQsLC8tMC8sLCwqLCwsLCwsLCwsLCwsLywsLCwsLCwsLCwtKSwsLCwsLCwsLCwsLCwsLP/AABEIAMMBAwMBIgACEQEDEQH/xAAcAAACAgMBAQAAAAAAAAAAAAAEBQMGAAECBwj/xAA9EAACAQIEBAQEBQIFBAIDAAABAhEAAwQSITEFQVFhEyJxgQYykaFCscHR8FLhBxQjYnIVQ4LxFjMkksP/xAAaAQADAQEBAQAAAAAAAAAAAAACAwQBAAUG/8QAMREAAgIBAwIEBAUEAwAAAAAAAAECEQMSITFBUQQTIjJxgbHwYaHB0eEUI0KRBVJi/9oADAMBAAIRAxEAPwCpeIh2J91/Y1hUH5HBP9J0PtMTUV3DkCYIHX9+lCEKdmX/APZf3r5yMb4Z4sY6uEE4u2SCI+ZSPeNv51qoFdatS4tkMEgqD8pI09DypVjMAioGDyzSSmUjKJ6zrp+dXeFlodPqeh4RaW0+orII5SK1eeNhUsxvtUc5jJr0Eei+xHlPrNT4fFgeVxpUhcCu8LgPEOulY2q3OSd7B1nC2jEPHrUuJwOYiCCKExFtQMi6gc6DuXSDoSIpGl3sxjf4DIYJ1JkaV0Gn2pQ+NcfiNMOGYrMNdxoaXkxtLUQ+Iir1INuKHSuLRKLkDKorq7ZiYoI4bTegxcc7B+C4YQ6L+K43tWxZsLyJoN8JGrtp0ohHRhGWAOdOa/Flq+B3/mLOy2xprXaYhGEC2Nalw3w4txvKQgI1Z2yrHXXU+00zwyYfBkeEv+Zua+d5CL6JEk+poJJVtZkouuxHZ4MPDFy662U6xJI6Be/8mtWePWLasuFtkMf+68FvYDb+aUJxIm757twmeROg9thuaWnKrALHrQqHpFybhG4c/n/Bu7nJBuXGbWYJNc8UuANlPMT6UfbSY0mSBS7HXi91oUZQYB7DSix+uV9ieMvNpvkX2Lo50RaZ9ctZ4apqd6xr8jSqpUxulPk6THXBqzETyFQf5trlxQSd+tDmSYG9NsBggFaFLXNljqeUUEtMFxuA0ktthfjrpe4WO230rSCjcf8AD9+wF8W2Uz6iaBtmN6akkqXQKNJUFs2gJ9KHu9AIFdJ5xpsN6LsCR1IFLctLOvcDzE6DSur7QMo9zUt24RuKjuWZEzR2HXYEyit0WMIelardQOkMt3QysCZEzE8+sdaHdwNl09KHtnvTLhmPBfwyPm0Gn4uQ9DSp3FWkZOemDaF7XM56KKItsW0USBy6UzxPDFaTEemlS4Tgyr57TN/uUwSP3Hepn4iFEf8AVR02luJbmBaJP0qNAFInbnViv2Awg/tQa8Jidc0/atj4lNbjI+LhJb7MFxGAWAwMaTFFJeItgRqRrHSh+IyYB05e1bCELvRRdxVsuxVptbnS4YE7xXeJwI5GdKhF1eutYt9plRPrW07sZewoxKQe1aw18owIpocE15gqoxdjoqgsSewGpptb/wAObtuDiT4ROq2RrcI6tyQesntVLktPqEeW5OkCHE5yi21Lu4+VRJ+1MjwK7CyyAzqg1I9TtPYGnPCuBLaEKI5E8z6nnTixgiOw2Pft31AqJSjFektw+C0KmyqD4aXnLH1j7URa4Io2UD+datVrh86ke1djAeulb5rKl4eK4RWTwyegqM4GrTewgAn9KCezOsfrWLMgvIEJwoIIj+c9Pp9KW4jgCE5suU9Rp9tqthwQOtRthKJZRcsCa3Krbt3LQYrDaaCKT3Z+ZvKT+H96vT8PkaUsxfCg4yuO08/7UUXHoSvwqhuim42/n1O9CRppVhu/DJmFAPSTr/ehFthGIYaLv60/WktiaUKfqI8KhWIieZNNLNxrbB0Oo1B70nuYkuYiAdqjuu6wk6CkvG5NdGTZFqarYc8a4tfv5TcfNGwjal9rh6sfMYFc2bZjOW0H50Th8SD5YLHc9qx6kvSc9aVLdhYu2lUIqjJzbmTS+8wRpRvasutDFToG29a4Cf6ZzRM79qOGNJDUqVUG2LkxMEHrUfkzlohV5dTUeDwTESPMvPtUn+VUAnpyoXLTswXkcdpBP/ULZ1ymspdvrBrKOgvUZw/hoe4EJgHSRyou9hkDxaMZToec9Z7aVvDJkDsOkD1NAAtypabnO72RiSc/wX1LKJYBiIJEkD1iu0lYI3H8IoDgOOUTbuHViMp5TBBBM6cvcU2xCCa83LHRPSeP4jH5eRpcdDm9bkBhsfeD0odkI2qa0+uXk23ry/b3rBS1aEJ1uJMTcjNn1aNP7UMlyAasV/h6PBYfLr/b9aivYS1kXyAdSOdehiyxlHg+g8Jk82FroLcBwxrz5bYkhS3Ply9SSAO5FWrhfwYWdUumXP8A2rcSP+TbL6aml/AccbV1vAhZEZoBI9Ce4B05xThLjoStosGI87AmddSD60OXLTPUxYdSssOIsDh9s27ZVLlzTJbjMF/qe4fPBnbSeUDWlNuwT5mksTJJ1J9Sah4daLEsxJJ1JJJJPc86bpqdtv4amllcnyXYsKgjmzhZOtFLajfkNe1SKkSTy5ev8FY25j79TzrtfQZRqdN/7fvUTExMjt1H87102gM/z+RXaLp+9JlPkNRBnIPbqN57gVyQAO9TtG8Cdfb960LR6/l+dHB9jGAshJrk2+R3NMisASag2DHl/P3p/CsVyBC0YidjQOMsn3qwXcOARsRAkj86WY1d/qDXRdI6SsV3sHmWRuNxtVZx2DKjmwzTEa+k1bVOVjOo0n0pdj8PvG/X8qbCe1Mkz4FNCd+G2zbDhSj75e1BnBqQc0mem9TZbkSxyz16UOMwYFc5A/FTNEm9mePkxOUk7ArssdVKKuyxUWHx4U6DU0zXFs7AMR0mOVF8Q+HLZaUkbaU1TjHaQ7y0klEr2NtNOux1msw7N0JqwvZVRlKliBzpbiuJMNFAX/iP1oo5HJUkc8dbtmxduW1yjyqeXOukxUmI1G9LL+FvfMQ3rXOBxJVgDzOta8eqPInJFNaaC7yXCxKjTlWV6Rwvg6LaQPaJYDWQQZkmI7be1ZSllroh8cUqR5zj8WFVba8tW9aBfEk9vSoXuSxJ3NdeGaojBQRGriqCsLcO8SeVMMLjrkzm9VO30pRbEEZtBRF22dCrT22oZQjLkoi9Sp7ofPjAdZCnlrz6dqNNyYPXX+1VXznSPcVYcIxyKJmBB9RyqDPhUEmjzvGYIxWqKoOuXsqt6GlF3zLvqvPqKYJj/CIJgk+UA7GanvcAa2FdoAaCvoZ09qHCnBahng4ZIJSXEnwdcHs5EndidPWrbw7BizYZ23OtKOG4UB7c7ET7zT3jd+cttSNYLdgNh9dfaoM03N/E+whHTFIEw9ooF6kT9ZBpjhk6ctPvQ+GWdegk+m1EjSDQRnTGtbUS3HIB+v61GCdwNu+uuort2OUnbT8q4trIA22M/QVilbZ1UiNjzP8APeu3E7GO3/utJZMCeYqa1aETr/BTHXB1nNu1IJ3j2qZ0j23qW3bGh+1R3zOgGupP5mnx2YpuwTGtA25fea1Z80SDDA6dpgfnXOIOixqRrr+1EcMMj0G/fpXSnVHJbEriAM0E7E9TFIscNWHaf7U64g0IBzj+/wDelHhZroDbQWYdYG3pWqfQyupDhbQNtieYIHqP7E0quW/Pl7aU6SADHMa77zp9f2pTinKsHH0/SujLodJdRUVAIZgH1yqOg9KNuXj/ANvKgA1DQa5Xy3GAK+p2HP8Af6VAq23zMzloP9Oh/tVSdnkTjpk0LsVwW4SWkGdfLA0om/cuoqkDPIAB2+tEo1p1KkMpG0TSe9e8KQLhIbkdYPcfrTLctmBVEn/S7txpuNE8hUHE8OFBUR5dqcfDuJ8QHPuulAcQw48VhO+oFPj6VuDyAJfLJBOvSo+FcOfx0uhCRbdSSBoDMrPuKy1dCkhp0NWDE3Stm3btp57gDmN/9o76Qe0Uqcnj9K6jYRWTd9BZxPjV6/ee6zkFmOkxAGgH0ArKmHBo+a7YB5g3JPvAI+hrK7zF3O0vsUy/8xnQydKIwLmY5bmeQrV20SxJiSZ+td30yJlA1OrH8hVsnaohjDrIy/iA21YmI68qDmt1uhGKTTsYpilzDkKdcMcHMBrqT7CP3+1VMCneG4gtm1AMuREdOc/UnSp8+O41HkVnlKcNPcY4ywzqbqrntqQp6AnX600wbf6KAuW3MEk5QdAO233Fb4fbN/grASDbxILEnQ5l0Eev3oLgXD2TRmk3CQO0D+9S5koxq+C/w2L1QrhfsXHhjAgyJyiB2gydveulEs7DUSde2wpbwvFtbe4HXL5ZGm/XXnypxZUC2NYJUQOpnavEyel0z34OxhYEQx2j7elbuLEDaZj6VmE5dCOfc7ek11nlx0AP1np9qSne42zLlzyt9PQfyaktxkHb89IrSWYkAg+bl6T9NK3ctQJH9X50zVsYdIh0MmpCsL6RWpAiftXdq5y5607VcqA6HWcSJM9BULNDkASSNJOg7+lduACSY02oIXTBYQSfLzOlMc+4KXYDuiXaek9oBE0z8bKAgGk6R9426UstLmMb+Yg+n/s0dYOe8qmQFBOu/rScjYZmOxGZs0aAQBSdbpa7HMAiOskDvyJ1pj8R4rKRr8o/9UJ8P4WZvPsSIHUAz9P2rVN+4ylQTioJuGCMxnUgme5Gm9IeLCCQOfmEetPeJYgksIiYAUfl9BVf4vigtx+cIR+RpuOVyBkqiLcKmdyG2bX2AaihfYCFQlB2j3oHhtzzKWIhUB15kxAA9Caef5xroKWwEJ59BXoU0eRlknIB4hijAIQdyDsaVY5UupmbRxp607/yj2FOYyCZb94pJxXCMpzHW240I+1dFb7GWmL+H4pkuQdfTmKLxtwXHLKCpH2FQ8O4Y15iEUswHI0XZ4HfQ6qQTp1qpySQrS7NcM4T4l5QxDBzEj+dKYfEN8LcIVSYJB7ACIo/4V4SFxYuExkVpHKYgact6QYrHXmusXXLbJMExzO9T7ZJauwxN400upCDbO4IPrWVKOFLzEnrO9brHlxrqyJ+Lxp1ZWrYz7LAG5rVzWSCGJMZYM044atq3buM5DMV0QfrRXDLQUkZbagjNofeJP5VT5q3aRRBa0vzK/Z4UxHmGX13+lc8V4WbLBSRJEwNaLx+NyklBoTv3pjb+HfERG1dmE5uU9J6jaj8yS9UuDvLjL0x5Ko1uuRTbivCzZYoxhtNN96W3bUGOdURkpImlGmXj4Hv+Jgcdh/MSqretgNpmBg6dJyn9qgwrXFZFuFSwmAsaHTczvptHTXXSH/DHFZcX4RJC30a0YAOpBI39CPegviG24uC6CCwYqco2KaSY3zRM+tS5ceqTj3KcWTSk+xbuKXDFstqDoGE8xAB05HT6VYjcVrS23lGXY67HpykR9q80T4k8S0UJI2IB5Ecwd6uK/FSPhbbuBbOwJ2YjQw21ePn8NOKW3U9XHmg+GObPFFgZyBEozDrup7D96nwj/MZ/HVN/wDkVrOQ+qOAAynY7eYA7a/an/CXVL72nbMFjXswlT9KRm8M4Q1DMeZSlQ+uOVcxsxBHaP0ma7t+Ysu08jyPp60NhsWFuDUEA6EwdJmpMfiVW4G3B2PSo7KCbDv5pO401muGaWkev8NRHFwZHT6/2rVvEhFmQJ67Uerg4ixuLgERr33reGXKgLTtQdmbz5vwjnymp+J4nyqg27fajbtm9CHC4nIC5GkmO5ojgssxY/8Art6UnuX/ADBWMACPcmfajL3xVYsyoaYXYdf3mtcZSVIFySO79rx8V4Z+Xdo5Acvc1YuDcNt3bhRmyKq6AGJ5fpVR4JiWCM5+Z2zH05L9KOOKIDGIIE9InYUSkoySq6Aack96IuJn/XYA6KTrvpt9YqufEFxCSoOphJJ/qMnXsoP1ozH8Xt2dLjiTvzPUmKomM4j4t4nZZ09Op7xVvhMEpy11SJvE54wjpvctXCr1qTcc84AA/CNBH8501OJuMxyIAnIkQx9KT8Ji6wUPlRRoBA96Y4rHLaJVGLHr8wn32jtVtU6R5mpy3ZvEYEuSCzq4GmbYjmKT4q4y2inIalT06g01veI/nL5hzC8vpS/GPBYk51K79tvsRQ27QxVQL8OvDkyUERImSfSjfHvMSFckTudNjWuH8JhbTFoJBJHReXuaLw/D9WILC2g1nqeQPMn7CtlPd0dGCpBWExXh4a/iMvmaEUTM7yfv9qRYayL9zQsUbzEHbuKacauOqWrUFW1uKCMoKn5YncRP0oA8YGGTOEl32Seoj9ZoJSloqK3fBP4qTgqjy9kQYzD3ndmRTlJ005bVldtxJ28zXwrHdUICjsNKygUciVUvzIF4XJXtj/ti/B8AZ1h1jUeckATHWp79rDWjBuF+q29SexY6CkvE7j+Iyl8wUmI2qCwulejGF7tnoptKooZvxsJItWlWdi3nYehOg+lD2+JX7jAB3Yk6KCd/QUM2HE70zTB3LKJfVlQzKGYOnOmeldDqd7szD4QXWfxlYsgJJEz6ex1oLH+C2XKzSNPMNaKS3eYm6zNLSWgxPfvOulcYzC6yba5QNxI3pSktXJsouuKOvh11t3kugjNbYMAQeR+1WriJuYiziXbKoysQo2GviSNdy0Ge5qkXB4RJttHIg7j7ferZaRxwxnZMoySDJ87GSG15eZfdaXlTbUkxuLSouLW5QX+/OuCxgCTA2HSnd827b4e9kDIyjOh1BIlXHqR96T3kg6THKenfvV0ZWiGcdLoiprwbir2rgeSY01O46UtFs79THvRS24ocijKOlhYm1K0eiv8AEtghXQZZ+YFxr10nfnR1vjyAQSrrGjDlzry2K2pPWvLl/wAfjfU9JeLl2PR7HxWrGNQo5kcq1i+OeI4UaJvqN686Un3rtLrAyGM9ZNd/QQTtM1eKl2PXbWMthQA2U842ik+J+IlF0ScwX5Y5nkaotzi106F9ugH7VALzf1HvrSof8fp9zGPxd8IsHGPiLMTliTz6UjbFsek+gqTBYBnICgk9qtfDv8M8VdAK29DqJqmKx4vShU3KfqboreH45fUghp9a64n8X4goFkAEzIGs+v0p1xv4AxOGEvabL/UokfUdqq2Nw3lOmo1FHCGKUrcV/oROeSMdpC25fLHMxJPepGBEN+VC1MLhIivQohu+R1w3G5VKj5nEBp2q8cCwRshTcIZY20n6157gbQcDsdferRcwpYKEukZNCC3lEchXn5qurKcd1Y5xHGT4zCzaVQRrm1DHtG2lV3imOzBhlytrHQE6EU14ni0awWtmLix8s6MBvO1JsQGe4mvnkM2nOIM+9DFLkPcPSzfNtGlLgyxlG49af3nyWMOiwpK53nzTmG/8/ppfZwT27bHIoLHUydAdNutRYfFG9imuEhUtAABtvLooI9ppDdlMYrkK4igKKLhLMP69SttdoJ5co7mqvhrIxV5mckKDlQ+m8fznTP4h4o1xQAPNcAXQa5eZjvJPv2oPD420pyEKUHyssyI6nmepooJ05L4L9/medj/vZHkfC2QRe+HUkwwjuprKYK4Oq3Fg7S1ZSvMyF+mJR38zMdpJrq1YIH5URg8L4qkMQrEeUzz7+taweEYutrUa+ZjsK9ZSirXYkcX/ALIUYDf6dT0FMsLhgyG7cLMMwUoRpG+h/apnFq1nVCXEmO8fKdtDuK1ZunIF/CDmIJ5k9/pSMk3LjYdjio0jeKOa2csynmYLv7dhIFcWuLjKFZ8ynk24IPWohi8rq6RMk6bCTqD100ojHMjJ4lqV1866HL/adqDQqqjdbu2c4m3baWzL5zsCDHrPKn1xkOBWznzWwwQxOhLM0gkajnVeugrbyEqC8SW5cwDG3X370x4riR4GVZEZUUci7CC3rBYUMv8AFLuHpStirDqjW2VlIQOShM/K0geutKeKcPe2QWEB9VPUTvFWHB4cK903Hm1aEa/MzAfKvUAgD6UOyvjbttgGJd0WNPLy0jQDX6U/HJ6tuPv7YjIouG/P39oK+Cfgu/iVa4LTNZ25eY8iJiYO8d69Cxv+DqKrEHzEaCZg9uo5U/XiNzD3rWAw9keGi2wzkEnKTGbQgD33M1eCkyO2nv8ArTcsepPCbR8zY34Mvq5UW2McwDrUC/CWILZfCeeYymvpz/LAEAgEQRmO55b+9SZApgKBGsxzGs1N6+5T5q7HzaP8P8VGbwmj0om1/hriyJ8Jh2OkevT+9fRiwTB1O2o/TlWy3LmTqdPX+1D6v+xvnf8Ak+YD8H4jOU8JpHKDVi4Z/hNirkZlCT/UY2iTXvgsLIMCTpOn3rbNIPTlWPV1Z3nr/FFK+Fv8PreFyn52iWP+7oDvHKrjg7EIB007ak/bWusSkAcqkDgj1GvbTnWwjTaFTm5bkN6wrqAwBEFT0gxp6QBVP49/hphb7EqhRjBJXbUEEx9z6d6uHjwARzOmntXJ5dwRHoD+9HGmwLaPj/H4Q27jod1ZlPqpI/Sh1NXT/FDhBs8RuzoL0XkPUPqZ/wDMNVVTCHNAEnTQd6t1KhWnfY4tXSu2x5fpVlvLibNi3mTw0cAq0Akg6gc4+k0f8PfBbOEutos+dWkbHSCN/aIirVxjhi3bOR1aCZtkwIMfMIG++sxrU2TJC91sPhCXQpFviTMtxWyqGABMgfLqZHUiRW8Phyjm6EcKY1cRvrPQdYog8AW3cEghlIbMT5i07kRBBpkti9cdhdYOP+eqdCAdPap3OLdRKYxa3kdcN4rmDbZQZYyTOm0T2pdis5yk+W3clyOZXqecGdKKw2EUFi//ANSy93LEMARCj/kfL70pxXGPFuO14KPG0BDH/TURoAO2kUtQ1Wxfir01FnZOZGvHdjkQf7NQT2mD7R1p78NfChuIHuHw7Q/D/VzjsPv6VU+G3jcvgTKKRC7AxoNOgin/AMQ/E1421S35FE7xLeg5L2+9G4uMtCAxw0xvotkv1DsTxTBI5QWwwGkhZB94rKpQ4lOpieelZT/KXY7zR5hVseChYkOoLEKCcyjlJ070s4lxoXAMloKqnQzqRGx70LYxMxmHk25H1o+7w7NnyqQdNgMpzaCBsPb9KGlF+odytnwK7vEWaNIjpsfWu04mRoQNo25fznTBeGsquvhrmiJIJYc5g7aTr2pacMVPmGnqDTk4VSQhqTd2MLV8JblrakN8urAnnJIMfai8PjEzSuYSBIGqnoG2OhqHh1kFXtncyBJ8s6RtsZnWld63kLeY5hpAMT+47ikqpNp8j94q1wPsSQUM5GaZLyC2rACDvHbvQ+EvF71q3EC2TcMxrMRqdNoqDBcPACPKgsQY1zaEaDSN+h/WicEhN27dI8ijICNRKgL+s1rpJrsCrfHVmYdpYhyFgAgHaTrmOmwBnuYq1f4V4O1cxb3Mgy21JUf7yQAx9AW7Se1Uj4gtFHUQTcYZnHIA7LHUDnV0/wAJbTredvwsuWOpBBmY5Aj69qdiivcJyy5R7FZsq7ZsolipLRrA+XXoAQalxmM8Ipm1DMqQASeY010GxJ6A11gH6AbbegA9vSiVsSNZM/vNDNXwBFpckYUsq5dZ5H9+5Iol1n2iZ6/z86hthvNPM5pB22Efak/C8RimxN8uQLKtlVCup00YNuIkEzMzAiDSqVfEPkcYhiACdNQCZOxgR2MkVKrgEiemmn85Upv8YDZQozeYQD/xkT1gmfau7tyGE5c36Hl9I70tut0HofDGhujpsfetk/bX+w+tB2MUGIGgBEk952+hipsU5Gg59Pr+YFdq2sDTvQRvqf4KHJLK4Ubgx11iK3avkqhbciCOp5mPrUd7UAd507E/pROnuclR20BTIzdAOfIa+o/OuMTdBUFxpIWDyHMnvAP1qVbQAAJ2HXXUj9DFC8UxSpZZmBMty9SJ+go1tyZV8Hmf+IXw/wD5lLLZQTauhS0/9soZWY5uqj69apGA4Y65ne9hxqWy5fE/8RliNZG9emfFWPCWrhEaoY1AkwzAEnYZmjXTSqDwq+l2bQsAeIoDM0b/AIQMum5J1iKXOUrodCKqwl+MeBYDaW8zDyBWk+U9SImZ57d6Hs/FeIcRkVSpjaCP/EnpQnxZbXx0wxBCKoJCZScwEAMx+XSBr1pxg7yvZ/1LbZrY0gqHNsaDzHQum8TqPShklSXUJN3fQXnjIuZUvHzSGDBSY10B1kTWYjgBZHcXFJLEheY9Dyri5hgbha0Sz6m4LgKsQO0ZZG0jSp+JcWFoQy6xAAI33lyN/SlNS1JofCqoD4haFu1btE6kDMCSQNNJjc8wKXHA+IxCLlRRqQNhHOOZ1NDv8QeJKneScx60WfjJEsrZW0pjdsxkk7k+USaeoZCGbU5U/avz/gEbJZJVBymSOY6z+VK+KO5csSDMHTvyipQj3XlvKHMT36VPf4TbVZLOzEmAo0jlr6U+NRdvdhS9Wy2QoNvvWUeGy6ZRp3FZTNb7AeWu5vGcNvIfPb8MRpERppM8/wBa5s4y4NM5A6A6VZcFwjxOE38QZNy2/wAv4Qgy7jvmJ06DvVXZdARzrIerZ9Am0laJBeO8n1nX60Rc4mSBmBYg77CI5gDU760EA3ttXLU3TEW5SfJPgL6rcUlcy81LESO5Gv0o+4qhkuPqTrHPUaZge3PY9qVpZIny/X15Tz029aY4JFuP551IhgRoqjaOfL6UnL3G4r6jfgthXt3mJzGJUnlEkRA02+1bw3E7YAKEqpuBjIOqyMwA9AxmOlHWT4Vm3bI0Eu5I3RZY6EayzqI79jSTE4gtedGYLn8pzAZhmWIAOxgwf71EkpNsquqRxx7iT3bzXUURMq0ggrOkg8xoPard8MY5LOIsq1xgXSILyGdmCjQeXSCB/aqRiOHtZgOzZQ2X0O/pB/vRqXvBvWHGrWltv5l0AktLDvm2qyEo7aXsSzi99XJ7pa41bsXhaciG8weZYExoyAT7iftTzh+PS/57TBl2O4IYESCu4PqOfevPbXxLg8azWsQotQwQXCY1yu4YHcKQvPTVRQ3wTwe67m5buG0gytuczoZMBgegBkQdqNpitj1E3pB5TBAPv+wqO7OU5Yk7E94me4GtR2kyAhz8zalz+JtIWeXIAdutdi6GZlBMqASsbAyN+5Bj0NA4s5NCuxhwMTl5kEzyGmw9o+9bdELyzGSSRvsoAjbr19azD8NKXAztJAhSJIPlii8VYVhpmk7FdMuh1JHf86jlj2KlPc3hrTK7EgwYiRyGX949qnv4kQ0iCrSvOSV/IV1g75yQdSIE+kQTy/goa5iAzFQYhZMaEk856ajUaa0bjpWwu7e4WCMoPMaCeUAb/c134f4QdT9Y61xAIMgyOfciDHqQTr1rnKoiZMfXaNvqaaoi7OyJ101nzDkND+WntVN+PPjBLaeAnnZoMDXQGRIHImDE6+k1N8WcdcOuFsSzuRpOhBMie0iT0AH9VawXw/Zw4LufEvTme4wklonQnYTrFb3SNVLdnm+KuO+GuLeM3SdYBU2xmWbZBOkBTB5zzrfw9aD3fFAFtEEkCDoRH21MxvUPxf5MXiblpv8A6rVsun9ZdiGJMyGEg0RhL7WcBddzke4mkCSueVtrpGpksZ20pXlSjL4jtcZRK/Z4g2e5iF8RVuOfLAYEcpBXTToKecNLXlNxUK2x8xaMpIG4HM9hpS3AcNHh+E5JmGmdjmjfprU+BxRuRh7bXLUNAUrOcjcTMA9p1igc1KTa6BqFImxnxCLYNu0sswgs2rQNduoA9opHxbBPdFssyIrKGESdCNOUkneBNHLYtJ4rsCAnlc+A4ykkAqSW1JkCO9Hf9XS6rCx4oZbebOLKlgi7nzNtqNhpXW7TiuDdMap/X+Stf/Frgh1DeHzd1yjptqf1pva+G7GQZjkAaMzW4kwdfmzZdDppSa3xK68OWz5dc73DO/IZtO2gqx4vhxE5ma6jspXOfMqwTGvMEdIINOyalVyEwp3SB7T4efDW87uWlfDtga6bZvl96ixeFWHyksG1jxFIYjnyiO2tTYjB25a5b8gZQ7EKFgbG2B+GT+elJGxDNeIVlkgBRAhRyVNCRvyiaCKV2g23W44tYfDKoBliOeePtNapLdyhiGXIRoVdyrD1EaVlHp/EXaLJwjiflfCyLXiaiDK3F2kMdZjlziqxxfEFsU4yOzM2ik5mzbHYazFbw9u5EXFjJMM25A/DHOdttZom7xt1GRMwuRBdlGYLporTOvcA1kIyhJtb3+P5hScXzt8ji9wsopzkC5uLSeYj/kQYHoJqEWDbb/UGRhyI3PQiKhsFkvIGkHMAQ28kwR30NOONB8Vkt27Zz2y1vPmH+omhQBSQSyjMJ10C9KdbT3fzBTVbL5G7WLLWWtwCi7HTQsSQZP0rn4YVTdy8ogzA1J2nqYj3rLvCEtKpLFdlYuCUB/3FYZPQj3NT4Lg15WzNkhpKsrSrAdDz096RKUHF11Hera+n0C+PYw3gQh+VgDB0hIMbcyQNelVjhgPigECDBJ3IBOWPYn7Udd4s6l0KNBBAIB1GsAgGBrB06VFh7HkzMSVzFoMgjnH1ArYLRGn1BdSaa6Fne2r2iXHmtHKZG5EgN9D+XShOK4ay5cF4YKqtJyqpCJlMxt2Om9d8Ox8qt4EsGUpdt9oMn1ETQGLuMmIvFQGNwLcncNbJKlZI2Ktr3Hap8aq1e4/JvTNY/hd7NlZlbKoXVgGIE5SOTxJUakxpGler/DfxRYu4XwFc4e6FyQR5gQMoZTGUz/SdRrvvXjWOwmRmVGua+cE6qU10IPTb61B5rUOjZgYDKRI67cth6V6GOTau7IZxXFHpd34i4jZYf5q1/mUtGQWEMNIDBl125mRTnhPx2t+5me9cs5tGTTLI0EECdR3GvPaqfw//ABEvC14RYXJWBbuTMREKQcwPQEkdtqQ4rjPi/wCk/wDpXFYgELlc76Pl8pAGkwDrzrdT6Hae56ta+KLpxCqrB1e4dwfJbJ1MiOWh9NtpugKFWAkkgr13106bc68P4YbiKbi38zWoPhkRnQ6SI5g7jcadasOL+Lr1lVuWnW5acDKTGcEn5Y/EZBHakXUqYxxtbHpi4jKShXTfMOUmNtZqMW1cQw211JBDDaCNVOu4g0h+HOOvcsh7rILmmi/g1Hz6wCP6dNxSb4s48HRx4uRSTJC77aRv7bmdY1FdJqNWDGLk9iwYf4jtBnQ3CzIB511DTI32zA78uekwOLnxRluQ0IILyxBJUD6DXQAftPnPA8b4d1RldYHyRmnNBMydzoI70VxNL9zNIDW80iCRlaPkBA0HKFMDaCKilmalu6S+9yxYFXdtfdFw+FrRY3cbcjPcJCA/hWYn6gj0UdazivEhZRixJGXO5bWROsAayW5dmqr/AA18VCyvh3AGQtLKhgqecSIPKQTO+1Kvjfid3EuwQMLbSVGpBMZVUkaQBrrAljrrXoY2qTZDODtpAnw+4xOJv3LpzC+rs7AQoVWRgscoA+lOcTj0fDC8xX/UYSpH4JkBZPl8ijkde1IuCYxcFYtM/lF+4S8kaWk8hgROpLEAf1dq5ucXV0S2lskSoDkCCIYBSZ8oJPsZPWp3cpNtbFCSSSN2eJo14qFE2zAVTGZQdvNoc0A8vWuzgg99ygzsWzFZC+cnTzaxqJntU93hSZ1GUB2XyLO19B8no2Ur6x1pVgOGycxZ1JVSRsG1MgnrInqN9ppTUVdbDLdbjQ2br5rcYcySxTxHYyAdflAkCd6h4fh3V1Ki0lxp+QM3lG4zAxEd+m9Erj7Qk31UtuWIEnLoM3PP/uAPcUHxXiZYzhxebYEi3MR+EQDpPWhUJS9obcVyhjewk2iqZVVyGZkGuxgPJJ57HmKgxd4Wlc3j5CfKJBYmIOWNRr9e1L8Bw+8FNxSq/wBZuMxdZMnyxlX0rWI+IEVgoti4FAEnm2ssO56/oaJY23S3AlJJWwu/gy1tM3kVnW4yjVSoiLebbYcqIsYvDjCG2LT27wBywJkkwYIJnQ86hwPFLJHhhILasvImdxLaGN4jbemFvKqC1/8AaknyPBYc4ExI7aHsd67jZg87o7w/GFCKLqDOAAc/zbaTGm0VlA3L2EBILZTzXOyweflMEVlbp/A7UVe5hLofI3mcQQubcwDlnm0fh/OuLJLOJWADBLDTTWCftVt4nYtXUW2mUhfN4hmRyD6SVWTpA1MdKpfg3lfKGlidGnWT686fF61XDA9kr5RYOJ4q3cuWrxRfEIAbtG5jpOZh/tikxxFppfxXmZAGkc+hP3o9OG+bJmmfJJ65czmfSRQ97FJbthTbZGBIKEHKdYiSSSfpQxS4iw9VO62HGD48lxAp/wBTqzETHQiBP5+9EHhYClrZVkkt4bCV+nI/7tD3O1KcHhrd0k2mCHbKmUxrzVozbdaLwuOa2D4oyvuG0AJ9SR02132pE4aX6RkWpLc23B4OYXLirc+VSQSCJBUMZlSdjyiobfwz4txFW7/ucDUjmBJ0LGNYEDrOlNuIYtTYtmJK580TJUwQQR5TBBJBIFK8NixCMq+ZZAY5gxGuhZTqAdfNNEpTSt8nadWy4+YRe4ScL4gzKrQpRvlDubm2U6gqIOh1B5xFV7CYkNeztmyQWW3rGsyoA/DJO1NbGJKMWK2VBkgurHKJA0lhJ077ml641mbM7BbY1yqoUHeBC7jtNOxp6Xe4mbWoccT4e1xLQXSM8nkq+U6noNfvS7jGAtpYQhj5iI087/7o/CsHY9uoqAcfBIzgsoMi3oA0bZ4/DPLp60DxLizXrjO2k6ADZRMwPfWedHiw5FSfQDLki22FtwMkqQwaQBmELB6SxiZ239OVS4jCJbBW5Ny51Eqo9yNT6aek0he7Pf3NE4PijL5XOdJByN8sgzPP6c5NOcJpci1OD6DrBXTcuZFYK7AKot+VQMsaSQJIMEnemdgeAFw9zMqg5lN2ApI6MRHJdOw2qsY97FyMqeE0ASJiRuY2g7SDy71Lg8EbJFwRdAILAqJWPMGEmdOnPvSZQvl/KhinT2RZ7HGbFhGQXPEusd7Zd2Aj8OXQba+balH/AF64xVR40cwRlBUd5mBpJrq/xSEusias6urqNQAP6hr2HYmrBgscmLwt1QYZU2YnNmHKfxAiBO9L0VewevZbijhHER43hZYAB84ggHLA03BzQN+etMj8RNabMLzS3lKAAyBtKkQZ11quXsHesEEEKXkToTruCPff0iurSrdsMGzB0bMAh8xBERqOutLlgi2n0Ko5nT6sOxGCTEs18HwjdPzLIOZdGIXcA6EyYkmDpFTHgF5bhFnFWyu6htTl/wDHWl+BKBrdxi7LAYy0yMojMI2zz9q4wuIt3Fu2zPnObWFhpkQ0bfznTI6k9uCaai1fVllw+Fx9g5kRcQo6FTIO/lcamRpB5UvxfxI4JW9Zu2z3t5ddRM6zHImq8rX08+FuXEyyrqrkFTz0namtv4lxIslbrrcacuVlWQsSCTAkyecg60zQn2/UUpO6JbWNN2AQQwMq0xIc5s3MjUH0mtY68xUBVMmWkRy1H3M+1awfFUe2A58O4NCQPKQNANPlEaQNPal+PzhokQUaGkxAGuU9aFQdhOS+QTYxnjW3UCW025gEbD8h7dKlwfim2qpdzAEmA7JB5ggHUd4+lVnD4g22DLypncZ8QA6KQZM5f6o3kag/n6zJyxuD9PBkcqa35CuLY26WVLsEAGLaCFEjfNzM0jDMToSCdNPy7U48PFACHeI+V4JnlodYNR3vh2+bZvBTuSyScwjduhGhMbgdpgsT0qnQOXfdAlrMGVspjk06aadOWlFNxS9bbOuVpEecA+sBucjlQaXWsvDprzV4Igwdu45ipc1tm0QBXYwoM5doBJ7bfwUckuqFxsYn4nuNqUM9gfTlWUvOEsna4yjpJH2j3rKm8vH2+pSsk+6/IGwd1nYliSTE6nqNPTtTDhjf64XkJgeitGu9ZWU7Jw/gJh0JMJiWNxhp+M7CZ11mJoTEYxjbEmZOpIE7DnvWVldGKvjov1GW/r+gHh9Tl1AkaAkfWN6sbYlgCAxgW/0NZWUnPu0g8PAutuWnMSd9yT0pkgiIrKylZuS3D7EQcREjXWAInkd5A66b1Wncmda1WVX4T2s87xnuRzNaDVlZVhCSVJYQE69aysoJ8DMfIVfvFioJmQQZ6Dl6VLlhNJ0aBqdoB39zWVlTdEUvlk/BHMXVk5Y2nrmP5gH/AN0P8O4lhftwSM4ZW7iG0P0rKytXul8vowX7V8/qhl8SY52uWJY6jX6Kf1NLcO3/AOR6u4PoII+5rKygft+TGYn/AHF8UHcSEWmjTyf/ANCKX4W4SFkzofvANarKzF7H8f0Nye/77jHh7k5tdwwPorQPcDnvStTueecCe2XasrKLF7mBPghv6KY5trWsC58wkxkuGO4ttBrKynx9oiXuIZ0HpReDxLJGUkS0GP35VlZRy4Fp0P4PiqMz6pJ877x1muE4nctk5XOnXzbsAfmnqaysoIdAyLjDQ1xhE+XkP6W1jadBrUOAx9yD5idOdZWUrJFNO11/Ycm7QXdQEnSsrKytpHJ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414" name="AutoShape 6" descr="data:image/jpeg;base64,/9j/4AAQSkZJRgABAQAAAQABAAD/2wCEAAkGBhQSERQTExQWFBUVGBsYGBUXGBgaHBoXHBgZGBwYHBgdHCcfHBwjGhcYHy8gIycpLCwsGiAxNTAqNSYrLCkBCQoKDgwOGg8PGiwkHyQsLC8tMC8sLCwqLCwsLCwsLCwsLCwsLywsLCwsLCwsLCwtKSwsLCwsLCwsLCwsLCwsLP/AABEIAMMBAwMBIgACEQEDEQH/xAAcAAACAgMBAQAAAAAAAAAAAAAEBQMGAAECBwj/xAA9EAACAQIEBAQEBQIFBAIDAAABAhEAAwQSITEFQVFhEyJxgQYykaFCscHR8FLhBxQjYnIVQ4LxFjMkksP/xAAaAQADAQEBAQAAAAAAAAAAAAACAwQBAAUG/8QAMREAAgIBAwIEBAUEAwAAAAAAAAECEQMSITFBUQQTIjJxgbHwYaHB0eEUI0KRBVJi/9oADAMBAAIRAxEAPwCpeIh2J91/Y1hUH5HBP9J0PtMTUV3DkCYIHX9+lCEKdmX/APZf3r5yMb4Z4sY6uEE4u2SCI+ZSPeNv51qoFdatS4tkMEgqD8pI09DypVjMAioGDyzSSmUjKJ6zrp+dXeFlodPqeh4RaW0+orII5SK1eeNhUsxvtUc5jJr0Eei+xHlPrNT4fFgeVxpUhcCu8LgPEOulY2q3OSd7B1nC2jEPHrUuJwOYiCCKExFtQMi6gc6DuXSDoSIpGl3sxjf4DIYJ1JkaV0Gn2pQ+NcfiNMOGYrMNdxoaXkxtLUQ+Iir1INuKHSuLRKLkDKorq7ZiYoI4bTegxcc7B+C4YQ6L+K43tWxZsLyJoN8JGrtp0ohHRhGWAOdOa/Flq+B3/mLOy2xprXaYhGEC2Nalw3w4txvKQgI1Z2yrHXXU+00zwyYfBkeEv+Zua+d5CL6JEk+poJJVtZkouuxHZ4MPDFy662U6xJI6Be/8mtWePWLasuFtkMf+68FvYDb+aUJxIm757twmeROg9thuaWnKrALHrQqHpFybhG4c/n/Bu7nJBuXGbWYJNc8UuANlPMT6UfbSY0mSBS7HXi91oUZQYB7DSix+uV9ieMvNpvkX2Lo50RaZ9ctZ4apqd6xr8jSqpUxulPk6THXBqzETyFQf5trlxQSd+tDmSYG9NsBggFaFLXNljqeUUEtMFxuA0ktthfjrpe4WO230rSCjcf8AD9+wF8W2Uz6iaBtmN6akkqXQKNJUFs2gJ9KHu9AIFdJ5xpsN6LsCR1IFLctLOvcDzE6DSur7QMo9zUt24RuKjuWZEzR2HXYEyit0WMIelardQOkMt3QysCZEzE8+sdaHdwNl09KHtnvTLhmPBfwyPm0Gn4uQ9DSp3FWkZOemDaF7XM56KKItsW0USBy6UzxPDFaTEemlS4Tgyr57TN/uUwSP3Hepn4iFEf8AVR02luJbmBaJP0qNAFInbnViv2Awg/tQa8Jidc0/atj4lNbjI+LhJb7MFxGAWAwMaTFFJeItgRqRrHSh+IyYB05e1bCELvRRdxVsuxVptbnS4YE7xXeJwI5GdKhF1eutYt9plRPrW07sZewoxKQe1aw18owIpocE15gqoxdjoqgsSewGpptb/wAObtuDiT4ROq2RrcI6tyQesntVLktPqEeW5OkCHE5yi21Lu4+VRJ+1MjwK7CyyAzqg1I9TtPYGnPCuBLaEKI5E8z6nnTixgiOw2Pft31AqJSjFektw+C0KmyqD4aXnLH1j7URa4Io2UD+datVrh86ke1djAeulb5rKl4eK4RWTwyegqM4GrTewgAn9KCezOsfrWLMgvIEJwoIIj+c9Pp9KW4jgCE5suU9Rp9tqthwQOtRthKJZRcsCa3Krbt3LQYrDaaCKT3Z+ZvKT+H96vT8PkaUsxfCg4yuO08/7UUXHoSvwqhuim42/n1O9CRppVhu/DJmFAPSTr/ehFthGIYaLv60/WktiaUKfqI8KhWIieZNNLNxrbB0Oo1B70nuYkuYiAdqjuu6wk6CkvG5NdGTZFqarYc8a4tfv5TcfNGwjal9rh6sfMYFc2bZjOW0H50Th8SD5YLHc9qx6kvSc9aVLdhYu2lUIqjJzbmTS+8wRpRvasutDFToG29a4Cf6ZzRM79qOGNJDUqVUG2LkxMEHrUfkzlohV5dTUeDwTESPMvPtUn+VUAnpyoXLTswXkcdpBP/ULZ1ymspdvrBrKOgvUZw/hoe4EJgHSRyou9hkDxaMZToec9Z7aVvDJkDsOkD1NAAtypabnO72RiSc/wX1LKJYBiIJEkD1iu0lYI3H8IoDgOOUTbuHViMp5TBBBM6cvcU2xCCa83LHRPSeP4jH5eRpcdDm9bkBhsfeD0odkI2qa0+uXk23ry/b3rBS1aEJ1uJMTcjNn1aNP7UMlyAasV/h6PBYfLr/b9aivYS1kXyAdSOdehiyxlHg+g8Jk82FroLcBwxrz5bYkhS3Ply9SSAO5FWrhfwYWdUumXP8A2rcSP+TbL6aml/AccbV1vAhZEZoBI9Ce4B05xThLjoStosGI87AmddSD60OXLTPUxYdSssOIsDh9s27ZVLlzTJbjMF/qe4fPBnbSeUDWlNuwT5mksTJJ1J9Sah4daLEsxJJ1JJJJPc86bpqdtv4amllcnyXYsKgjmzhZOtFLajfkNe1SKkSTy5ev8FY25j79TzrtfQZRqdN/7fvUTExMjt1H87102gM/z+RXaLp+9JlPkNRBnIPbqN57gVyQAO9TtG8Cdfb960LR6/l+dHB9jGAshJrk2+R3NMisASag2DHl/P3p/CsVyBC0YidjQOMsn3qwXcOARsRAkj86WY1d/qDXRdI6SsV3sHmWRuNxtVZx2DKjmwzTEa+k1bVOVjOo0n0pdj8PvG/X8qbCe1Mkz4FNCd+G2zbDhSj75e1BnBqQc0mem9TZbkSxyz16UOMwYFc5A/FTNEm9mePkxOUk7ArssdVKKuyxUWHx4U6DU0zXFs7AMR0mOVF8Q+HLZaUkbaU1TjHaQ7y0klEr2NtNOux1msw7N0JqwvZVRlKliBzpbiuJMNFAX/iP1oo5HJUkc8dbtmxduW1yjyqeXOukxUmI1G9LL+FvfMQ3rXOBxJVgDzOta8eqPInJFNaaC7yXCxKjTlWV6Rwvg6LaQPaJYDWQQZkmI7be1ZSllroh8cUqR5zj8WFVba8tW9aBfEk9vSoXuSxJ3NdeGaojBQRGriqCsLcO8SeVMMLjrkzm9VO30pRbEEZtBRF22dCrT22oZQjLkoi9Sp7ofPjAdZCnlrz6dqNNyYPXX+1VXznSPcVYcIxyKJmBB9RyqDPhUEmjzvGYIxWqKoOuXsqt6GlF3zLvqvPqKYJj/CIJgk+UA7GanvcAa2FdoAaCvoZ09qHCnBahng4ZIJSXEnwdcHs5EndidPWrbw7BizYZ23OtKOG4UB7c7ET7zT3jd+cttSNYLdgNh9dfaoM03N/E+whHTFIEw9ooF6kT9ZBpjhk6ctPvQ+GWdegk+m1EjSDQRnTGtbUS3HIB+v61GCdwNu+uuort2OUnbT8q4trIA22M/QVilbZ1UiNjzP8APeu3E7GO3/utJZMCeYqa1aETr/BTHXB1nNu1IJ3j2qZ0j23qW3bGh+1R3zOgGupP5mnx2YpuwTGtA25fea1Z80SDDA6dpgfnXOIOixqRrr+1EcMMj0G/fpXSnVHJbEriAM0E7E9TFIscNWHaf7U64g0IBzj+/wDelHhZroDbQWYdYG3pWqfQyupDhbQNtieYIHqP7E0quW/Pl7aU6SADHMa77zp9f2pTinKsHH0/SujLodJdRUVAIZgH1yqOg9KNuXj/ANvKgA1DQa5Xy3GAK+p2HP8Af6VAq23zMzloP9Oh/tVSdnkTjpk0LsVwW4SWkGdfLA0om/cuoqkDPIAB2+tEo1p1KkMpG0TSe9e8KQLhIbkdYPcfrTLctmBVEn/S7txpuNE8hUHE8OFBUR5dqcfDuJ8QHPuulAcQw48VhO+oFPj6VuDyAJfLJBOvSo+FcOfx0uhCRbdSSBoDMrPuKy1dCkhp0NWDE3Stm3btp57gDmN/9o76Qe0Uqcnj9K6jYRWTd9BZxPjV6/ee6zkFmOkxAGgH0ArKmHBo+a7YB5g3JPvAI+hrK7zF3O0vsUy/8xnQydKIwLmY5bmeQrV20SxJiSZ+td30yJlA1OrH8hVsnaohjDrIy/iA21YmI68qDmt1uhGKTTsYpilzDkKdcMcHMBrqT7CP3+1VMCneG4gtm1AMuREdOc/UnSp8+O41HkVnlKcNPcY4ywzqbqrntqQp6AnX600wbf6KAuW3MEk5QdAO233Fb4fbN/grASDbxILEnQ5l0Eev3oLgXD2TRmk3CQO0D+9S5koxq+C/w2L1QrhfsXHhjAgyJyiB2gydveulEs7DUSde2wpbwvFtbe4HXL5ZGm/XXnypxZUC2NYJUQOpnavEyel0z34OxhYEQx2j7elbuLEDaZj6VmE5dCOfc7ek11nlx0AP1np9qSne42zLlzyt9PQfyaktxkHb89IrSWYkAg+bl6T9NK3ctQJH9X50zVsYdIh0MmpCsL6RWpAiftXdq5y5607VcqA6HWcSJM9BULNDkASSNJOg7+lduACSY02oIXTBYQSfLzOlMc+4KXYDuiXaek9oBE0z8bKAgGk6R9426UstLmMb+Yg+n/s0dYOe8qmQFBOu/rScjYZmOxGZs0aAQBSdbpa7HMAiOskDvyJ1pj8R4rKRr8o/9UJ8P4WZvPsSIHUAz9P2rVN+4ylQTioJuGCMxnUgme5Gm9IeLCCQOfmEetPeJYgksIiYAUfl9BVf4vigtx+cIR+RpuOVyBkqiLcKmdyG2bX2AaihfYCFQlB2j3oHhtzzKWIhUB15kxAA9Caef5xroKWwEJ59BXoU0eRlknIB4hijAIQdyDsaVY5UupmbRxp607/yj2FOYyCZb94pJxXCMpzHW240I+1dFb7GWmL+H4pkuQdfTmKLxtwXHLKCpH2FQ8O4Y15iEUswHI0XZ4HfQ6qQTp1qpySQrS7NcM4T4l5QxDBzEj+dKYfEN8LcIVSYJB7ACIo/4V4SFxYuExkVpHKYgact6QYrHXmusXXLbJMExzO9T7ZJauwxN400upCDbO4IPrWVKOFLzEnrO9brHlxrqyJ+Lxp1ZWrYz7LAG5rVzWSCGJMZYM044atq3buM5DMV0QfrRXDLQUkZbagjNofeJP5VT5q3aRRBa0vzK/Z4UxHmGX13+lc8V4WbLBSRJEwNaLx+NyklBoTv3pjb+HfERG1dmE5uU9J6jaj8yS9UuDvLjL0x5Ko1uuRTbivCzZYoxhtNN96W3bUGOdURkpImlGmXj4Hv+Jgcdh/MSqretgNpmBg6dJyn9qgwrXFZFuFSwmAsaHTczvptHTXXSH/DHFZcX4RJC30a0YAOpBI39CPegviG24uC6CCwYqco2KaSY3zRM+tS5ceqTj3KcWTSk+xbuKXDFstqDoGE8xAB05HT6VYjcVrS23lGXY67HpykR9q80T4k8S0UJI2IB5Ecwd6uK/FSPhbbuBbOwJ2YjQw21ePn8NOKW3U9XHmg+GObPFFgZyBEozDrup7D96nwj/MZ/HVN/wDkVrOQ+qOAAynY7eYA7a/an/CXVL72nbMFjXswlT9KRm8M4Q1DMeZSlQ+uOVcxsxBHaP0ma7t+Ysu08jyPp60NhsWFuDUEA6EwdJmpMfiVW4G3B2PSo7KCbDv5pO401muGaWkev8NRHFwZHT6/2rVvEhFmQJ67Uerg4ixuLgERr33reGXKgLTtQdmbz5vwjnymp+J4nyqg27fajbtm9CHC4nIC5GkmO5ojgssxY/8Art6UnuX/ADBWMACPcmfajL3xVYsyoaYXYdf3mtcZSVIFySO79rx8V4Z+Xdo5Acvc1YuDcNt3bhRmyKq6AGJ5fpVR4JiWCM5+Z2zH05L9KOOKIDGIIE9InYUSkoySq6Aack96IuJn/XYA6KTrvpt9YqufEFxCSoOphJJ/qMnXsoP1ozH8Xt2dLjiTvzPUmKomM4j4t4nZZ09Op7xVvhMEpy11SJvE54wjpvctXCr1qTcc84AA/CNBH8501OJuMxyIAnIkQx9KT8Ji6wUPlRRoBA96Y4rHLaJVGLHr8wn32jtVtU6R5mpy3ZvEYEuSCzq4GmbYjmKT4q4y2inIalT06g01veI/nL5hzC8vpS/GPBYk51K79tvsRQ27QxVQL8OvDkyUERImSfSjfHvMSFckTudNjWuH8JhbTFoJBJHReXuaLw/D9WILC2g1nqeQPMn7CtlPd0dGCpBWExXh4a/iMvmaEUTM7yfv9qRYayL9zQsUbzEHbuKacauOqWrUFW1uKCMoKn5YncRP0oA8YGGTOEl32Seoj9ZoJSloqK3fBP4qTgqjy9kQYzD3ndmRTlJ005bVldtxJ28zXwrHdUICjsNKygUciVUvzIF4XJXtj/ti/B8AZ1h1jUeckATHWp79rDWjBuF+q29SexY6CkvE7j+Iyl8wUmI2qCwulejGF7tnoptKooZvxsJItWlWdi3nYehOg+lD2+JX7jAB3Yk6KCd/QUM2HE70zTB3LKJfVlQzKGYOnOmeldDqd7szD4QXWfxlYsgJJEz6ex1oLH+C2XKzSNPMNaKS3eYm6zNLSWgxPfvOulcYzC6yba5QNxI3pSktXJsouuKOvh11t3kugjNbYMAQeR+1WriJuYiziXbKoysQo2GviSNdy0Ge5qkXB4RJttHIg7j7ferZaRxwxnZMoySDJ87GSG15eZfdaXlTbUkxuLSouLW5QX+/OuCxgCTA2HSnd827b4e9kDIyjOh1BIlXHqR96T3kg6THKenfvV0ZWiGcdLoiprwbir2rgeSY01O46UtFs79THvRS24ocijKOlhYm1K0eiv8AEtghXQZZ+YFxr10nfnR1vjyAQSrrGjDlzry2K2pPWvLl/wAfjfU9JeLl2PR7HxWrGNQo5kcq1i+OeI4UaJvqN686Un3rtLrAyGM9ZNd/QQTtM1eKl2PXbWMthQA2U842ik+J+IlF0ScwX5Y5nkaotzi106F9ugH7VALzf1HvrSof8fp9zGPxd8IsHGPiLMTliTz6UjbFsek+gqTBYBnICgk9qtfDv8M8VdAK29DqJqmKx4vShU3KfqboreH45fUghp9a64n8X4goFkAEzIGs+v0p1xv4AxOGEvabL/UokfUdqq2Nw3lOmo1FHCGKUrcV/oROeSMdpC25fLHMxJPepGBEN+VC1MLhIivQohu+R1w3G5VKj5nEBp2q8cCwRshTcIZY20n6157gbQcDsdferRcwpYKEukZNCC3lEchXn5qurKcd1Y5xHGT4zCzaVQRrm1DHtG2lV3imOzBhlytrHQE6EU14ni0awWtmLix8s6MBvO1JsQGe4mvnkM2nOIM+9DFLkPcPSzfNtGlLgyxlG49af3nyWMOiwpK53nzTmG/8/ppfZwT27bHIoLHUydAdNutRYfFG9imuEhUtAABtvLooI9ppDdlMYrkK4igKKLhLMP69SttdoJ5co7mqvhrIxV5mckKDlQ+m8fznTP4h4o1xQAPNcAXQa5eZjvJPv2oPD420pyEKUHyssyI6nmepooJ05L4L9/medj/vZHkfC2QRe+HUkwwjuprKYK4Oq3Fg7S1ZSvMyF+mJR38zMdpJrq1YIH5URg8L4qkMQrEeUzz7+taweEYutrUa+ZjsK9ZSirXYkcX/ALIUYDf6dT0FMsLhgyG7cLMMwUoRpG+h/apnFq1nVCXEmO8fKdtDuK1ZunIF/CDmIJ5k9/pSMk3LjYdjio0jeKOa2csynmYLv7dhIFcWuLjKFZ8ynk24IPWohi8rq6RMk6bCTqD100ojHMjJ4lqV1866HL/adqDQqqjdbu2c4m3baWzL5zsCDHrPKn1xkOBWznzWwwQxOhLM0gkajnVeugrbyEqC8SW5cwDG3X370x4riR4GVZEZUUci7CC3rBYUMv8AFLuHpStirDqjW2VlIQOShM/K0geutKeKcPe2QWEB9VPUTvFWHB4cK903Hm1aEa/MzAfKvUAgD6UOyvjbttgGJd0WNPLy0jQDX6U/HJ6tuPv7YjIouG/P39oK+Cfgu/iVa4LTNZ25eY8iJiYO8d69Cxv+DqKrEHzEaCZg9uo5U/XiNzD3rWAw9keGi2wzkEnKTGbQgD33M1eCkyO2nv8ArTcsepPCbR8zY34Mvq5UW2McwDrUC/CWILZfCeeYymvpz/LAEAgEQRmO55b+9SZApgKBGsxzGs1N6+5T5q7HzaP8P8VGbwmj0om1/hriyJ8Jh2OkevT+9fRiwTB1O2o/TlWy3LmTqdPX+1D6v+xvnf8Ak+YD8H4jOU8JpHKDVi4Z/hNirkZlCT/UY2iTXvgsLIMCTpOn3rbNIPTlWPV1Z3nr/FFK+Fv8PreFyn52iWP+7oDvHKrjg7EIB007ak/bWusSkAcqkDgj1GvbTnWwjTaFTm5bkN6wrqAwBEFT0gxp6QBVP49/hphb7EqhRjBJXbUEEx9z6d6uHjwARzOmntXJ5dwRHoD+9HGmwLaPj/H4Q27jod1ZlPqpI/Sh1NXT/FDhBs8RuzoL0XkPUPqZ/wDMNVVTCHNAEnTQd6t1KhWnfY4tXSu2x5fpVlvLibNi3mTw0cAq0Akg6gc4+k0f8PfBbOEutos+dWkbHSCN/aIirVxjhi3bOR1aCZtkwIMfMIG++sxrU2TJC91sPhCXQpFviTMtxWyqGABMgfLqZHUiRW8Phyjm6EcKY1cRvrPQdYog8AW3cEghlIbMT5i07kRBBpkti9cdhdYOP+eqdCAdPap3OLdRKYxa3kdcN4rmDbZQZYyTOm0T2pdis5yk+W3clyOZXqecGdKKw2EUFi//ANSy93LEMARCj/kfL70pxXGPFuO14KPG0BDH/TURoAO2kUtQ1Wxfir01FnZOZGvHdjkQf7NQT2mD7R1p78NfChuIHuHw7Q/D/VzjsPv6VU+G3jcvgTKKRC7AxoNOgin/AMQ/E1421S35FE7xLeg5L2+9G4uMtCAxw0xvotkv1DsTxTBI5QWwwGkhZB94rKpQ4lOpieelZT/KXY7zR5hVseChYkOoLEKCcyjlJ070s4lxoXAMloKqnQzqRGx70LYxMxmHk25H1o+7w7NnyqQdNgMpzaCBsPb9KGlF+odytnwK7vEWaNIjpsfWu04mRoQNo25fznTBeGsquvhrmiJIJYc5g7aTr2pacMVPmGnqDTk4VSQhqTd2MLV8JblrakN8urAnnJIMfai8PjEzSuYSBIGqnoG2OhqHh1kFXtncyBJ8s6RtsZnWld63kLeY5hpAMT+47ikqpNp8j94q1wPsSQUM5GaZLyC2rACDvHbvQ+EvF71q3EC2TcMxrMRqdNoqDBcPACPKgsQY1zaEaDSN+h/WicEhN27dI8ijICNRKgL+s1rpJrsCrfHVmYdpYhyFgAgHaTrmOmwBnuYq1f4V4O1cxb3Mgy21JUf7yQAx9AW7Se1Uj4gtFHUQTcYZnHIA7LHUDnV0/wAJbTredvwsuWOpBBmY5Aj69qdiivcJyy5R7FZsq7ZsolipLRrA+XXoAQalxmM8Ipm1DMqQASeY010GxJ6A11gH6AbbegA9vSiVsSNZM/vNDNXwBFpckYUsq5dZ5H9+5Iol1n2iZ6/z86hthvNPM5pB22Efak/C8RimxN8uQLKtlVCup00YNuIkEzMzAiDSqVfEPkcYhiACdNQCZOxgR2MkVKrgEiemmn85Upv8YDZQozeYQD/xkT1gmfau7tyGE5c36Hl9I70tut0HofDGhujpsfetk/bX+w+tB2MUGIGgBEk952+hipsU5Gg59Pr+YFdq2sDTvQRvqf4KHJLK4Ubgx11iK3avkqhbciCOp5mPrUd7UAd507E/pROnuclR20BTIzdAOfIa+o/OuMTdBUFxpIWDyHMnvAP1qVbQAAJ2HXXUj9DFC8UxSpZZmBMty9SJ+go1tyZV8Hmf+IXw/wD5lLLZQTauhS0/9soZWY5uqj69apGA4Y65ne9hxqWy5fE/8RliNZG9emfFWPCWrhEaoY1AkwzAEnYZmjXTSqDwq+l2bQsAeIoDM0b/AIQMum5J1iKXOUrodCKqwl+MeBYDaW8zDyBWk+U9SImZ57d6Hs/FeIcRkVSpjaCP/EnpQnxZbXx0wxBCKoJCZScwEAMx+XSBr1pxg7yvZ/1LbZrY0gqHNsaDzHQum8TqPShklSXUJN3fQXnjIuZUvHzSGDBSY10B1kTWYjgBZHcXFJLEheY9Dyri5hgbha0Sz6m4LgKsQO0ZZG0jSp+JcWFoQy6xAAI33lyN/SlNS1JofCqoD4haFu1btE6kDMCSQNNJjc8wKXHA+IxCLlRRqQNhHOOZ1NDv8QeJKneScx60WfjJEsrZW0pjdsxkk7k+USaeoZCGbU5U/avz/gEbJZJVBymSOY6z+VK+KO5csSDMHTvyipQj3XlvKHMT36VPf4TbVZLOzEmAo0jlr6U+NRdvdhS9Wy2QoNvvWUeGy6ZRp3FZTNb7AeWu5vGcNvIfPb8MRpERppM8/wBa5s4y4NM5A6A6VZcFwjxOE38QZNy2/wAv4Qgy7jvmJ06DvVXZdARzrIerZ9Am0laJBeO8n1nX60Rc4mSBmBYg77CI5gDU760EA3ttXLU3TEW5SfJPgL6rcUlcy81LESO5Gv0o+4qhkuPqTrHPUaZge3PY9qVpZIny/X15Tz029aY4JFuP551IhgRoqjaOfL6UnL3G4r6jfgthXt3mJzGJUnlEkRA02+1bw3E7YAKEqpuBjIOqyMwA9AxmOlHWT4Vm3bI0Eu5I3RZY6EayzqI79jSTE4gtedGYLn8pzAZhmWIAOxgwf71EkpNsquqRxx7iT3bzXUURMq0ggrOkg8xoPard8MY5LOIsq1xgXSILyGdmCjQeXSCB/aqRiOHtZgOzZQ2X0O/pB/vRqXvBvWHGrWltv5l0AktLDvm2qyEo7aXsSzi99XJ7pa41bsXhaciG8weZYExoyAT7iftTzh+PS/57TBl2O4IYESCu4PqOfevPbXxLg8azWsQotQwQXCY1yu4YHcKQvPTVRQ3wTwe67m5buG0gytuczoZMBgegBkQdqNpitj1E3pB5TBAPv+wqO7OU5Yk7E94me4GtR2kyAhz8zalz+JtIWeXIAdutdi6GZlBMqASsbAyN+5Bj0NA4s5NCuxhwMTl5kEzyGmw9o+9bdELyzGSSRvsoAjbr19azD8NKXAztJAhSJIPlii8VYVhpmk7FdMuh1JHf86jlj2KlPc3hrTK7EgwYiRyGX949qnv4kQ0iCrSvOSV/IV1g75yQdSIE+kQTy/goa5iAzFQYhZMaEk856ajUaa0bjpWwu7e4WCMoPMaCeUAb/c134f4QdT9Y61xAIMgyOfciDHqQTr1rnKoiZMfXaNvqaaoi7OyJ101nzDkND+WntVN+PPjBLaeAnnZoMDXQGRIHImDE6+k1N8WcdcOuFsSzuRpOhBMie0iT0AH9VawXw/Zw4LufEvTme4wklonQnYTrFb3SNVLdnm+KuO+GuLeM3SdYBU2xmWbZBOkBTB5zzrfw9aD3fFAFtEEkCDoRH21MxvUPxf5MXiblpv8A6rVsun9ZdiGJMyGEg0RhL7WcBddzke4mkCSueVtrpGpksZ20pXlSjL4jtcZRK/Z4g2e5iF8RVuOfLAYEcpBXTToKecNLXlNxUK2x8xaMpIG4HM9hpS3AcNHh+E5JmGmdjmjfprU+BxRuRh7bXLUNAUrOcjcTMA9p1igc1KTa6BqFImxnxCLYNu0sswgs2rQNduoA9opHxbBPdFssyIrKGESdCNOUkneBNHLYtJ4rsCAnlc+A4ykkAqSW1JkCO9Hf9XS6rCx4oZbebOLKlgi7nzNtqNhpXW7TiuDdMap/X+Stf/Frgh1DeHzd1yjptqf1pva+G7GQZjkAaMzW4kwdfmzZdDppSa3xK68OWz5dc73DO/IZtO2gqx4vhxE5ma6jspXOfMqwTGvMEdIINOyalVyEwp3SB7T4efDW87uWlfDtga6bZvl96ixeFWHyksG1jxFIYjnyiO2tTYjB25a5b8gZQ7EKFgbG2B+GT+elJGxDNeIVlkgBRAhRyVNCRvyiaCKV2g23W44tYfDKoBliOeePtNapLdyhiGXIRoVdyrD1EaVlHp/EXaLJwjiflfCyLXiaiDK3F2kMdZjlziqxxfEFsU4yOzM2ik5mzbHYazFbw9u5EXFjJMM25A/DHOdttZom7xt1GRMwuRBdlGYLporTOvcA1kIyhJtb3+P5hScXzt8ji9wsopzkC5uLSeYj/kQYHoJqEWDbb/UGRhyI3PQiKhsFkvIGkHMAQ28kwR30NOONB8Vkt27Zz2y1vPmH+omhQBSQSyjMJ10C9KdbT3fzBTVbL5G7WLLWWtwCi7HTQsSQZP0rn4YVTdy8ogzA1J2nqYj3rLvCEtKpLFdlYuCUB/3FYZPQj3NT4Lg15WzNkhpKsrSrAdDz096RKUHF11Hera+n0C+PYw3gQh+VgDB0hIMbcyQNelVjhgPigECDBJ3IBOWPYn7Udd4s6l0KNBBAIB1GsAgGBrB06VFh7HkzMSVzFoMgjnH1ArYLRGn1BdSaa6Fne2r2iXHmtHKZG5EgN9D+XShOK4ay5cF4YKqtJyqpCJlMxt2Om9d8Ox8qt4EsGUpdt9oMn1ETQGLuMmIvFQGNwLcncNbJKlZI2Ktr3Hap8aq1e4/JvTNY/hd7NlZlbKoXVgGIE5SOTxJUakxpGler/DfxRYu4XwFc4e6FyQR5gQMoZTGUz/SdRrvvXjWOwmRmVGua+cE6qU10IPTb61B5rUOjZgYDKRI67cth6V6GOTau7IZxXFHpd34i4jZYf5q1/mUtGQWEMNIDBl125mRTnhPx2t+5me9cs5tGTTLI0EECdR3GvPaqfw//ABEvC14RYXJWBbuTMREKQcwPQEkdtqQ4rjPi/wCk/wDpXFYgELlc76Pl8pAGkwDrzrdT6Hae56ta+KLpxCqrB1e4dwfJbJ1MiOWh9NtpugKFWAkkgr13106bc68P4YbiKbi38zWoPhkRnQ6SI5g7jcadasOL+Lr1lVuWnW5acDKTGcEn5Y/EZBHakXUqYxxtbHpi4jKShXTfMOUmNtZqMW1cQw211JBDDaCNVOu4g0h+HOOvcsh7rILmmi/g1Hz6wCP6dNxSb4s48HRx4uRSTJC77aRv7bmdY1FdJqNWDGLk9iwYf4jtBnQ3CzIB511DTI32zA78uekwOLnxRluQ0IILyxBJUD6DXQAftPnPA8b4d1RldYHyRmnNBMydzoI70VxNL9zNIDW80iCRlaPkBA0HKFMDaCKilmalu6S+9yxYFXdtfdFw+FrRY3cbcjPcJCA/hWYn6gj0UdazivEhZRixJGXO5bWROsAayW5dmqr/AA18VCyvh3AGQtLKhgqecSIPKQTO+1Kvjfid3EuwQMLbSVGpBMZVUkaQBrrAljrrXoY2qTZDODtpAnw+4xOJv3LpzC+rs7AQoVWRgscoA+lOcTj0fDC8xX/UYSpH4JkBZPl8ijkde1IuCYxcFYtM/lF+4S8kaWk8hgROpLEAf1dq5ucXV0S2lskSoDkCCIYBSZ8oJPsZPWp3cpNtbFCSSSN2eJo14qFE2zAVTGZQdvNoc0A8vWuzgg99ygzsWzFZC+cnTzaxqJntU93hSZ1GUB2XyLO19B8no2Ur6x1pVgOGycxZ1JVSRsG1MgnrInqN9ppTUVdbDLdbjQ2br5rcYcySxTxHYyAdflAkCd6h4fh3V1Ki0lxp+QM3lG4zAxEd+m9Erj7Qk31UtuWIEnLoM3PP/uAPcUHxXiZYzhxebYEi3MR+EQDpPWhUJS9obcVyhjewk2iqZVVyGZkGuxgPJJ57HmKgxd4Wlc3j5CfKJBYmIOWNRr9e1L8Bw+8FNxSq/wBZuMxdZMnyxlX0rWI+IEVgoti4FAEnm2ssO56/oaJY23S3AlJJWwu/gy1tM3kVnW4yjVSoiLebbYcqIsYvDjCG2LT27wBywJkkwYIJnQ86hwPFLJHhhILasvImdxLaGN4jbemFvKqC1/8AaknyPBYc4ExI7aHsd67jZg87o7w/GFCKLqDOAAc/zbaTGm0VlA3L2EBILZTzXOyweflMEVlbp/A7UVe5hLofI3mcQQubcwDlnm0fh/OuLJLOJWADBLDTTWCftVt4nYtXUW2mUhfN4hmRyD6SVWTpA1MdKpfg3lfKGlidGnWT686fF61XDA9kr5RYOJ4q3cuWrxRfEIAbtG5jpOZh/tikxxFppfxXmZAGkc+hP3o9OG+bJmmfJJ65czmfSRQ97FJbthTbZGBIKEHKdYiSSSfpQxS4iw9VO62HGD48lxAp/wBTqzETHQiBP5+9EHhYClrZVkkt4bCV+nI/7tD3O1KcHhrd0k2mCHbKmUxrzVozbdaLwuOa2D4oyvuG0AJ9SR02132pE4aX6RkWpLc23B4OYXLirc+VSQSCJBUMZlSdjyiobfwz4txFW7/ucDUjmBJ0LGNYEDrOlNuIYtTYtmJK580TJUwQQR5TBBJBIFK8NixCMq+ZZAY5gxGuhZTqAdfNNEpTSt8nadWy4+YRe4ScL4gzKrQpRvlDubm2U6gqIOh1B5xFV7CYkNeztmyQWW3rGsyoA/DJO1NbGJKMWK2VBkgurHKJA0lhJ077ml641mbM7BbY1yqoUHeBC7jtNOxp6Xe4mbWoccT4e1xLQXSM8nkq+U6noNfvS7jGAtpYQhj5iI087/7o/CsHY9uoqAcfBIzgsoMi3oA0bZ4/DPLp60DxLizXrjO2k6ADZRMwPfWedHiw5FSfQDLki22FtwMkqQwaQBmELB6SxiZ239OVS4jCJbBW5Ny51Eqo9yNT6aek0he7Pf3NE4PijL5XOdJByN8sgzPP6c5NOcJpci1OD6DrBXTcuZFYK7AKot+VQMsaSQJIMEnemdgeAFw9zMqg5lN2ApI6MRHJdOw2qsY97FyMqeE0ASJiRuY2g7SDy71Lg8EbJFwRdAILAqJWPMGEmdOnPvSZQvl/KhinT2RZ7HGbFhGQXPEusd7Zd2Aj8OXQba+balH/AF64xVR40cwRlBUd5mBpJrq/xSEusias6urqNQAP6hr2HYmrBgscmLwt1QYZU2YnNmHKfxAiBO9L0VewevZbijhHER43hZYAB84ggHLA03BzQN+etMj8RNabMLzS3lKAAyBtKkQZ11quXsHesEEEKXkToTruCPff0iurSrdsMGzB0bMAh8xBERqOutLlgi2n0Ko5nT6sOxGCTEs18HwjdPzLIOZdGIXcA6EyYkmDpFTHgF5bhFnFWyu6htTl/wDHWl+BKBrdxi7LAYy0yMojMI2zz9q4wuIt3Fu2zPnObWFhpkQ0bfznTI6k9uCaai1fVllw+Fx9g5kRcQo6FTIO/lcamRpB5UvxfxI4JW9Zu2z3t5ddRM6zHImq8rX08+FuXEyyrqrkFTz0namtv4lxIslbrrcacuVlWQsSCTAkyecg60zQn2/UUpO6JbWNN2AQQwMq0xIc5s3MjUH0mtY68xUBVMmWkRy1H3M+1awfFUe2A58O4NCQPKQNANPlEaQNPal+PzhokQUaGkxAGuU9aFQdhOS+QTYxnjW3UCW025gEbD8h7dKlwfim2qpdzAEmA7JB5ggHUd4+lVnD4g22DLypncZ8QA6KQZM5f6o3kag/n6zJyxuD9PBkcqa35CuLY26WVLsEAGLaCFEjfNzM0jDMToSCdNPy7U48PFACHeI+V4JnlodYNR3vh2+bZvBTuSyScwjduhGhMbgdpgsT0qnQOXfdAlrMGVspjk06aadOWlFNxS9bbOuVpEecA+sBucjlQaXWsvDprzV4Igwdu45ipc1tm0QBXYwoM5doBJ7bfwUckuqFxsYn4nuNqUM9gfTlWUvOEsna4yjpJH2j3rKm8vH2+pSsk+6/IGwd1nYliSTE6nqNPTtTDhjf64XkJgeitGu9ZWU7Jw/gJh0JMJiWNxhp+M7CZ11mJoTEYxjbEmZOpIE7DnvWVldGKvjov1GW/r+gHh9Tl1AkaAkfWN6sbYlgCAxgW/0NZWUnPu0g8PAutuWnMSd9yT0pkgiIrKylZuS3D7EQcREjXWAInkd5A66b1Wncmda1WVX4T2s87xnuRzNaDVlZVhCSVJYQE69aysoJ8DMfIVfvFioJmQQZ6Dl6VLlhNJ0aBqdoB39zWVlTdEUvlk/BHMXVk5Y2nrmP5gH/AN0P8O4lhftwSM4ZW7iG0P0rKytXul8vowX7V8/qhl8SY52uWJY6jX6Kf1NLcO3/AOR6u4PoII+5rKygft+TGYn/AHF8UHcSEWmjTyf/ANCKX4W4SFkzofvANarKzF7H8f0Nye/77jHh7k5tdwwPorQPcDnvStTueecCe2XasrKLF7mBPghv6KY5trWsC58wkxkuGO4ttBrKynx9oiXuIZ0HpReDxLJGUkS0GP35VlZRy4Fp0P4PiqMz6pJ877x1muE4nctk5XOnXzbsAfmnqaysoIdAyLjDQ1xhE+XkP6W1jadBrUOAx9yD5idOdZWUrJFNO11/Ycm7QXdQEnSsrKytpHJ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416" name="AutoShape 8" descr="data:image/jpeg;base64,/9j/4AAQSkZJRgABAQAAAQABAAD/2wCEAAkGBhQSEBQUExQWExUVGBoZFxgYFxofGhgaHBoYGhsaHB0YHCYfGBojGhwcIC8gIycpLCwsGB8xNTAqNSYrLCkBCQoKDgwOGg8PGiwkHyQvLCwsLCwsLCwsKSwsLCwsLCwsLCwsLCwsLCwsLCwsLCwsLCwsLCwsLCwsLCwsLCwsLP/AABEIAMIBAwMBIgACEQEDEQH/xAAcAAACAgMBAQAAAAAAAAAAAAAEBQMGAAECBwj/xABAEAABAgQEAwYEBQIFBAIDAAABAhEAAyExBAUSQSJRYQYTMnGBkaGxwfAjQlLR4QfxFBVicoIzU5KyJMIWF5P/xAAZAQADAQEBAAAAAAAAAAAAAAABAgMABAX/xAAmEQACAgIDAAMAAgIDAAAAAAAAAQIRITEDEkEiUWET8DLBI0Kx/9oADAMBAAIRAxEAPwBLPVukMGqT91iPC8qxiliTLEuetIUE8IKhqb/a7+rR3gXdCGCVTBQqLAcn3rZusGEo0UknZzm+JlJlq70eQ3fYgDlB2T9gETWUZhQkgKS2kg8j5QFmfYNbGYqYpdyoFJYUG42rDjs3iEyJYRrmTOE6UUCUgbBg59S0JyMMN2w3/wDWeGKkFalqYVGoAK5UApT3grPskwsvDrCZUsXLnUTZmOq4+2huvB/hS5kshK5gdKVEsf8AkHtu8VXPDOQg/wCKlqRrUwWFpIWwdqKJSB1AeArHk40UfAZAAoCcpAQ1VAgk+gsflFiXhziUpUyRh5Y0JSDxEADjDjnActKJkwJCaKAYEeV/R69Ie4jGSkyRJCUaUEMBb06Q3pBVQOjJMLKkrMxcwKFUs6iqjgBKRU7tEOS5VrSFzZX+HlqISgKS86adtKR58v3g3KNK5eIVKUpSpHEEkM4Llkg3FGBPKB52cTlCXiXc7KSdWkW28N7n9oWWB4tMsU7srhcJLnYibrUJQUWcAkACjAbqo0UHMv6h4idK7kBMqUzaUlTkCjKU4KqdKw7xMmbiTpWsGUzrCnbUWIIYix5wkzDIZSVcBpuXoPJ/IwqXozfgBl+aKdKdKWJAuqgFf1Vh3KxaQHBJ5nTT+ISy8pmzJqUyEFVH1bA7udmgzF4GZLJSVB6O1nu0Ovpk3fhLipKVOvQVKcAgHaDcjkISe806G8IIBAO5Yj5xzg+ys1aQt7glWznrqrXnEk7BqQwCVEH4cya+Ec+oh7xgSskWOqFcTPsGruR084QTp/GdVW3e3rEs1SsRMKEsCLk2b1guT2c7uYjVrVqIIUCAnmxpGirZm8E+OxndYaUh/GSsje9H6s0DYOeFzEitgT8f4g3OsrVNWqYApKAKHS6QlLuXfpC3C4BQ0qHECGcAh68iHgyMkHzcYpKgUA0LNXptFwyLtCJqOPYXt7vHGByBOHQhawO8UXc2HX2+ULc7wJlqSUkgFXFsK86WeJdqkk/S6TUWyPOpkqbNeaCopYX25U2geUJUiWfwzMSpWotQg0omzhhZ9usDTilSioFweW1L25/WJVoKQQSS9w0UaIqQ4EjVLKpBJIBOhQbyr5wnyrKpyzMmrToXKZnNC9S3MUhl2VxgKlJJDps9Hh5m2DE2StDFJYkMWYgUII6xLs9M6f4ov5IrknELKj4qg0fetiaNAuIxS0lzprZnPpX7rEWX5NiEIl6q67Co0m5FekRTcxYlBSCXfya9uYb2ilHNkKw+YqWCAAL6TUV+sEKwSlJYq1Hdkt83iurzziaxsTu33sIPGakMxZv7w6wgWwpeQrQkrTLOkPrVtVmr9ImzCae7lTfEVDSroRRq9GMGdju1aZs8YaZqUlSqEKpYkgpIIKXD16eto7ZZJLXJ0MEEnUCgAaikGnIEpcPaACsYPOsVmikqIQAU0bUa2BI9C49IyAxKxG0okcykxkLj7B1f0x52m7PKnzTiFo7sEABNyQHqS1LwqmpQlLdw6tlGaqh8gB84tuPzsFASelyIT4dKe9CiHV+VPzPnSFo6XQPgs9xCJPclK9O6jqUCm5SXLg8jW1oOyvDyzwKmEBdy7LRSpG7bU5wDisxKl8LjTQs7gfZiz5R2ew86SFTgtWpyEvxpIoFUA0lnvs0ZpeqxE29Ojj+n8yaCqXO1jQFBGovUqJBpTwEfHlAnbjOlTppwyJJKyoMWVpBH6T4ai5iPN8t7lf4MyYlxQKW7UZ+vk8MOyOVibITq4ySrUokukhRo3l9IzpGp0VzASFSpv4gXwnRRLkk0Ki1kgOA/KkS5igajpAB8nHy5RaJnZ6UhgSVNdRNW+vKK92xwjaO4lHYKKWAAJLuN1Wq1BV4ftbEcGkDZXizLE0kkFQsQoUSD4Wa7iFMjFFExakDgBo7cSfzIVsQxbrHIyXi/EUQBVvWg6xvF4cpWwSAnchY1Nz0i9xvGFqmWGZiUplBMtykijlyxqK3ND8oRzZSiDqoLNvz1VtEU3tBMlMgAaUhnNSQOretI7wpXPKVEsgqJJ3YEOx8oDQU2Pey8pPdTQokJSCQoE7JJIpWoAtvAGFIMslUtSi50EVIfmdy1IIysrkKWQAUKBBCr6ejXVtEeCzHSkJs16Vp52MBP6CxrLzZZYjahBPLp5wBnGcLmp7tDkWISK/fSFuazFzFhKCy12YF1B7MPnDfsr2enIQsTUqQolgTfzoSGtQcoHgf8noU/5bMS2skhPIl3rVz0+VodpxShI2SlgG1PWrOet/QRYpPYmYoDSgKSbEqs3OEE3JdUxWH1EBBUVNWrsAPIgxuOfr8DOH/VenGd55h/8MMPLJKgwszaTU/6nPnCqZitUtIS6AkBiaElr12N4fYrsEjS6pig1bVbzhYvBS0HSSSAFEAv4R8Qx+bQIy7aKSjSySKzpWI0pnqSlKiwVYM1XJPKnrFozDLEzpGlwoaaEVDNRucUDD5pJExAmSisKUE1cJSLAGlVPUjrDvHY2ZLQE4JISUusyjVC0/mSnkdxbeByK2q8NxySu/RNicEcKrSfCr2B3rZuXnEUzNEgVZtm35NzL8os8ntDhJ0kLmTEIDMQrxBX6WuTtS8UhcxGJm6JEshSiSHSOL0HgD3+kGMm8NCThFZTCMnxenEcQOkmvR29v5i/KzJKblxS1SAaP6RRsbkc6Sv8SWbVKQ6TS9LGLB2blifKBCgVJcLTuz0PtCSSbtaKwm4x6vZZJSRPok8Kaq5u3hHXrHGZdl0GSGRwCrF3FKXqkxUBnmIwk2YkKAawI4b+IPUEvEyu2+LWC5EsNUgJLksLcofqxO69C5/YeVoCkhyS51GwOwIG0LpHY2UVusrKKhgp2P7Q7/zQSw65mpBFEpQ6g97God44k59LXLPdkGnt7fdYT5+Ff+P0VycgThJvepVQggBL0UWpbk8G4bMphnJVpdKPEGNAxBJc1u/pA2IzIpGlnJ/V7v5wOqfNQdaCyCmoUfE9wGcg7iKxbSpkJqLdx0MsXjZktakhyAaMaNcfCMjnAdqsP3aQpAcUq70JA+AjIfqR7laxE8qmBSglgCeqVCgvc39Ykw2ZK1sEqWpqPVi4rwl7PBGZZSmbMSJFlEDQVMQVFgXP5XPpFlwP9PUyQJk3EqDC0sliWYgfq9RCNlIpvJBgezpm6VzFzkJKyeGh0gAaWP5dW9784fYbE9yCllBiAyPASQefyvGslxiZThyoF31Hi5eVuQjuZiJSF6k8UpTJW4bSo29D9YzjSHTTZTs1M5a9XdLVqDcIcCvw/iOuwuc4jBzJqO6C5KiVKUVVFAOEPc8unlDzNcbNTjlyZSD/AIcoQdWo+KqiGeoNKculIByb+ns0JUVLUvUXKjQirvQ+9YyQWmyfGY8rUg61BCApO7kAkgenPlEc7FJPhAfapf4/vB4y/DoTxTiTySHqPeFUyZUs7QasHTFMWT8oK52vjSsJ0jhJQxq9LekD4jKCAta1qYU4ZanD7lxQfvDyXPUmogz/ADpeltKPNv2MCV+DR409nn2NxksI4Kgi5FT0clvhB2HnKUhB1lHC40tqJpRyCAOnKH68nws9X40vu1Ev3iCwf/ULN1jWM7EqlpeSsrAqAWoeYIgdl6K+OXglTMW40qUtRcNS78wAwtDbIuyE6drmTJgQnU2kB1Fm3dh8YAwCu6IBB13UGL+o2HlHonZqeFYdJ3D6hyJNK82+kPSomsvILgMoRKUwTUDxUJNXuepMR5zj+5RrOr6D6RnaPODKRrB4kuzbdS+3OPN8zzWfilK1TFEWCfyu7swuf2hWinaj06R2/MrDkpYFST/xLXHOrU5tCTsxiAFlazp7x1Ak1IH7ExVcHJUsiVUhOnWXfyQPX5Q3zTShLJSQ/CauK8uW0JJqNRY0V3bmXubj0zEAji6vSlz0AjzntB2o7mYAhyUmr0cPRuhb5R3mfaHupBCSHNAnpuTyG3WKlhJoWtRWNRNXhlFJCTm3Ki1ZvLOMly5qS4YsAC9WpTcEQJKxk1Es1CFJUGWpQoUmoa5JoG84UqxcyUkpQtaQX8KiNq2tA+Anp8KkpIUCASBwkihfasBGckWLNlyJslc9J7uckEqQEkpUT+YNbqfeLH/STBhMiZOUxVMUUJpUJSAT5Or5CPOsHJKZumYFbgioNASR8It/ZjtRLkkISpKUbFVCCrmDcdQRCSdKinHV2z0bNZiZcokpMw30pDqIHLq0VHtBlblM7CSFSzp1qmpUZahSxl6TrpcEU67T5j26lBioodDgMXc+m0R5P3mLWZypx1J8KU0CRsLQEoxKyfco+YY7EFX/AMhalt4ajS3kAPlAxx5JGl7h+keidpMlCkq1BJDaiaAUqS4sIrEvC4OYNMoqSTzFr3515PFVJeHNLja2yBKhQKUyy/FdvNjesYjAmSkEFxcmz7lxDTAdlFrS5O9DYsGqfb4xHOwelmPCXZxVXVtgdnq0UJpA0jGarpfkLl9rxNmWVzEyBMI7xU0gJlgKWsVADAUDnYPG+z2UgkrmlaJcuwSCSQ/IA+0Pcd20lStKhIWTZIGlwnmS5Z+VPKEcmnSKxgmrZXv/AMdxiq90kPtpSG9CQ0ZDRXbuWS7TQ+2m0ZB7MXov6xOMUqQsKNa1at3dx5QzyXMnA70qKCpgoG3kLtGpyZQS0xRWWrQMfYOfeBZeboQgBCQkJpaz7+sI5pjKDR6HKmSEgE6SCHSo7bvQ8UIMzxaF6gkBlGoSTpoaefrFcRizONNVKEtQDk5o5+sMUiKRQyVh+AxqULdY1fSD827WTJiO7QBLQ2kt4lDryHQQkaNpQI1ZspRE5jYNI2UxvaBJ0Mo2Zq6N1/eNpEbCInCHFREJSKxjQblmRrnau7IBYg1ZwRbq8cTFTMNM7tZJCaNA0qYUmhbqLiC8ZOVMDrOo0rCPkVfoHB2VTOsxVOmLCLAjiNGuCLWsYmyXMZsmeEKdUtZOpg7fpIA5GnkekEYtKUFyhSytQTpTuTa0Ksw7SKlOhMruTYkj19Y6uNpqzg5bUiwZkVL1DhQDuo+hispkyZFJayuZVlHYnlTlEXeLWCtSypXxD7jlC9OBPfBAJO5J5c+TNvDppaEmm1kZZdmiJQ0Bla1anNCdr8oLxU9S06ynQg7lVTb79YRDCqmYsIRzA8gGB8of9o8zQkoSkhRAJI2SaNS3X2hJRT+QYTa+NidOXLmrJFiGIHLl8IAmoVJXpCXDuHFTRm5wZgc67knSHJPs/wA4aypa8QrUWG3CCXJ2pvaz3hLY9J6Bf83QpJSEaFFr1Y7/ALwuwWTTJ87QlJIJqQl26sK1j07s3/SRD97iySLiSKf/ANCKn/aPUm0XGXjJMod1JlplpSPClIAT04aRCfNGOtlYcMpbPLMuyKcpL4iWpKgW1sCQRuWuDfnFcxGSTEqUEpJBJ4Skg3PhdgRy9I9azJQ1agz+QhdiZmtNQn2+6wYcnbJR8NYPP8vxCEHu5kpRK6cSWYgOL7UPvFwwWYSZGF7xLoTUszKDUtAmZYTvFIJbhNaByD15/uYgx2VGZLMskaHf79QIo2Ik1gBm/wBQTiNUnQAmY41K/KkAkuAakgVq0R4aR3M5aFJAUGalCDYirj+ISz+z6ETkp1LLvRLO29T0h5i8avu9aUapkpOk61AzFIH5mTwkw8WvCM+zwy1ox+pIsQbuWbcjyhVm09C1pAYl6/YI+xFJX2jmKokN9P2/iD+z2cypUwTMRqq7FKSa2tVhfnyh5PFiw3ksHa/MFy0S5UlwsEKKwCAkUYA2q4py84kT2waUkLw+pX53Yhz+kB1X22EL8+7YS8QoJkk6LqKklJUeVdnr6iIMLiRuq3xrWJxhjJWfLUvixsvtHlz8UhjuOu9jzjI1hckQtAVpRV/EkE33cRkG4/Zu0/oV4PJZk3dkVqXckbAXg2Zl6ZaGAvenzd3i1SsP3KOqrjl67QtXK4NRDqJ4RsOp/aM4taHtPYuwZWE6CaXAYDnWkFHaJEYdHdrU7qdJ68iPiD6Rq8aLKJWckRoLiZMhywSVG7CNScKtQ1BCi1HAhuxqS9NpAjcvDE0iWVLYhK3Q93Sbe1oJw7Mw945+STReCTMl4IEAbxqZgSlqje9oNkJrBmD7mZNEuduCEhyHVypHJ2k5pFZVFWV6kdiXyg3N8sTJnaUHUCHbcV3+kYcMQkRpXF0T7JqxZMS3Edv3hBm+M7xS0LDoJDgio00BB2rBvbDGKCBKl+JbKUXZglQI9yPYHnFYBWSQoNq/MKtt5fKOvgtROHmacgo5ggST3aQS1VFXO4AHyjMFi0y5fiTrHCQauCXZtwIB/wAqWlXA+n9RZvXnFlybsRilBUxMtMv9Mxf/ANU39YvhZsj8n4LsbMThZbpAE2aNJb8o3Z7O49orC5hUoqU5Jj0SZ/S+dMHFikku5/DLf+7wmxn9PZ8guspUl/En5lzSEXNCTpMP8M1lormFkaeIx6x/TnuFBU0BhJ0pDj86nc0FSA1f9UeepyxWspbi2Zi9rbRdv6f5eqVNKnSEsU6HJVqoyiA6Umm8NN3GkCCp2y/YzF8jCWeTBcw7OSdyd4iWho8lLJ7C0LlyYX4hDQxmTKsYBxZ3pFo4FYtnDcQlzIKSytRCR4uXT4w1mzalrRBMw3eBSNlBv5+cdKdIhJWVibO0TAo01DSOZcisWPP8AmQJE6WdYprArVg9P9qnihSUEzkanUvWxfoWZtouuIUmbO0F0BA4gP12ubUa13iqjRyqVsV5r2TmGapUhBUhY7wElm1EkpryPLYiF2N7Pz8OjVMQAmjkEFv9zWi+5VKVJ4NWqXUB7hTuR1Br9mCs3SlSColmB8mENFushfGto8+X2fUMPKmo1KXNJdAFBu4NwPPnBGR5DNXPTLmJXLSXJLiwBLUNzQA7MYnzefoSEd8uWnSmxoCbgEeEcvnGf4iaZSZaZ69Muy3OouaOoVoKCtofk7eEOPq9no8jstKKQdIFLC0aikyO0+OSkJGICgN1Sg582YfCMiNfp0X+FqRM1OVWEZPn95wpFIgKmDISSeZsPSIpUwoBc1P3QQ6k9MLXoJnEsSpiVUCVAJNbK2PrGkrhd2unqElI/UfgK/MxD2ax3fJ7t3mJBYbqSNxzI5X3hZfaGhKsMufZZJM1TAVAHVyaER6BgsqSmrXr6mPM8izg4WdqUlxYpNPsxZl/1IJHDLSC9HJNPhWMuSkLOHaVhvbpkolJEsVJZf6SGp69eUIBMllBAl6VlqvSnnZ45zLtKvE0UQEj8os/PnAaMWBuI5+Sb8L8aUY5CUqa/WB1qBUALioO4I394xKndTKL0tSIe/ZglIHkf2iS4/Qy5vAqbM0nUo6iq5N/toizPPEIlFSjw1bmojZI3PyjaJGuiqnblAuddn0T9LnQtI4VAW3IblFYcNvJzz5sYKNPzfv5xWpk6jRL2AsH+6kx3372gbMspXh5uiYOZSU2I5h+m20aEsCuqjPHXVHJdl77LYMYgiapI0oPCGpqF1em3nHoEmW94pXYTEo/w6UpNUk6vMkn6xeMJOBLR53Nbm0elwpdUwpMmkC4qXL08RqVaQkAkk02G3WGJECpwCVqZRDOKEBlVf5h43FFdqYeSTUbRUsyy1K0tMT3LEBAQkBTA1KlBwSfhDrLZGHShMuWgAJqmlj+pzUqqa3rBvanCjuwQLRVskpMUl2BVVzagtyFH9Y7Yzal1ZwzgnHsh7mWBUpOqWdJe7XaK+cxUlWhYL/fp7Rc8Vh+8T3YKuL8wJDeRFjCTH4Eu3i00dgS+1fL5QnJwp5RTj5nHDEq1O/uYU5pj2DAQ4S+HWpUx1oWCNOwffnZ/nFbxqCslSS6KtX4HeJPh6Uy8eftaIET3FvQQzydL8UV5JIJr6eUbzntAMPKTLlLC5igQpvyvv5/vGacsIDmoqyuT5P465qf+6tSQLVUSBXoYLy/FLVNUqytRJGzvCsTiKWIpE2DxyUrJdqv8I63hHJF5PT8DMdIU1SITZ1mTzO6DCjqfYX+ccZVnidDFSQ3P75Qoz/NULnEoQldgW8SyHKg71G3m8aCzbHnKlSFGY6ipaFIIdTLCjVqEMOtPeJ8AQCyGHQBh8Y5xMhE9BVJUSySSCapAbnZuUE5PNQkcYCy7En1q258odyJQjkJkzFNVVa/OMhoEyDXSj2jIk+IvZaJcgHp5UjaculoJUfEaOf5idIADGhG8QT1Bby9bKUksx4hRnHlSsbu9DuK2VztvoTIJKgVlYKAOTMR7VfnFHkAoSpRoTQc4MzidMlTCmYorKSQFO4oWo8K1zlTOsPFHPOQzwWe4kHSiaoi7KZSQP8AmCwj1HsfJl4nComTEoKjRRCQA97CPH0JKEK638o9X/pfOBwekliCX/8AI/Rosor053JrQ0xOSCwAD7gW9YEHZ9QqFFPrtF+w2DSUgAuGBG9IXYwgakkBg1WhKj4FSk9lUmZOpmWtRF6kneJpGU6RTmKQ8QkLmSwahNT6/ZhljsIAl0gPcCNSNbsrX+W/fK0ZKwvEyg/XpBuDzdClFBJTMDOlYZX7EeV4aTcOkpLDU3uP4hVFeBbemU3tJ2eE1CpayG/IoAuk7Vt0jzjLMhnrnaBLKlJJBDBnDgu9GePasYyUgMS5AtY2q20DdksKnXiVAMszBQ7jSOpbc+sUoTQh7Pdh5mHJmLWE6gxQi3RybkdPeGRxvcrOp325GLNjCDsenUwnzbBBSWUHbeI8vGpK1svxcrg86JMN2gKmHP2jWMxClDhLGES5nd8O1K/vApx4CmC7CgP1jz3GSeUeguSLVos6MXqw6kzlnUAdN+dBXfaKxl5WrGaQSEpYluf9mjvMM8SlN3+phl2VlaUGYu6qn5/flHZC5u2ccmoqkWnDYlkmjfM9YgQUgAs5WWA9y8DYjMuFk3U3o9nMcSMcrUlJFQ1R1+2irWSa0DdoJaAhRJZIqSdgLn75xTcumyMQo92/C1wzvv8AOLpjVJU76SkVrYP5wnVhpUsKKEpUCHADVBa2zOoe8EXR5X2yBTjSAS2lBZyz1B+UJFzAyWSEtQtuecHZxjjNnrWBR28gKP8AX1hcVGxD8owfAuTiEpSdR8gBU9XNhC5c91/CGeaZT3SZag7FwSbarge0LcRhi2oeca0MkwlAVMZIckn2feOMwxhC06CR3YbUNzcmOcLOUkkuQlQc+n7fvGTsIo1Ad+W/pGMMcr7RKQFOSStTqICQTRnfra1YKlJZQVLOkJcioep5HnypFaQhSVHYi4P1EOZWZzVKB8JLVADUdnHqYz+jLdjj/OEChWhxzJB9mLe8ZCg5hOf/AKw/8Jf1EZBv9CXbOjjJ7KQruZdmBGouWc7geXxifsoUJmzUpCVqQlIVNYuslywJJLBudT0aB8+zSs1BIsCjowct1akSdipJSha/1qA9Eh/rCuOKQ0W3K2QZ1l6SibrDvYnbqOVWiqYaWALtFv7WzNMs1rc/H79IqGAQpSFEDhF+lPiYMFWBOVhPdcDgUcg7j7aLD2AzjuMR3Sj+HMduirb/AHSK3/iFSwyTdIBr5O43YvEaJ5StKrMp/KKp0c7Vo+isDPKDSqTRuX8RmJUFTPPhIa+/8ekIez2Yd9IQXqzK9vheHMuXZJJoCUq3e1+d4ziCMzvDyUoW4ABIe3kze9esFKmFRYML+dx9t1gbDlOkE+LUX6VsOn7RsEoUzFiOHoR12haHFnaHsyMQhTnTMD92sC3Q80v9iF/YrO5q5cyVN8clYSSQ5arjqXBr84fT8Uapf1evnFRx6Dhp3fy6oNJgF22UOY3gVWQXiix4lY2/tHHZ/CiX3yi/4i3cm4DJYNZmaEuMzZkakkeEqHs4t1grshmK50gd9YGiv1VPvXlD0JeSzzTTztz5+kAZigAMAS/xMGzVAsAWLfCB56NutyYUe0V7GYUHr9/3ii9rp+hGlHjUQzbB6/fWL32hxqZUpanAYGv31pHmGKzKVMlqUogKcgJbbZXnQeogNUaLsKy3M5ZEsLVUeJ+f384t4xAWhOhbMdjfYg+seZ5Pg1T5yUSwVE/C3ErkIvuGxqcArRMIKSVKlqPm59XMbrGTozbiuyyW7BZYvTqU7PT9/f4RmKxeh+J1SyCaEs9gQC5qxbqIT4ftXMmS9aFGVK/LQaj82J5bCE6O3JAIUmpJDlnPm1D5w7pYFi5P5HeOzLETETDqCgX8OkAAh3HKla9IreGzOatJkoVqRu9ABUex32iTPs8XMRpJZJoQkFy3Mn8ohNh8eJSmSlidyTb2oIjKkdMM4YXnfZXukFcv9PEkWJcHUno232UuVqC5upSQGR8aAFvJ6xZP/wAkVMQUslj1FNmrCiVLTLUwGmlTfmbfSFTvA8o1lE06QZnCo3P9m6wvnJRLQpRS4Dh+XptWGU7HjSsyxXZ1VsdjUh+kVvFzCtKUpYpFSH8SuZqD8obYFgNTgmSJiPAtzpIfSeXMRFh0cChV01GlnKSHDPeCsFN0y0oIpz2ep+ZMCYxKpZSoE06Ws45N+8ZKgPOSXD4PvE61KJNtTVDFqp5fGMxKFo4dLvUKSqhAq4bYFrwNNOmaFhwFb7HmD6VgiVO1LYnSLi37XjVQNga8Msl9Yr0jIcpRK3MwnzT9BGQb/A0vsa40AhTVf5Dn7fGLF2bV/wDHQpNQpSlH0On6RVZc5OlYLsCQDzP1iy9k1lUnuyCkuWG5SqoPmeL2jXixkrYv7XzHlKVzf+PhFWwOMZHd0Ygvy2b7rWLd22wyiO7tarE7vYVrT2ikpwi0BlpKXHT7EGLQnInYXjeFfFVwCCDsfpcGI8cbEWNb1jvDAJIUtJVQsxIZ9+o6UjMZMQpIDHvCSxFBpGzb3eDaJ0WvsD2rCD3Siz/dIv8AK7TI192okFxegP5nBeoo3OPB5qCFMH1BjS/Q0tFiyzP5hRonJVMAsQBqG1QqhHt7xRStURlCme5HMhpcM8Bzc4BHUdPnHm+T5mZd8S8k2QtCnQ+wrqDcnaHE7tOgOpC0LAG+pJB9RUdAXhqX2Lb+mWLE403LgUq9f7dYAxmKoRXdwdqbRUMR23lFXHMnLI/Klmpskm3L0hJmvamZiFhSkqlhIDSwokK5E0D050gYib5SHWIzNgqXLJ0mqQqlqs3J/lHeA7b4iWQlSkhIISApIDB6swv1rFPkzlE1d+YFYeKQkBHfF1XaqVN6VHqx5RG2i6imenK7TIlpJOqocU8QNq2A6xXsZ/UwV0y9OzlT16gN7whx2dK7oHVqJcFZZ2O1n93tFTxGK1E7MXs3uIKnejfx0sjvOe2Sp4UFu1mFHf7+MV0Ko7MDatRHEyWpRLXez/bxIQAOI8iPR9/jGcjKBZ+zeeSsIQhKNUyb4lcqOG5i/u8ZnUxE7EutJmJCEpABL6hqU7j/AHANT4RHl02UNOqWSQxdJcF7UJ+EM8FmeHnq7tIKVM7KTpJHMbGvKOdyydKjaqwBGWhIJklaC1tailz0J+O0CJkW7xYJTYACpAtU2izz8MEJNqD4fvFfn4BRUSoU2++kTU85KOCSwD4nDjZRNKv9IWYjD6uIKYAfK0bzfMAhASlnNKfd/wCIFyyYoIKW3ccwDfzG/rFldEcdtEWLw8wMtyQWYtQ9KUiVC9axoRoUGPEQxPJ2o+zwVJx+iUZagNIU4u4/cbx1gloIALkkgcIsS3rTlGlgMWpBWDyGZP4isCWTSg6s7e1d4MndhE6CtM0DT4tgCL1Nq871g3LZYRLZB0hzcl2J28nbyhFn+bhQ7lGIZBosAApDVd0h70YFvqsZ26Q8opK2Kp+N0HhU6QaLCTpJ9qQXK0zXC5gQwDUcG7sBb+YilqdLP3iTdxwnkfsRmVkLKwpJe4UjZtiCWKTD2kTpvCI8LPUAtA4b35bH0gv/AC5KpaiVDWKgAD+58hAGPlhCnS7s5IfSOjm8TyVAJDBwasCfIiC1eRU+uGcIwymoR/5H9oyDDjGo4T0uw2DxkDI1RG+S5lhkJWVh1pB0Agmn+nmsx12UxE0YtS1ghKgzG40l0+TDV7mGWBw0tCAUIAHxJ6m584iRNAUTvUv9f4gOfhRRe2FdpVlSwsk1D+1B9PeEGLwikmqdRof9rsa+hh0rNdeskAhmBUAWbcPavyEJpuPaWoEupXPnzJhU14NOHrI0EhOk8RO1LQT3UsJ1d4matQdSUiwH5XIFfrCnFrbwjUTsLc/eOJ09Ok3TpAqA4evkfbra8WUTlsnn4lSlOj8NCRUCiQ5uf1Kt6CA8TmkwuNRCbgP6COZDqSVrmiZySSrnQMqw+ECmoqWqRtQBqD3g4M7OzilhiVUiVONWoM8R6UhJBDk89hf3tHEkJ0qTZQ4goVengPnz2jJitBCJit2tQjZ2MG4LCTFAzAWRusvYFqbqrTk+8LZBCTqUxALsbHoecPcfmwnykcKQpmBD0G1izeYasZujJWBJxwS5lHSRdZI115XCfSvWJMcdagsLBUurENsHbYmIEoQmURpOtJJ01obAP97xLMwK0yhMlLWqUr0Ug7pUkUcHcfKFHWqohJUzqmF0nw9N68+nSNzJQBcuXsRv1IjoOkhcxI02YhnJoR8zWxifHIQgJUOOWsOkhtSWoUV3B5wG6GirOJ2K16RqSQ3EBQu7g+g5N67RrwneTeIDSwZiGueUdSZSDKLT3X+VKglmp4mBLnziOfJClEiZLoBwgNYDlzMC39jY+mE4nFLBOlJL/wCnnyJoGhdiQpQAVTT4Sl3CmLVAcD72iOWiYd7dfP5bRmFw6lTNK1kAEuX+7NAyb4/pPhs9xEpOjUVg0aY5vyJLt0McZjmU1ylU1XEAWAAuObWjU7CADSVVJLOAzefSBsXJqkA1CEh/IcvWNSbN2aQMcOSsBmevp5/d4YzkHgNBUMPLY83iaXhVS5SFf91IqSm9XAq5tAk9RCmsSYCbbCqolCmUdbOk1LXBPzFRGIn7B2FQzVa3l/aOyhWlykAjyc+bGsdyEkuQG8ophgSZMhEzESlJB0t+UBnpY7mnPeK6nDuoA0DtVw3OLPh8a7VtelQbV5wDmGCaaVGuoEhvKv31jUloDyBrUkFkklINA8NZOY6JCgAErq/OvKFcvLmGojhL1e1o1icIUq20gUY7QJRUkLBtPB1jVlB0qZQ0sl60NQQTbzMFIy48JC6XJFvKIsuxI71M1QdMpCWChRSgGHnHeFxK7qIqovexqwTGt6GpbDDOAoNJA6CNRo4cf91Xsr6RkJf9phv8/wDCzZji0StKEL1q3AsPXnCnE4/UeL2Fv7wGqWoClo3Jlc4g3Z2KkTHFFmFBCLHY510dreIswPKDs7madI5h/p+8KlS3ruS8X441k5eWduixZTiQtIQsEHZQuB7QLiE8YDukk0epLGrmOMuxoSochcfCCc1zOWsDS+vUQeGndsS7+cWRFigJBnPdIJc/X1MTHDFYUU+YtUcqWiGX4SRsSabgvQ/d4Ny3DkFySEKZi5DHc+sB4QErFHdqch2PL7+cGy8CoJLAiu6T894YTsCklYC1Ndg3E3Uh2FfUx2ctZI/FWxApqpUGjdCwtYiBY3UAw+MVKWD+Yl6ih6MNn2hjjZaFHvk8IWWUgWKg5UQOVHaFSMApczQkKUoChoKvck+HYU5Qyl5YtEsGYrhfWEorxHhIUpmBDPSlYzYqRPjcjWUiYhZmAjwpQQW5ljX2frBGWTjIla1BSQ1iFHV/xbxDraN4ZHdJ1KUpaUudMsLKmJ4SWPDTyEDqz5axpcSwxZJWoqvc1YQu8DLDsjxc/XoOpy4ITdgQ5LfqJappQwVjEInJdtChQh+EjnycH4Cu0cYXClYTq3cAKuCLuUrr5HnHapKkrSEpKgpVwQQagkM2/wC3Kho1i/MsCmUppY1UBVcsWdh5DfyjjC51MVwlMstYmhIA9XPWAcxxZK5iSQ2ognfh5tUgH5QMhJSkoJcqGzuHq79RQjkY1Wa6JMSrWVEOUlqPanNqgmGmJxiJskJcFgAT1AavnaA8MoObBt/sVvES5Ic9RQft+3WC0L2MAlmjAK6cuVL0iKeoOPKv39I1h5Z0TF+HRobzUSI5lnWSTVXMcq/xG2G6CVgKSEgkpDkBywLVI5Oxjj8gehv1MT4aUCh7FnpXzcbD+IHmSJh4laW3rVtjSFUR+xPJnkHi9qfYrEv+L0qrQ7dPaNokmgYLdi6TYRn+W6wQ9fk/ONeRlrJyieh3dyakH+0cYrGI1ABVfytaOh2ZUCKuA7g/zBGNymWJSAASXJUSbnYJa1Iok0Tc7OMFOQvUFeIG4Hy9Yhx4LpBUAB+Ub9SRtEaccE8KUsH51/mDcFl4mFSiSo8gfqT9sYn6F6BJEjUAmyRUnmdh6D6wyRhxLTrYcw5uLMOX1hdNxJQoiWEsDe4/YxFNzF5idbkH9N3hmLdhC81AJ4R7mNwFMQHLJLdSIyBZq/T0FfZ1hqBAVfSC4b6GB15fqoBpXbz++cWYzEJUHc7xDisclABCRqJo4c/xtEWvTrspmNyUziAXCk8Omxv83hSMjmqWUpQoEFtRBAAHy/mPQ8TMVc0JrS/r97Qmx+ahKwCagEq+nrDKTiTcEyv4bs0pNdTHcFh/9oHxOF0KCVFKtW6S48ibPBWaYwTglZPdglQOnchiPrCPvlEgAlQQXFLe0U2SwhpKwolzEsLkMxrQ/SHubzwmWlJ4lMP+IhJIWF6VbIY15jl0f5RKZ5JUpRrzgckqwPxqyLEKSFpP5VOCfQH5H4w3ynCS1TFTKFiUoHRISH93qdjFRGJc0sCYs+BxUjDytallS1JfSC5c1tsOphoxwJKWSSUpMvGlnVqS5FCApwlLdGqfMwHi3ONPdVQopKiKEflNR4gGer/KAcRmClrE1A0kXF/foY6lzAQuZKSUKcVSSU3FFA9Hbf2gtCWWbColyiAE7NUUrTnSFmcKkLmuxQqg4U7uSa1cEU9IHm5wNINvptA0icEEminO4+EBsKQdP7QCQEpkqDkF6uBVqh3f9oGwCQU6kLStZff/AKbnfkNyQ0LsblcsEKUSh3JTdZPQHwi9Ty3gXGTxpCEUQfEkW6Oq6z5+wgfgVjIXjJgQq4Uptg6SSGPiHxgWUpSn2JDg7Py6PESEOCqpIG+/TrHSEslwS9HDt7tfyhhfSTCz9KgVVpxD0dvgIjn4s2DJJs16l9VN44IOpiWBLsRU/wARi5OlYo9WFLnk30jA9sZZfIXMlGUPEtYu54Up3uWJLQH/AIXu1EFQBtQFuvwghYnJpLSoUGoJBtarWrfq8FYHLlFOpTpqzMOdjerwEq0Nd7BmMuWSdRSSOIUe7D506Rzis31aRTXuWc/G0EZwvShiCAKgbBR/cQLgMHJmDUVaWPhJr5+RgXWw19BeHQSmpfnXb1grCLlhXGtSGPCyXdxuwMZKmpFEswhfmKuFwWJtX3PtBwbI7mTmBNSOoaK1jseskMSAbj6PAwnzNOlS9Qd2Jf3eJ0SNej2P0+EaUgRiOsP2cC5ClV7xnFd7s0KcPOre4h5meazJEqUJbDUC5Zy4ZorsuYSR1q/vsICGkRKxRS6RQWr9I6Sg6UrCXagJFFHl6RPiJCdV3N6wfLxH4MuWEggcRJ/USXblyjNipWJ1TCDY+5EZBapzl9UZBAelJLzy/MxxPriUA2YfMxkZEI/7Ol/6GM6/3yjz3OT+PM84yMhnsVaJMrlAygCAfxDcf6RFz/wyE4JelKU/hrNABVjWkZGQ8vBuL0oCBQCCM0pJpT7MZGQstix/xF2DQO6WWFCI3iEDQKDwj5RkZF4enPPSNSfAqNyVHWz0d22dmfzbeMjIDB4TY88bbFQ/9ZkE4ZIEgqFFVqL77xkZE2UBMMkHQ4d1JJfc0vzhWuk5QFPFb1jIyD6FkKpytVzbnDLEjiP3tGRkb0D0QG6PODMIl58r/cT6gEj4xkZDPQvpLh8StJZKlJBRViQ97teHWOP4iRtrH/qIyMhFtjvSAMYXnIBqCbG1zCHGn8VR3eMjIEQyO8pP/U9PrEk0vNPRFIyMhpAQtJqYdZMKnyH1jIyMZ7IM+Ue9bkE/WBpBZZ/3RkZGjoWWzjFDiEGflHlGRkTkUiciSk1IB9IyMjIq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418" name="AutoShape 10" descr="data:image/jpeg;base64,/9j/4AAQSkZJRgABAQAAAQABAAD/2wCEAAkGBhQSEBQUExQWExUVGBoZFxgYFxofGhgaHBoYGhsaHB0YHCYfGBojGhwcIC8gIycpLCwsGB8xNTAqNSYrLCkBCQoKDgwOGg8PGiwkHyQvLCwsLCwsLCwsKSwsLCwsLCwsLCwsLCwsLCwsLCwsLCwsLCwsLCwsLCwsLCwsLCwsLP/AABEIAMIBAwMBIgACEQEDEQH/xAAcAAACAgMBAQAAAAAAAAAAAAAEBQMGAAECBwj/xABAEAABAgQEAwYEBQIFBAIDAAABAhEAAyExBAUSQSJRYQYTMnGBkaGxwfAjQlLR4QfxFBVicoIzU5KyJMIWF5P/xAAZAQADAQEBAAAAAAAAAAAAAAABAgMABAX/xAAmEQACAgIDAAMAAgIDAAAAAAAAAQIRITEDEkEiUWET8DLBI0Kx/9oADAMBAAIRAxEAPwBLPVukMGqT91iPC8qxiliTLEuetIUE8IKhqb/a7+rR3gXdCGCVTBQqLAcn3rZusGEo0UknZzm+JlJlq70eQ3fYgDlB2T9gETWUZhQkgKS2kg8j5QFmfYNbGYqYpdyoFJYUG42rDjs3iEyJYRrmTOE6UUCUgbBg59S0JyMMN2w3/wDWeGKkFalqYVGoAK5UApT3grPskwsvDrCZUsXLnUTZmOq4+2huvB/hS5kshK5gdKVEsf8AkHtu8VXPDOQg/wCKlqRrUwWFpIWwdqKJSB1AeArHk40UfAZAAoCcpAQ1VAgk+gsflFiXhziUpUyRh5Y0JSDxEADjDjnActKJkwJCaKAYEeV/R69Ie4jGSkyRJCUaUEMBb06Q3pBVQOjJMLKkrMxcwKFUs6iqjgBKRU7tEOS5VrSFzZX+HlqISgKS86adtKR58v3g3KNK5eIVKUpSpHEEkM4Llkg3FGBPKB52cTlCXiXc7KSdWkW28N7n9oWWB4tMsU7srhcJLnYibrUJQUWcAkACjAbqo0UHMv6h4idK7kBMqUzaUlTkCjKU4KqdKw7xMmbiTpWsGUzrCnbUWIIYix5wkzDIZSVcBpuXoPJ/IwqXozfgBl+aKdKdKWJAuqgFf1Vh3KxaQHBJ5nTT+ISy8pmzJqUyEFVH1bA7udmgzF4GZLJSVB6O1nu0Ovpk3fhLipKVOvQVKcAgHaDcjkISe806G8IIBAO5Yj5xzg+ys1aQt7glWznrqrXnEk7BqQwCVEH4cya+Ec+oh7xgSskWOqFcTPsGruR084QTp/GdVW3e3rEs1SsRMKEsCLk2b1guT2c7uYjVrVqIIUCAnmxpGirZm8E+OxndYaUh/GSsje9H6s0DYOeFzEitgT8f4g3OsrVNWqYApKAKHS6QlLuXfpC3C4BQ0qHECGcAh68iHgyMkHzcYpKgUA0LNXptFwyLtCJqOPYXt7vHGByBOHQhawO8UXc2HX2+ULc7wJlqSUkgFXFsK86WeJdqkk/S6TUWyPOpkqbNeaCopYX25U2geUJUiWfwzMSpWotQg0omzhhZ9usDTilSioFweW1L25/WJVoKQQSS9w0UaIqQ4EjVLKpBJIBOhQbyr5wnyrKpyzMmrToXKZnNC9S3MUhl2VxgKlJJDps9Hh5m2DE2StDFJYkMWYgUII6xLs9M6f4ov5IrknELKj4qg0fetiaNAuIxS0lzprZnPpX7rEWX5NiEIl6q67Co0m5FekRTcxYlBSCXfya9uYb2ilHNkKw+YqWCAAL6TUV+sEKwSlJYq1Hdkt83iurzziaxsTu33sIPGakMxZv7w6wgWwpeQrQkrTLOkPrVtVmr9ImzCae7lTfEVDSroRRq9GMGdju1aZs8YaZqUlSqEKpYkgpIIKXD16eto7ZZJLXJ0MEEnUCgAaikGnIEpcPaACsYPOsVmikqIQAU0bUa2BI9C49IyAxKxG0okcykxkLj7B1f0x52m7PKnzTiFo7sEABNyQHqS1LwqmpQlLdw6tlGaqh8gB84tuPzsFASelyIT4dKe9CiHV+VPzPnSFo6XQPgs9xCJPclK9O6jqUCm5SXLg8jW1oOyvDyzwKmEBdy7LRSpG7bU5wDisxKl8LjTQs7gfZiz5R2ew86SFTgtWpyEvxpIoFUA0lnvs0ZpeqxE29Ojj+n8yaCqXO1jQFBGovUqJBpTwEfHlAnbjOlTppwyJJKyoMWVpBH6T4ai5iPN8t7lf4MyYlxQKW7UZ+vk8MOyOVibITq4ySrUokukhRo3l9IzpGp0VzASFSpv4gXwnRRLkk0Ki1kgOA/KkS5igajpAB8nHy5RaJnZ6UhgSVNdRNW+vKK92xwjaO4lHYKKWAAJLuN1Wq1BV4ftbEcGkDZXizLE0kkFQsQoUSD4Wa7iFMjFFExakDgBo7cSfzIVsQxbrHIyXi/EUQBVvWg6xvF4cpWwSAnchY1Nz0i9xvGFqmWGZiUplBMtykijlyxqK3ND8oRzZSiDqoLNvz1VtEU3tBMlMgAaUhnNSQOretI7wpXPKVEsgqJJ3YEOx8oDQU2Pey8pPdTQokJSCQoE7JJIpWoAtvAGFIMslUtSi50EVIfmdy1IIysrkKWQAUKBBCr6ejXVtEeCzHSkJs16Vp52MBP6CxrLzZZYjahBPLp5wBnGcLmp7tDkWISK/fSFuazFzFhKCy12YF1B7MPnDfsr2enIQsTUqQolgTfzoSGtQcoHgf8noU/5bMS2skhPIl3rVz0+VodpxShI2SlgG1PWrOet/QRYpPYmYoDSgKSbEqs3OEE3JdUxWH1EBBUVNWrsAPIgxuOfr8DOH/VenGd55h/8MMPLJKgwszaTU/6nPnCqZitUtIS6AkBiaElr12N4fYrsEjS6pig1bVbzhYvBS0HSSSAFEAv4R8Qx+bQIy7aKSjSySKzpWI0pnqSlKiwVYM1XJPKnrFozDLEzpGlwoaaEVDNRucUDD5pJExAmSisKUE1cJSLAGlVPUjrDvHY2ZLQE4JISUusyjVC0/mSnkdxbeByK2q8NxySu/RNicEcKrSfCr2B3rZuXnEUzNEgVZtm35NzL8os8ntDhJ0kLmTEIDMQrxBX6WuTtS8UhcxGJm6JEshSiSHSOL0HgD3+kGMm8NCThFZTCMnxenEcQOkmvR29v5i/KzJKblxS1SAaP6RRsbkc6Sv8SWbVKQ6TS9LGLB2blifKBCgVJcLTuz0PtCSSbtaKwm4x6vZZJSRPok8Kaq5u3hHXrHGZdl0GSGRwCrF3FKXqkxUBnmIwk2YkKAawI4b+IPUEvEyu2+LWC5EsNUgJLksLcofqxO69C5/YeVoCkhyS51GwOwIG0LpHY2UVusrKKhgp2P7Q7/zQSw65mpBFEpQ6g97God44k59LXLPdkGnt7fdYT5+Ff+P0VycgThJvepVQggBL0UWpbk8G4bMphnJVpdKPEGNAxBJc1u/pA2IzIpGlnJ/V7v5wOqfNQdaCyCmoUfE9wGcg7iKxbSpkJqLdx0MsXjZktakhyAaMaNcfCMjnAdqsP3aQpAcUq70JA+AjIfqR7laxE8qmBSglgCeqVCgvc39Ykw2ZK1sEqWpqPVi4rwl7PBGZZSmbMSJFlEDQVMQVFgXP5XPpFlwP9PUyQJk3EqDC0sliWYgfq9RCNlIpvJBgezpm6VzFzkJKyeGh0gAaWP5dW9784fYbE9yCllBiAyPASQefyvGslxiZThyoF31Hi5eVuQjuZiJSF6k8UpTJW4bSo29D9YzjSHTTZTs1M5a9XdLVqDcIcCvw/iOuwuc4jBzJqO6C5KiVKUVVFAOEPc8unlDzNcbNTjlyZSD/AIcoQdWo+KqiGeoNKculIByb+ns0JUVLUvUXKjQirvQ+9YyQWmyfGY8rUg61BCApO7kAkgenPlEc7FJPhAfapf4/vB4y/DoTxTiTySHqPeFUyZUs7QasHTFMWT8oK52vjSsJ0jhJQxq9LekD4jKCAta1qYU4ZanD7lxQfvDyXPUmogz/ADpeltKPNv2MCV+DR409nn2NxksI4Kgi5FT0clvhB2HnKUhB1lHC40tqJpRyCAOnKH68nws9X40vu1Ev3iCwf/ULN1jWM7EqlpeSsrAqAWoeYIgdl6K+OXglTMW40qUtRcNS78wAwtDbIuyE6drmTJgQnU2kB1Fm3dh8YAwCu6IBB13UGL+o2HlHonZqeFYdJ3D6hyJNK82+kPSomsvILgMoRKUwTUDxUJNXuepMR5zj+5RrOr6D6RnaPODKRrB4kuzbdS+3OPN8zzWfilK1TFEWCfyu7swuf2hWinaj06R2/MrDkpYFST/xLXHOrU5tCTsxiAFlazp7x1Ak1IH7ExVcHJUsiVUhOnWXfyQPX5Q3zTShLJSQ/CauK8uW0JJqNRY0V3bmXubj0zEAji6vSlz0AjzntB2o7mYAhyUmr0cPRuhb5R3mfaHupBCSHNAnpuTyG3WKlhJoWtRWNRNXhlFJCTm3Ki1ZvLOMly5qS4YsAC9WpTcEQJKxk1Es1CFJUGWpQoUmoa5JoG84UqxcyUkpQtaQX8KiNq2tA+Anp8KkpIUCASBwkihfasBGckWLNlyJslc9J7uckEqQEkpUT+YNbqfeLH/STBhMiZOUxVMUUJpUJSAT5Or5CPOsHJKZumYFbgioNASR8It/ZjtRLkkISpKUbFVCCrmDcdQRCSdKinHV2z0bNZiZcokpMw30pDqIHLq0VHtBlblM7CSFSzp1qmpUZahSxl6TrpcEU67T5j26lBioodDgMXc+m0R5P3mLWZypx1J8KU0CRsLQEoxKyfco+YY7EFX/AMhalt4ajS3kAPlAxx5JGl7h+keidpMlCkq1BJDaiaAUqS4sIrEvC4OYNMoqSTzFr3515PFVJeHNLja2yBKhQKUyy/FdvNjesYjAmSkEFxcmz7lxDTAdlFrS5O9DYsGqfb4xHOwelmPCXZxVXVtgdnq0UJpA0jGarpfkLl9rxNmWVzEyBMI7xU0gJlgKWsVADAUDnYPG+z2UgkrmlaJcuwSCSQ/IA+0Pcd20lStKhIWTZIGlwnmS5Z+VPKEcmnSKxgmrZXv/AMdxiq90kPtpSG9CQ0ZDRXbuWS7TQ+2m0ZB7MXov6xOMUqQsKNa1at3dx5QzyXMnA70qKCpgoG3kLtGpyZQS0xRWWrQMfYOfeBZeboQgBCQkJpaz7+sI5pjKDR6HKmSEgE6SCHSo7bvQ8UIMzxaF6gkBlGoSTpoaefrFcRizONNVKEtQDk5o5+sMUiKRQyVh+AxqULdY1fSD827WTJiO7QBLQ2kt4lDryHQQkaNpQI1ZspRE5jYNI2UxvaBJ0Mo2Zq6N1/eNpEbCInCHFREJSKxjQblmRrnau7IBYg1ZwRbq8cTFTMNM7tZJCaNA0qYUmhbqLiC8ZOVMDrOo0rCPkVfoHB2VTOsxVOmLCLAjiNGuCLWsYmyXMZsmeEKdUtZOpg7fpIA5GnkekEYtKUFyhSytQTpTuTa0Ksw7SKlOhMruTYkj19Y6uNpqzg5bUiwZkVL1DhQDuo+hispkyZFJayuZVlHYnlTlEXeLWCtSypXxD7jlC9OBPfBAJO5J5c+TNvDppaEmm1kZZdmiJQ0Bla1anNCdr8oLxU9S06ynQg7lVTb79YRDCqmYsIRzA8gGB8of9o8zQkoSkhRAJI2SaNS3X2hJRT+QYTa+NidOXLmrJFiGIHLl8IAmoVJXpCXDuHFTRm5wZgc67knSHJPs/wA4aypa8QrUWG3CCXJ2pvaz3hLY9J6Bf83QpJSEaFFr1Y7/ALwuwWTTJ87QlJIJqQl26sK1j07s3/SRD97iySLiSKf/ANCKn/aPUm0XGXjJMod1JlplpSPClIAT04aRCfNGOtlYcMpbPLMuyKcpL4iWpKgW1sCQRuWuDfnFcxGSTEqUEpJBJ4Skg3PhdgRy9I9azJQ1agz+QhdiZmtNQn2+6wYcnbJR8NYPP8vxCEHu5kpRK6cSWYgOL7UPvFwwWYSZGF7xLoTUszKDUtAmZYTvFIJbhNaByD15/uYgx2VGZLMskaHf79QIo2Ik1gBm/wBQTiNUnQAmY41K/KkAkuAakgVq0R4aR3M5aFJAUGalCDYirj+ISz+z6ETkp1LLvRLO29T0h5i8avu9aUapkpOk61AzFIH5mTwkw8WvCM+zwy1ox+pIsQbuWbcjyhVm09C1pAYl6/YI+xFJX2jmKokN9P2/iD+z2cypUwTMRqq7FKSa2tVhfnyh5PFiw3ksHa/MFy0S5UlwsEKKwCAkUYA2q4py84kT2waUkLw+pX53Yhz+kB1X22EL8+7YS8QoJkk6LqKklJUeVdnr6iIMLiRuq3xrWJxhjJWfLUvixsvtHlz8UhjuOu9jzjI1hckQtAVpRV/EkE33cRkG4/Zu0/oV4PJZk3dkVqXckbAXg2Zl6ZaGAvenzd3i1SsP3KOqrjl67QtXK4NRDqJ4RsOp/aM4taHtPYuwZWE6CaXAYDnWkFHaJEYdHdrU7qdJ68iPiD6Rq8aLKJWckRoLiZMhywSVG7CNScKtQ1BCi1HAhuxqS9NpAjcvDE0iWVLYhK3Q93Sbe1oJw7Mw945+STReCTMl4IEAbxqZgSlqje9oNkJrBmD7mZNEuduCEhyHVypHJ2k5pFZVFWV6kdiXyg3N8sTJnaUHUCHbcV3+kYcMQkRpXF0T7JqxZMS3Edv3hBm+M7xS0LDoJDgio00BB2rBvbDGKCBKl+JbKUXZglQI9yPYHnFYBWSQoNq/MKtt5fKOvgtROHmacgo5ggST3aQS1VFXO4AHyjMFi0y5fiTrHCQauCXZtwIB/wAqWlXA+n9RZvXnFlybsRilBUxMtMv9Mxf/ANU39YvhZsj8n4LsbMThZbpAE2aNJb8o3Z7O49orC5hUoqU5Jj0SZ/S+dMHFikku5/DLf+7wmxn9PZ8guspUl/En5lzSEXNCTpMP8M1lormFkaeIx6x/TnuFBU0BhJ0pDj86nc0FSA1f9UeepyxWspbi2Zi9rbRdv6f5eqVNKnSEsU6HJVqoyiA6Umm8NN3GkCCp2y/YzF8jCWeTBcw7OSdyd4iWho8lLJ7C0LlyYX4hDQxmTKsYBxZ3pFo4FYtnDcQlzIKSytRCR4uXT4w1mzalrRBMw3eBSNlBv5+cdKdIhJWVibO0TAo01DSOZcisWPP8AmQJE6WdYprArVg9P9qnihSUEzkanUvWxfoWZtouuIUmbO0F0BA4gP12ubUa13iqjRyqVsV5r2TmGapUhBUhY7wElm1EkpryPLYiF2N7Pz8OjVMQAmjkEFv9zWi+5VKVJ4NWqXUB7hTuR1Br9mCs3SlSColmB8mENFushfGto8+X2fUMPKmo1KXNJdAFBu4NwPPnBGR5DNXPTLmJXLSXJLiwBLUNzQA7MYnzefoSEd8uWnSmxoCbgEeEcvnGf4iaZSZaZ69Muy3OouaOoVoKCtofk7eEOPq9no8jstKKQdIFLC0aikyO0+OSkJGICgN1Sg582YfCMiNfp0X+FqRM1OVWEZPn95wpFIgKmDISSeZsPSIpUwoBc1P3QQ6k9MLXoJnEsSpiVUCVAJNbK2PrGkrhd2unqElI/UfgK/MxD2ax3fJ7t3mJBYbqSNxzI5X3hZfaGhKsMufZZJM1TAVAHVyaER6BgsqSmrXr6mPM8izg4WdqUlxYpNPsxZl/1IJHDLSC9HJNPhWMuSkLOHaVhvbpkolJEsVJZf6SGp69eUIBMllBAl6VlqvSnnZ45zLtKvE0UQEj8os/PnAaMWBuI5+Sb8L8aUY5CUqa/WB1qBUALioO4I394xKndTKL0tSIe/ZglIHkf2iS4/Qy5vAqbM0nUo6iq5N/toizPPEIlFSjw1bmojZI3PyjaJGuiqnblAuddn0T9LnQtI4VAW3IblFYcNvJzz5sYKNPzfv5xWpk6jRL2AsH+6kx3372gbMspXh5uiYOZSU2I5h+m20aEsCuqjPHXVHJdl77LYMYgiapI0oPCGpqF1em3nHoEmW94pXYTEo/w6UpNUk6vMkn6xeMJOBLR53Nbm0elwpdUwpMmkC4qXL08RqVaQkAkk02G3WGJECpwCVqZRDOKEBlVf5h43FFdqYeSTUbRUsyy1K0tMT3LEBAQkBTA1KlBwSfhDrLZGHShMuWgAJqmlj+pzUqqa3rBvanCjuwQLRVskpMUl2BVVzagtyFH9Y7Yzal1ZwzgnHsh7mWBUpOqWdJe7XaK+cxUlWhYL/fp7Rc8Vh+8T3YKuL8wJDeRFjCTH4Eu3i00dgS+1fL5QnJwp5RTj5nHDEq1O/uYU5pj2DAQ4S+HWpUx1oWCNOwffnZ/nFbxqCslSS6KtX4HeJPh6Uy8eftaIET3FvQQzydL8UV5JIJr6eUbzntAMPKTLlLC5igQpvyvv5/vGacsIDmoqyuT5P465qf+6tSQLVUSBXoYLy/FLVNUqytRJGzvCsTiKWIpE2DxyUrJdqv8I63hHJF5PT8DMdIU1SITZ1mTzO6DCjqfYX+ccZVnidDFSQ3P75Qoz/NULnEoQldgW8SyHKg71G3m8aCzbHnKlSFGY6ipaFIIdTLCjVqEMOtPeJ8AQCyGHQBh8Y5xMhE9BVJUSySSCapAbnZuUE5PNQkcYCy7En1q258odyJQjkJkzFNVVa/OMhoEyDXSj2jIk+IvZaJcgHp5UjaculoJUfEaOf5idIADGhG8QT1Bby9bKUksx4hRnHlSsbu9DuK2VztvoTIJKgVlYKAOTMR7VfnFHkAoSpRoTQc4MzidMlTCmYorKSQFO4oWo8K1zlTOsPFHPOQzwWe4kHSiaoi7KZSQP8AmCwj1HsfJl4nComTEoKjRRCQA97CPH0JKEK638o9X/pfOBwekliCX/8AI/Rosor053JrQ0xOSCwAD7gW9YEHZ9QqFFPrtF+w2DSUgAuGBG9IXYwgakkBg1WhKj4FSk9lUmZOpmWtRF6kneJpGU6RTmKQ8QkLmSwahNT6/ZhljsIAl0gPcCNSNbsrX+W/fK0ZKwvEyg/XpBuDzdClFBJTMDOlYZX7EeV4aTcOkpLDU3uP4hVFeBbemU3tJ2eE1CpayG/IoAuk7Vt0jzjLMhnrnaBLKlJJBDBnDgu9GePasYyUgMS5AtY2q20DdksKnXiVAMszBQ7jSOpbc+sUoTQh7Pdh5mHJmLWE6gxQi3RybkdPeGRxvcrOp325GLNjCDsenUwnzbBBSWUHbeI8vGpK1svxcrg86JMN2gKmHP2jWMxClDhLGES5nd8O1K/vApx4CmC7CgP1jz3GSeUeguSLVos6MXqw6kzlnUAdN+dBXfaKxl5WrGaQSEpYluf9mjvMM8SlN3+phl2VlaUGYu6qn5/flHZC5u2ccmoqkWnDYlkmjfM9YgQUgAs5WWA9y8DYjMuFk3U3o9nMcSMcrUlJFQ1R1+2irWSa0DdoJaAhRJZIqSdgLn75xTcumyMQo92/C1wzvv8AOLpjVJU76SkVrYP5wnVhpUsKKEpUCHADVBa2zOoe8EXR5X2yBTjSAS2lBZyz1B+UJFzAyWSEtQtuecHZxjjNnrWBR28gKP8AX1hcVGxD8owfAuTiEpSdR8gBU9XNhC5c91/CGeaZT3SZag7FwSbarge0LcRhi2oeca0MkwlAVMZIckn2feOMwxhC06CR3YbUNzcmOcLOUkkuQlQc+n7fvGTsIo1Ad+W/pGMMcr7RKQFOSStTqICQTRnfra1YKlJZQVLOkJcioep5HnypFaQhSVHYi4P1EOZWZzVKB8JLVADUdnHqYz+jLdjj/OEChWhxzJB9mLe8ZCg5hOf/AKw/8Jf1EZBv9CXbOjjJ7KQruZdmBGouWc7geXxifsoUJmzUpCVqQlIVNYuslywJJLBudT0aB8+zSs1BIsCjowct1akSdipJSha/1qA9Eh/rCuOKQ0W3K2QZ1l6SibrDvYnbqOVWiqYaWALtFv7WzNMs1rc/H79IqGAQpSFEDhF+lPiYMFWBOVhPdcDgUcg7j7aLD2AzjuMR3Sj+HMduirb/AHSK3/iFSwyTdIBr5O43YvEaJ5StKrMp/KKp0c7Vo+isDPKDSqTRuX8RmJUFTPPhIa+/8ekIez2Yd9IQXqzK9vheHMuXZJJoCUq3e1+d4ziCMzvDyUoW4ABIe3kze9esFKmFRYML+dx9t1gbDlOkE+LUX6VsOn7RsEoUzFiOHoR12haHFnaHsyMQhTnTMD92sC3Q80v9iF/YrO5q5cyVN8clYSSQ5arjqXBr84fT8Uapf1evnFRx6Dhp3fy6oNJgF22UOY3gVWQXiix4lY2/tHHZ/CiX3yi/4i3cm4DJYNZmaEuMzZkakkeEqHs4t1grshmK50gd9YGiv1VPvXlD0JeSzzTTztz5+kAZigAMAS/xMGzVAsAWLfCB56NutyYUe0V7GYUHr9/3ii9rp+hGlHjUQzbB6/fWL32hxqZUpanAYGv31pHmGKzKVMlqUogKcgJbbZXnQeogNUaLsKy3M5ZEsLVUeJ+f384t4xAWhOhbMdjfYg+seZ5Pg1T5yUSwVE/C3ErkIvuGxqcArRMIKSVKlqPm59XMbrGTozbiuyyW7BZYvTqU7PT9/f4RmKxeh+J1SyCaEs9gQC5qxbqIT4ftXMmS9aFGVK/LQaj82J5bCE6O3JAIUmpJDlnPm1D5w7pYFi5P5HeOzLETETDqCgX8OkAAh3HKla9IreGzOatJkoVqRu9ABUex32iTPs8XMRpJZJoQkFy3Mn8ohNh8eJSmSlidyTb2oIjKkdMM4YXnfZXukFcv9PEkWJcHUno232UuVqC5upSQGR8aAFvJ6xZP/wAkVMQUslj1FNmrCiVLTLUwGmlTfmbfSFTvA8o1lE06QZnCo3P9m6wvnJRLQpRS4Dh+XptWGU7HjSsyxXZ1VsdjUh+kVvFzCtKUpYpFSH8SuZqD8obYFgNTgmSJiPAtzpIfSeXMRFh0cChV01GlnKSHDPeCsFN0y0oIpz2ep+ZMCYxKpZSoE06Ws45N+8ZKgPOSXD4PvE61KJNtTVDFqp5fGMxKFo4dLvUKSqhAq4bYFrwNNOmaFhwFb7HmD6VgiVO1LYnSLi37XjVQNga8Msl9Yr0jIcpRK3MwnzT9BGQb/A0vsa40AhTVf5Dn7fGLF2bV/wDHQpNQpSlH0On6RVZc5OlYLsCQDzP1iy9k1lUnuyCkuWG5SqoPmeL2jXixkrYv7XzHlKVzf+PhFWwOMZHd0Ygvy2b7rWLd22wyiO7tarE7vYVrT2ikpwi0BlpKXHT7EGLQnInYXjeFfFVwCCDsfpcGI8cbEWNb1jvDAJIUtJVQsxIZ9+o6UjMZMQpIDHvCSxFBpGzb3eDaJ0WvsD2rCD3Siz/dIv8AK7TI192okFxegP5nBeoo3OPB5qCFMH1BjS/Q0tFiyzP5hRonJVMAsQBqG1QqhHt7xRStURlCme5HMhpcM8Bzc4BHUdPnHm+T5mZd8S8k2QtCnQ+wrqDcnaHE7tOgOpC0LAG+pJB9RUdAXhqX2Lb+mWLE403LgUq9f7dYAxmKoRXdwdqbRUMR23lFXHMnLI/Klmpskm3L0hJmvamZiFhSkqlhIDSwokK5E0D050gYib5SHWIzNgqXLJ0mqQqlqs3J/lHeA7b4iWQlSkhIISApIDB6swv1rFPkzlE1d+YFYeKQkBHfF1XaqVN6VHqx5RG2i6imenK7TIlpJOqocU8QNq2A6xXsZ/UwV0y9OzlT16gN7whx2dK7oHVqJcFZZ2O1n93tFTxGK1E7MXs3uIKnejfx0sjvOe2Sp4UFu1mFHf7+MV0Ko7MDatRHEyWpRLXez/bxIQAOI8iPR9/jGcjKBZ+zeeSsIQhKNUyb4lcqOG5i/u8ZnUxE7EutJmJCEpABL6hqU7j/AHANT4RHl02UNOqWSQxdJcF7UJ+EM8FmeHnq7tIKVM7KTpJHMbGvKOdyydKjaqwBGWhIJklaC1tailz0J+O0CJkW7xYJTYACpAtU2izz8MEJNqD4fvFfn4BRUSoU2++kTU85KOCSwD4nDjZRNKv9IWYjD6uIKYAfK0bzfMAhASlnNKfd/wCIFyyYoIKW3ccwDfzG/rFldEcdtEWLw8wMtyQWYtQ9KUiVC9axoRoUGPEQxPJ2o+zwVJx+iUZagNIU4u4/cbx1gloIALkkgcIsS3rTlGlgMWpBWDyGZP4isCWTSg6s7e1d4MndhE6CtM0DT4tgCL1Nq871g3LZYRLZB0hzcl2J28nbyhFn+bhQ7lGIZBosAApDVd0h70YFvqsZ26Q8opK2Kp+N0HhU6QaLCTpJ9qQXK0zXC5gQwDUcG7sBb+YilqdLP3iTdxwnkfsRmVkLKwpJe4UjZtiCWKTD2kTpvCI8LPUAtA4b35bH0gv/AC5KpaiVDWKgAD+58hAGPlhCnS7s5IfSOjm8TyVAJDBwasCfIiC1eRU+uGcIwymoR/5H9oyDDjGo4T0uw2DxkDI1RG+S5lhkJWVh1pB0Agmn+nmsx12UxE0YtS1ghKgzG40l0+TDV7mGWBw0tCAUIAHxJ6m584iRNAUTvUv9f4gOfhRRe2FdpVlSwsk1D+1B9PeEGLwikmqdRof9rsa+hh0rNdeskAhmBUAWbcPavyEJpuPaWoEupXPnzJhU14NOHrI0EhOk8RO1LQT3UsJ1d4matQdSUiwH5XIFfrCnFrbwjUTsLc/eOJ09Ok3TpAqA4evkfbra8WUTlsnn4lSlOj8NCRUCiQ5uf1Kt6CA8TmkwuNRCbgP6COZDqSVrmiZySSrnQMqw+ECmoqWqRtQBqD3g4M7OzilhiVUiVONWoM8R6UhJBDk89hf3tHEkJ0qTZQ4goVengPnz2jJitBCJit2tQjZ2MG4LCTFAzAWRusvYFqbqrTk+8LZBCTqUxALsbHoecPcfmwnykcKQpmBD0G1izeYasZujJWBJxwS5lHSRdZI115XCfSvWJMcdagsLBUurENsHbYmIEoQmURpOtJJ01obAP97xLMwK0yhMlLWqUr0Ug7pUkUcHcfKFHWqohJUzqmF0nw9N68+nSNzJQBcuXsRv1IjoOkhcxI02YhnJoR8zWxifHIQgJUOOWsOkhtSWoUV3B5wG6GirOJ2K16RqSQ3EBQu7g+g5N67RrwneTeIDSwZiGueUdSZSDKLT3X+VKglmp4mBLnziOfJClEiZLoBwgNYDlzMC39jY+mE4nFLBOlJL/wCnnyJoGhdiQpQAVTT4Sl3CmLVAcD72iOWiYd7dfP5bRmFw6lTNK1kAEuX+7NAyb4/pPhs9xEpOjUVg0aY5vyJLt0McZjmU1ylU1XEAWAAuObWjU7CADSVVJLOAzefSBsXJqkA1CEh/IcvWNSbN2aQMcOSsBmevp5/d4YzkHgNBUMPLY83iaXhVS5SFf91IqSm9XAq5tAk9RCmsSYCbbCqolCmUdbOk1LXBPzFRGIn7B2FQzVa3l/aOyhWlykAjyc+bGsdyEkuQG8ophgSZMhEzESlJB0t+UBnpY7mnPeK6nDuoA0DtVw3OLPh8a7VtelQbV5wDmGCaaVGuoEhvKv31jUloDyBrUkFkklINA8NZOY6JCgAErq/OvKFcvLmGojhL1e1o1icIUq20gUY7QJRUkLBtPB1jVlB0qZQ0sl60NQQTbzMFIy48JC6XJFvKIsuxI71M1QdMpCWChRSgGHnHeFxK7qIqovexqwTGt6GpbDDOAoNJA6CNRo4cf91Xsr6RkJf9phv8/wDCzZji0StKEL1q3AsPXnCnE4/UeL2Fv7wGqWoClo3Jlc4g3Z2KkTHFFmFBCLHY510dreIswPKDs7madI5h/p+8KlS3ruS8X441k5eWduixZTiQtIQsEHZQuB7QLiE8YDukk0epLGrmOMuxoSochcfCCc1zOWsDS+vUQeGndsS7+cWRFigJBnPdIJc/X1MTHDFYUU+YtUcqWiGX4SRsSabgvQ/d4Ny3DkFySEKZi5DHc+sB4QErFHdqch2PL7+cGy8CoJLAiu6T894YTsCklYC1Ndg3E3Uh2FfUx2ctZI/FWxApqpUGjdCwtYiBY3UAw+MVKWD+Yl6ih6MNn2hjjZaFHvk8IWWUgWKg5UQOVHaFSMApczQkKUoChoKvck+HYU5Qyl5YtEsGYrhfWEorxHhIUpmBDPSlYzYqRPjcjWUiYhZmAjwpQQW5ljX2frBGWTjIla1BSQ1iFHV/xbxDraN4ZHdJ1KUpaUudMsLKmJ4SWPDTyEDqz5axpcSwxZJWoqvc1YQu8DLDsjxc/XoOpy4ITdgQ5LfqJappQwVjEInJdtChQh+EjnycH4Cu0cYXClYTq3cAKuCLuUrr5HnHapKkrSEpKgpVwQQagkM2/wC3Kho1i/MsCmUppY1UBVcsWdh5DfyjjC51MVwlMstYmhIA9XPWAcxxZK5iSQ2ognfh5tUgH5QMhJSkoJcqGzuHq79RQjkY1Wa6JMSrWVEOUlqPanNqgmGmJxiJskJcFgAT1AavnaA8MoObBt/sVvES5Ic9RQft+3WC0L2MAlmjAK6cuVL0iKeoOPKv39I1h5Z0TF+HRobzUSI5lnWSTVXMcq/xG2G6CVgKSEgkpDkBywLVI5Oxjj8gehv1MT4aUCh7FnpXzcbD+IHmSJh4laW3rVtjSFUR+xPJnkHi9qfYrEv+L0qrQ7dPaNokmgYLdi6TYRn+W6wQ9fk/ONeRlrJyieh3dyakH+0cYrGI1ABVfytaOh2ZUCKuA7g/zBGNymWJSAASXJUSbnYJa1Iok0Tc7OMFOQvUFeIG4Hy9Yhx4LpBUAB+Ub9SRtEaccE8KUsH51/mDcFl4mFSiSo8gfqT9sYn6F6BJEjUAmyRUnmdh6D6wyRhxLTrYcw5uLMOX1hdNxJQoiWEsDe4/YxFNzF5idbkH9N3hmLdhC81AJ4R7mNwFMQHLJLdSIyBZq/T0FfZ1hqBAVfSC4b6GB15fqoBpXbz++cWYzEJUHc7xDisclABCRqJo4c/xtEWvTrspmNyUziAXCk8Omxv83hSMjmqWUpQoEFtRBAAHy/mPQ8TMVc0JrS/r97Qmx+ahKwCagEq+nrDKTiTcEyv4bs0pNdTHcFh/9oHxOF0KCVFKtW6S48ibPBWaYwTglZPdglQOnchiPrCPvlEgAlQQXFLe0U2SwhpKwolzEsLkMxrQ/SHubzwmWlJ4lMP+IhJIWF6VbIY15jl0f5RKZ5JUpRrzgckqwPxqyLEKSFpP5VOCfQH5H4w3ynCS1TFTKFiUoHRISH93qdjFRGJc0sCYs+BxUjDytallS1JfSC5c1tsOphoxwJKWSSUpMvGlnVqS5FCApwlLdGqfMwHi3ONPdVQopKiKEflNR4gGer/KAcRmClrE1A0kXF/foY6lzAQuZKSUKcVSSU3FFA9Hbf2gtCWWbColyiAE7NUUrTnSFmcKkLmuxQqg4U7uSa1cEU9IHm5wNINvptA0icEEminO4+EBsKQdP7QCQEpkqDkF6uBVqh3f9oGwCQU6kLStZff/AKbnfkNyQ0LsblcsEKUSh3JTdZPQHwi9Ty3gXGTxpCEUQfEkW6Oq6z5+wgfgVjIXjJgQq4Uptg6SSGPiHxgWUpSn2JDg7Py6PESEOCqpIG+/TrHSEslwS9HDt7tfyhhfSTCz9KgVVpxD0dvgIjn4s2DJJs16l9VN44IOpiWBLsRU/wARi5OlYo9WFLnk30jA9sZZfIXMlGUPEtYu54Up3uWJLQH/AIXu1EFQBtQFuvwghYnJpLSoUGoJBtarWrfq8FYHLlFOpTpqzMOdjerwEq0Nd7BmMuWSdRSSOIUe7D506Rzis31aRTXuWc/G0EZwvShiCAKgbBR/cQLgMHJmDUVaWPhJr5+RgXWw19BeHQSmpfnXb1grCLlhXGtSGPCyXdxuwMZKmpFEswhfmKuFwWJtX3PtBwbI7mTmBNSOoaK1jseskMSAbj6PAwnzNOlS9Qd2Jf3eJ0SNej2P0+EaUgRiOsP2cC5ClV7xnFd7s0KcPOre4h5meazJEqUJbDUC5Zy4ZorsuYSR1q/vsICGkRKxRS6RQWr9I6Sg6UrCXagJFFHl6RPiJCdV3N6wfLxH4MuWEggcRJ/USXblyjNipWJ1TCDY+5EZBapzl9UZBAelJLzy/MxxPriUA2YfMxkZEI/7Ol/6GM6/3yjz3OT+PM84yMhnsVaJMrlAygCAfxDcf6RFz/wyE4JelKU/hrNABVjWkZGQ8vBuL0oCBQCCM0pJpT7MZGQstix/xF2DQO6WWFCI3iEDQKDwj5RkZF4enPPSNSfAqNyVHWz0d22dmfzbeMjIDB4TY88bbFQ/9ZkE4ZIEgqFFVqL77xkZE2UBMMkHQ4d1JJfc0vzhWuk5QFPFb1jIyD6FkKpytVzbnDLEjiP3tGRkb0D0QG6PODMIl58r/cT6gEj4xkZDPQvpLh8StJZKlJBRViQ97teHWOP4iRtrH/qIyMhFtjvSAMYXnIBqCbG1zCHGn8VR3eMjIEQyO8pP/U9PrEk0vNPRFIyMhpAQtJqYdZMKnyH1jIyMZ7IM+Ue9bkE/WBpBZZ/3RkZGjoWWzjFDiEGflHlGRkTkUiciSk1IB9IyMjIq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7420" name="Picture 12" descr="Gobe v Bohinju; foto Roman Sod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331">
            <a:off x="4393766" y="5036716"/>
            <a:ext cx="1428750" cy="1428750"/>
          </a:xfrm>
          <a:prstGeom prst="rect">
            <a:avLst/>
          </a:prstGeom>
          <a:noFill/>
        </p:spPr>
      </p:pic>
      <p:sp>
        <p:nvSpPr>
          <p:cNvPr id="17422" name="AutoShape 14" descr="data:image/jpeg;base64,/9j/4AAQSkZJRgABAQAAAQABAAD/2wCEAAkGBxMTEhQUExQWFRUXGBUUFhcXFxgUFRUVGBQXFxQYFRQYHCggGBolHBQUITEhJSksLi4uFx8zODMsNygtLisBCgoKDg0OGxAQGywkICQsLCwsLCwsLCwsLCwsLCwsLCwsLCwsLCwsLCwsLCwsLCwsLCwsLCwsLCwsLCwsLCwsLP/AABEIALcBEwMBEQACEQEDEQH/xAAbAAADAQEBAQEAAAAAAAAAAAAEBQYDAgEHAP/EAEAQAAEDAgUDAwIDBQUGBwAAAAECAxEABAUSITFBBiJRE2FxMoFCkaEUI1Kx0QczYsHwFWNykuHxFlNzgqKywv/EABoBAAMBAQEBAAAAAAAAAAAAAAIDBAEFAAb/xAAyEQACAgEEAQIEBAYDAQEAAAABAgADEQQSITFBEyIFUWFxMoGRoRQjsdHh8ELB8TMV/9oADAMBAAIRAxEAPwD4bXp6fq9PT9Xp6aMrgg1h5E1Tgy66XvSCBUVix7DIn1HBrkwKVIbE5lChzStESFM4deotselUSYiJoC2JfVXiZ4cnWtDQbxKW1OlLdxOc45m6nRUrWiBiDqeofVE9tniYNaHBmbYbbspNHgGaFm7mHIUNRXsYhgT5/wBb9JodSYRJ9hrT67xURk4zKUnw7E8FcaWRBIH511VdSMzTF6mVDcGiBEycVs9GeELUDoCRQOcT2Z9J6XYzEEioLGgsZ9Kw2wECkxDGHLtgKICLJgztrWzwMQ4rYmDQkQ1MS21gQdq8EzK15EcM2Wlb6Zk9onC8NM1uwyfaZyrDj4r23E0DEX3uDkitEapkxiWELTJFGAJUrRP6xBiDTAsxp0Lo8g0wKIjE9/ba3ZN2xcrpc8CvetN3xZeYC4ijFqmGDMLbCHFmAK0uoni2JUYT0aVRmFJa75RTWS8wPpUJjSp2fMNbjLSxwvKNqVmFuzO3u2jVoxKwYDnJNEWlQrAE4eZ0pDHM8z46mDSYpTPtkllmYyauIFSWXyYzNy6qYuTPAZgy76Kz3TSsyOKxTa8wMwu2xweauQwlxDxjojem4EPEXu4qFqAVOU7kbjwak1dQtrx5HUEkGCYvgzVx2rSCY7XB9W3Pke1cnT6u3Tns4+U8HPUlb/oNSUZyntJgHz7/ABX0SXMaxYOjG7WC7ovZ6ESTKxlHxJ+wo/4tgceZ7kfi4jXD+j0jYaU/1d0UWlJhuEenxSyMwd0obdWUV4CCTM3r6iwIJnjVyDXoM8u0AivYhqYldbg0fUrQ8RhZpkV7MW8PTbiKLqLEydCRWFhNg7gSqhwJoETYjZz70PIjBJ57BQTtXt8EvP3/AIdB4ohZA3TJXTHtR+pPb5QKw5KE671JuMxRJXErQOKgUxTxHZwI0wbAU6aVhcxDNmV1hhqRxWZgZjthlKawz09uLsAaUomMVoivbqaw2gSuuzEyYcpTaiONsJU4IrVszFM2YE45U9zyRzM1XNQ5yYI5mKn5q2qsGWVVgwG8cNUikRllWBFvrGda30sTmtwYQ0uvdTytzGLDgrxMohBcFJZopuDCrO5Cu0mDx/SoL6s+4D7zBGtxeH0Cj8UpyA66+wo9FayezxKqmKgxMpeUwvQ++9Uer7iYhmJPMaWVwiqq7IEYKfTVAaZAbl7xW7p4mJbu4Ne3wMzK3vSDXg09mPWHM4FMDTRM3mBNFkSpOoZaIimKRCInF/eBNLuYARTDEQ3V8TUHqkmJzBE36pqhLIQeMmHCoa0/OYQeGtWgNCVmEZhiLQUJBEWcia/sIr2ZmZCdaYwGkmsrQsZSIh6YUt05jzTrFCwHM+i2LEAVPFGNbVFEJgE3uFAClu2IeIhvLqobLsTeouUrzUbXEz2cTwPUO4me3GaC4pyPxGq2RBbm4oXbMF+oKl0mgrTJiQYWwK6lS8Syq7E9dZ0qhRHPZkQQ2c7U7bmc5+5SYLglvlP7Skp7SoqKimNf6UyvS7jhhLqaa2pBAy2eZkx08heZTTuZuSEkjXTzR/8A54bkHiJtzU20iY3uAuoBIhQHjf8AKo7/AIfYvI5iCcmfsAwlLqwXDAH4dsw+a5xAXkxiVFhmP8XbagZICwApB4BTvr8VtjhMuvUcbCK9kV3dwEoTBBJmTG5J133EVyXsL8rkRDkBMiTa8RHqKKdEzsNveK7GnrYKN3cWcxvaX81eqzMwr1JrSIaoWg1wiaS2RPNURMLewM7UvdF4j61YgUYYwhB7lyDRb45TOmrqea0WGHmDXbeahcloDHiZJwzSaBa4iYuWgFPAEwwi2AowZgjW2UKMGNUxi3lrYZXM/FwUvEXsnxrrKzU4rXaaZRxzDDR30nbBKRQ2NkxZlklUUgnEGdJvAk+faYn2nigD88x1aZidGNLcLqXEoaUkqUnvlKm57cijqpUQCPNUPR6o3Vdf0lBq54gJuCo1zHpJgNURNUpJFStQZOwxMbtsoCSd1ax7TAP3g0Jr2j6wmTagJPJ8fSB/tNeEANicFZVW4hEkwm2amKrpSeCykscAUU5lKCB7710UAEz7Tp3A/wCFxJo+BKQj7ckQRlYaVBT3jzqPtTq3A5EUyicW2KqezF1X7kqy5IAOXY60S6pjZsbqfTL8LqrqRSMWYzkE/eM2bIs/urVwwTmCVEGJ3AV4qq9jWAFM5Wop/wCbzb/adwhRQ4lBI31H+VJS+1uhmQutfYg2J3yUI9RLZUo/hQRvzI3Fc/4jvOMJj6zKrPT5ESru1OlHapGbQ5uCdN6lq0zNSyuO+ptj+oCYDj9s60AjVSyniTAnip9LplyWfoRS14xmIGrC6nRlZ+0fzrpK9WeGH6wzgyownALoiVAJ9pk/pVaJu6I/WCoGeYztWTz8UluJ0ERcQxm2mkMcxdwEZsWgApWJARzO7hQSKYFmhZK4tdChYRqrFBxXKd6XmawxGuFX+Y6mnLEnJj5y7TloiZm2S2MYoEnel7p4iLE4+BzRA5hKk2R1MPNOUGF6cYYf1SlWk61QF4j0rJjE4z71u2N/hzFmO2Mq2pAOJzp7g7eU0pjzMMbXD8CksZ5YnuL/AFigAnRoAirGW/VQY+pPck+CKt01grfno8GWugKcTaxXmCVeQD/WguTY5WIcgpmPrciAOTpSSonPcZOIL1K/+9UgfhhA/wDbp/OalFe4Z+c9dy/H2iy5wl5AzFMp3ka/nSmqIgGphBG3YNaEmAR/hDyUj1Dxt81QveIY5hTrr1xsTHjbSuhVWT1Kq9G7jcOoZcvIQkAyDsY4Ne1V6pxiWPqiibMRWy8SsqCVLCd5rkvfYykVicxrMHOJq86hwS0lKVA9wOn3+aHSaojKWjnwZ0NN8Ssb2EmJcYcuFQW0qUlOqshOY8aK8irvduwxgapnJCmM8Iw1bbOYrJK++VzKifw67ERFdKjUCsZA4k9tWRxJzF3jnklTah4kVcXVhnxI+jzGuCPPuKyrVIEKkjj/ADNc3V/yVDL0fEIDM16racWtHprUM8hQnTSNTGvO1cZEy2DyZ5vd1OLbp8gAGTm/M/8ASrdiUDc3JlFVaqMyrwXB0N7yT7EwP61ZU6n3ERdnHRjtNn2ykCBuKqJqcYghHHuBgr7WTLGubUDmuTZ7WKiPJJXJmdy8pMAxJ4BBP3AoQjE4EQykcmTuP4y2gZQslY+qPpH381QyBeM8wlB8yKusWKydaS8csCdfmk7YLzqxxJSFb6U0dSfzHwxNZTQEzZOYrcqUSTXkE9Jy8ulcGra0EqrXM7w5la+TT9oEsrq3GV2AYGcwJJrWfAlgrCCX7GEoyjQVP6hkrOczbE2J1rJwotaTBpLTDAcWuo0pZE0RB6qia8BHJaVh7ImBQnuULqCZlcZbZS2gtC4JVKFZk6/UJ9jP510dTQ4RWbvzPPkDJlB01hzjimnSYRIWBuSEqB+AKkupsWg2Acf7zDTSOU9U9d/WJrvCL1xxZ9I/Urcid6xUOwHxiRkHM7bxZ60X6TpCoAzJnNEgGJ861LZVv6MZuKcZmfUDCVJS+zsrcDzS6QwO1oLAtyIyw62IbbSsZTvrpVFOPUOZ0tAla/8A1EqbNxDYSlIkmP1HFQ6j4pqfWNVIAx5nrdWd+1BgRbcqbUSl0FKldydDtMCY1BOtdWymzYGbuXfwLAC5cNjv7+fuBPOmn1rCyy16iVEoCpAAKY3J+afpUBTZxn68SfX6mu9BtyYW9ZtlYK21NknIpUgAH/MUGp+FWbd+BxzwZzxpgMMDzGzNuAoshBhIic3naPtJn2+KkqVmG/qGrFW3mT2K4SR6hDy1hC4CSM4BIBiBrImKbWtv4kxzCe8sflBH+nXbpAzpg7ZlafBA3Iq2gWjxIbnDHJ7huEdMKZbCFrzGSdP/AIzNK1FRd8t0P2is5GImuMUl0IbbJIXlUVcAqAMDzXk0jJlpQ6iv2+ZboYgAEaivN9YIfExXdAOBI+9L34M0nM3usQyCQsDQymDr7zSL7P5ZHmah2yfVjqnCtLZ0QBKyIIJGomgRLbBuHUfa/RP5Sbu71wTqQFc8kfPijr3AceZ4Vl+RJfEVKO1UBMCA1LCLWwqaAiByIa3aLNARAZoww/DDOtbiKzKhjCtNq3ZMzJfqayy6ivBcGMWRb6JqxJXWI86eAkTTDOppxxLqyuQkVNY3EdYeI2bxoACpPUnPK5MbXStNapLYE45UjuI7l4A1M1nMGJrwFRrVOZ6cMMAa0UyfnaFhCWDW2BJdJKFZXTMJiUL/AOM8fNX6ezFeXPE7um0LXaU2luiZZ9EXy0p/ZSmFtlUhX1JHgeR716ywGv2kbZPXu/Cx4xKK4fKCpR10g+ytormo5Krpx8z+nYkNiFWOZI4j043dLUuSF8xXSq06sSIgnJi1vCLm2TCIWkGYO9DboypyI6u5qxgR016lwjO6gpCQTppJA0Fc4Jscky5GNo9wh/TVqMjDmuqO4HWIUZy/OtWVaZXsyB45k/rIKhxzDMZxS0ClFSUqWrKI5MaAAflVljqcjHPUw6mwjYpP/sPtbNi2YCWyUgAdvzE/J13p5Wu4rUw+3zH5x4tGQu36QW8fbuElB+rcAnRXMfNUN6uh9z+6vz8x/iaA9R3TrBLr92okmRI7tx9/+WuBr76hY3o/h/bP0ibm5+8SC4bLxMbw4sToQARqPjUn2q6rNaD6yf1WBO3zHttiEpKo2SVEbbCdPyimbiFiCOYifxosqhZBUsZ5E/VGoHjxXLudqchuzzGM2cCL3r8Zm1hAQtakkkaKCSAMpA0mJJ+a9RqRePQJyByT/aNZhn5mVJvAVKPAp9lozgRZ5MnW7r1LoxskVM5xCTvmHXCZOu1Fp6hdYAeob8CI32vSS62jZ1QUPaTChV2sr9NCq9f7mZuazvxGV9YhaAI+kRWXgDaR8pRpWxInEmAlRTS85E6jqCmZ3h2HBR2ods4lzcykYwceK0pJ8zdOHgUG2ZCS4AmKKekT1VcCCKCNSRik1QpltcNw+Z0BrGaWK+2PmW3lbClFSYL6gQ5vDXoofREQbhH2O4wEnLOo0qEOzLkyO85aL7JC3O4g5TtRV1FjkwFqPZlMz0/LZUfFXLWAIW0SUudFEDiswIphgzaztCregaCI1asoE7RztH3ryqzDaJXXrb66zWre2E4SEtOZxBJGUkbwTO++9Q/EKSlQUcDMFGZ8kmK3er1pK2H2YKiQlaTKVDMSFEn9RVaaIeotiHxzDGH4zPcLvXErBA+redBRLqtjknjHck2nMrEXySlJBSZ10/610F1K6mvCmH+E57mSsVy6EDJyf4fcjxXF1uhvQexvaf1EoruY+1YOvGgFhLZTqBlIgpgSZA23rq/D8pVhjzgRd+Q4z4kxcJeQ8lT6u7uS3coAbJCzo25lEIWNMqtjtTb1cYYdj9/oZqDcd4+cqMY6kUGQUDKs5gsEazpAMjYz+lc8Oz2LXuwM+4+RKwy9n9/E+b315eLIISpIBBC9gn3HxX0t2vrK4HIjzqalXvM+g4DdpdcWArteSmf8L4RBKfCVQDG1fJXVLsAPQ4/Lxn+khLq4Ax1JewusynfU8Fk+Zz5SPyzV0vVzYCJKrMj7l7EpFvKUwr0pUYAACcxyp+qdRGsfnR2WYOB3CRAH/m5A8xaq7GVLo1Ug7KTCkKHCh70Nrpau1xz/AEmMArZHI8QV9YUQ/wDUkLkj52+01yNMv8MzK0Er/wAo9evAtsFEJzfVHHmmMp9QHwYWDicYT6KVKyjUjVRJk0zUjaoJnlYQzEHhl0p/wxwbJ5jkSexeSlJBghQ1HiurqsEAGeqYqSRHWDvZguTxU2rxtAEOgkkmRHVPa7IqIEidUMdkJ6duhIp6zlXKc5lww6CBTDiAlRMyfVSziO/hzFV+vQ0szP4YyDxtJUqgHcXgrBLKxK1AU9eo1LMS9wTppMDSvYnmtMqrTBUgbUQEQbIT/s4VuIO+RWO9PLcfSpJEKOoqIUEDmXnTsRmXeD4MlloZ9YHNGGC8RgAAxFnVfUKUNFCNzpTrLAoklhAM+c2zxJlVRlzJycyisbtIFD6kyMW7oKlMSDoYEx4NOrsIORGKJkw0tKiA2oxrIBOlWXencm1jGVBlOcZES4lhK/XcTHaohSUkTE6gp8GsrUMNwPULUYW0lepQqw5TdqsPrQl1KSoJBBVHGYcSKRdWjqT1/wBzHLFM44k2cWAUIMAAJHwBU9ZKgSZjkxi1iBWITvB9hHMngVT/ABIVff1PKTmYMXLaHEqBK1pGWRo3BPxJ+dKhu+IMn/yH5n+0N7Ae+ZXW9y16BCkhfqjuSRIg8Ec11NNeb6Q79nuD9pLvNKafbbWtRt1DKnMc2RUdqVE6wBsfkHg1NXqEvL14wwPH1AlW/cu2Fu276FemgBcmI0EA8yeK8oZe4vafAnbmBLtpWHkalJBEpSlQVoCo6c87kUbIpGDPA/ODXlqlu7U84M7biUuKTlhIdGitBugiD81O6XV15HJ+YmM437lnVpeJB9XMWwQoIBJBCCtSkyB7EafHiurRpw6bmPfP9v2m22lmJM2b9J8qUFZlCAogRKT588Uw6eon5xJPiau2bLSAshWXU9omdNdBtxQPpaTxieCk+ZHXF3mWtVuSGlHVBPclXJI4k/zqXUAgYEeQSv8A3HeEI9NpbruYBUJQR3d8aZte0VHdWbFJPiKVdwJ+UMw0LengRudpovh9Db93yjKajZmYXnaCg7yDH3rqam1eJnouqFj11DMIfQAUlxAnczJH2FRtqEtbiHUQo4kvjjZWpUaxOvtQNOlXzxFGEvFC4olOJjUgmXmG3cisZ5q1BYUpyk+pHALArsSKYCDHCtSICMHSvcVhOJztRQPEb4V08hMQKYj54nNPEqrWzCRTxiATO1LijxAxOM9DMxPkuCY7cPPxOiTMUZTKzviwsJ9DxbqMBnLPdEVy2QhpNewSRqmS4ZJmsPPc5jNuOTM38OI2rwWZFp9UKCUgknYDet9LPU0StwPAr5JS5okHeTP5imV0sTiOV9olmq1zIGbtX5SYIPsaZZp2A6mepnoxDdM3AUrX1QB2yQhadZ0UBU4sCgqox84RsLLtMmsUusxUp62IcXCC6IUoBP0yZJNF6xdduejDXLLjwIrwZbYczHI44lW4MpKRyE8K8in6qhyFes/cTXqxyIdiGPpfK0IQEQREaZvIIqTVqzovHUTYnHESWucuBIBmQB9zUpUERQXiX1kwFHIhWRSVZe5KlTGhICAYE8mK6umAVdo8cdHudFvh1iVizIwRn7ecc45+0MxW2Sl0NuwqUjNE6iPqSeCCJHxXItrs0+pLHrOfyMlw2Nw6neDuqQSy6e9APpL2DzekAH+KNx7fBPdtRLa8N0YeTjcBEWI2aFulKEBIVOdQWtIA3JUZIj2jxFesqSpM5/OJVyTBE3q7eG0rzoW4AEOAQhuNSI11BBnQGBpuKm9TYw2ng9yt6/S2nPfyhYt2H5H92obpUQUkca8feI810xZnrqSOCT1C8IwQMLUZ+r8J2IPIVzvtRquckRQheItOBghGpb+rnMkzIHnj8qk11btTlOxCBI4Ehrzph8/vEsuJUZIIQqYPtGtc6tiiZtbH3jULAEfOetvXgAQ42XGkxmSAUuJI5KPNVCyspg+fMYNhXGJW9NuBxv8AdkqTwnkVqBsbc4mjcg+kFxHA1KdHqOANASuD35J0BIECTppqeKz+GJ/H15i2cv7YS3cED0rVAZbncCFH3Uvf9aGyxVXA4H07MFT4H6xVjlySkoSSZ+pR1KvafFIRWb3N+QlVNvMkvRKTNOnSVsiU2CuFURWFZLbYV4lD6WlTuIoXYnHo14EgR6XEzzPlo+5llmRDrTEQK8CQZzbI4YvgRVCvJ8zp66SKb6k0RavFUg70HqzZE9NYIWs7h/1FaLTiXVWHbMrpwrWZpDtmR2WFm5jCzRSSYuNEMzWAwhBnrdTZzo0V5ow8IHEXu9a3bSgFEKT4irK7DNJjzCuuA7IUkJVx701ryBzPIgaau9SJzBOUhfxIP3r5z4hpr7W3qfbDBI4E8xX0svqZhmiYPBI1rysBVsXuFs5zmfOxZodcJCcqpJzIMH5kVZprXQgE8TVJzjMMvLJTcFzuBEhxI7h/6iefkVeHS0kdGa+08HuMLV8AoU2tC16EJGpPnQa1MU2vtI/PEJa8ShZunWsr621pVJEfQFJmdZGhOaDPAFNptK2bmBHOPkDL9A/qBqHPH+4/xKPEsUaeahSUpeIOQ6KyK4JjcDQke1VXFXAJHPj6f4nPa30rP5fiR17hjnpIV+1L9VGb+8AWkqknRMAxqdjzzUmnYKzVuME8/QiZ67BcnnMXqxRRTLwDa1AozAn03II/F+FUpG/5c022s2psyR/v7/b94raG5WBsy46hcSlBBJOhManf2BH2FQV1lW93z8wipL/aaMYghtagnMfUUoqzAdupiJ2ExG/FdykMVGBwO4yy0hhjxHWF4kMpQHUZgRDbi4mf/L8ag6DadqC+30QCAT9sQbCLTu6lJZXSxIQiVgAr50jdEaTChr7Udd6XqG3cfpF4KeIkv3FeplcWQqOwqESB7iNddfmoNRokZjuAIM1mDidXF6ttpKm8qlEpQMx7u5aU/wDKlStT4M+ag0uk2M9eeMjH6QlQhciavYKth1TgVk9VJSoAQlWb8Q4CxGvsa6On9tmM5AGcyi4enz3zBHbsP3fopPakZc24KwnuO/GqR418mS1VpYBgfbFlRs+p7h6bcISW0nX8RqSilWsLfpJ3BUYmZwfNxVbYEBTiYHpaTtSWMsTUERpYYCGhoKwGA9u7uEWa2gvIsSVaJ8TWcZ5gHkcTdzDQGieRJ+famGrzPLcYhuE60BGBPNaTBwdaV5iXbMJQ8RzTBF4i/EsSUAYNYTGKhko9iLuY6mhwY7059AcgMkjmnE8RzqFTiJ7TBlq7orwpZhIDC0WSkmCKQ6EHE0QxgRSzxCxDVs5k14T0jeo8MOpAqipsT0kE3Cm1iNwdKqwGE0cGfR+mr0PI7kgLA3pDr7SpjlcGEOpzSlxIP2rmDRhGyDFliDAF4E3MoTlJ5GlWe08TA7A7oIvDXmzMhaPB3A9qd7QmIz1VcYYTy3ZOYBl0sgkFYTCSvXUKIgn86Sbyg9/IhoxA+kq1ZFCVGREmTOw96m9uPrEdmT1s41mUsJGswmYA8RFdmharawo4PzmjjsThzEASlBTCVEpSrMe1W8A8TrvXN1Glsp/mA5x/SNKhk4h+FtW7bbiXyCgycqwMuvHzpW6fVgqdxicbZAYterZaUlBJtnCFJbUcykEgpBBO40HxI34tpYXL7xz85RVYMgsMxNZOuOKAEysxuTBJI39qvV/TQ/SAy5bA8ynx/DSUKKEk5dRG8gaEe/8AOoabGVPf/wCT11W04EysL94WjLrbyw8lbiCUq4BkJUDuMsHKdO3adaSxxacjg+YZDKi56MdYb1Am+bUxdgIdSAttxPbP+IfwqEwRsZ2GoFHO3HcU1e33LFl/dm0WkEKUn6VLXHcSO8BI3TlOvzUzrkh0MMMCv1leepvXTl1S42lIUI0kyMwVMTztyan09VjNz1z+nyj3vOzIHcQuhTTofRqZ7wOf8VXGobNniDVUxTMpGbxKlpWk6Ea0upPTGDG+lvQfSOmrkAgSDOuhEfnTnQ5iGpUdnEcWziYn/tSjWZO6gdTi7uU5SARNGtBgcyftsBdcdDpUAlJkck/0qa1CrYjQY0ul5W95nTeaxNQjjAPUWykSduKZBgZ01peOZmIDdX0aUeI+tMxc68VUJErVMTAs17Jhyxw24SWUjcQK5J1rhsGc/eSMSkwkpy139JqPUTOIorzEHUuKIQqARNDfyZqyeR1AnNE1GyGN8Suwi5CwKFRAIm+IYcFit6m4kfedNoK5imLcepuI1w+x9OCOKJrJnUPu0hxMj6hS3BZciGRkZmFsTzSUJiZrlCjBOlPQbjzNxFOOJZ2T9Y1BG8/am2FANuIS5Bgl628q3cSoKaKklIUe2J5E1ykBW9SOQDHipl92InwRt5xp1Dqf7tJIcGygOfyFdrfXvBXz+0xmVjxDzhSvQ1VlJyqGxOh0gTr4iea1XY53dTEZVPMyxS4ltLKUBwkkCVQoEGNSPpM6R+dQFUV/w9/7xAsBPcS9R2NwpCUrtigNpIK0qzpiZEwNp1n3NWUL6eQTG4GznuCYIhFv6D7n4nFsn/CciShQ/NY/KqC+7Kj7zVYjnyJRYxiPpggciln6RO5nbJkzbXnqJAGXTPMfUc0jXT3H5Uo0ndk/SPs4GIwumG8iQntKTKFDceZ8g8g710LFCgY7ElJjB+xtn2kh90h0JHcJKUICyVnfXMiBmIOkGuU+pKXEBeD/AF/9jAQvGIXh9024p1SFEhZkSMkjjt4H+tNqq0u4MUP+mMC7hD8PtSQVKWExOm5P28UyxS/tErovCqVhWFWSQTAJBMgcCfimU6YBcPzIhqGyQpwI0btMypGVMbJ5MxGw1On+t6coC+P8TLbEPtT9T2f8TZWINtmCST4AnnY8VDrPitFSkKd5+nX5mI4EVdSYmkNykZSZ/LiuRTffblmGB4jgMxFgPVz2RTSlEo1g7EazE+P61QysFJ7lKodnUNsMXK5SpUanKDSEQIPrEWYJ4jBTwjWnJZmL2xZeXgANUoMxlaZibMVnTan7Z0Kqgom/p5RWECetOJkXKQWEjN3Me9InMy3PgfypVmiQvmLIXbH+LYoi3aJJjSr61CjAkvZnwjqHqZbzylAmJ0pvpA8mOCRYjE1zM1hpWbtn2fotp0sNuqVAUJ+3zU91IrrNhl/8Dir1Cfyjj/bwzlM81z9OjGrcfMhI8w9oBWppgSZPXFpSKLbMxFr16EmQRTFyBiEHxxP1q+l0TOX34rHUDmGEDczm4wtWhLkJJ18xuYpXqIDiY1e0ZjsMNobEZUg87qP9TViKSMKJOMmR3UNh6hPcopPGY/oNhWnRhfcW5jVfaeYO/h6lNhourQgiChshGaRspQEmaQmEfj95pbbyJpd4g3aKS2ptSkZcpWJhskRlT/ijckzx5pqqHJ55+UxELc+YhfHoOJVZwtMFZaBmRI1TOoOu1HpvUYkXDroy0PuX+ZxHWI4pcHIhtOUkAqkSZInLHtQisMxMkawg4En+obFfpwcqQUkZfp1Ks2YJ4ghPjasrU+rkTVPOTBsNwt59rXvIGXtM6jzyOKexVWniyCMcA6OcbStbogQrUSBG2qiIG8n4rXO5euILOWHAM6dxRCHG2mEhUqhbpHaBMds76zqd9Y0gkKV9V+eR/v8ApgqpY9RZjuGuJUlAUsm4eSxnMRKVCdc06iOIgfaiXTMG3NjzDrbvM7bwV1DwE5RnMHwkKjMRwNqY4KcwVsIMrMPazKUlGd7UgLIKEq8GN428Viuo7irMFjtjFdwlokLV3j8KZ09p2T9prRYx/APzngvzm+D4qSsh2EKGqQn6VJOxk6mpja7PhzGtWAvE9xFCAtJB+o5o5J4A/WuRZo62vZQeO/8AEArwDI/rO9JMCupVUOpSnui/p1tGYByddtY1rdQrKmUEvb2JxLTCsLZcGUJggqKlE++w81I9TXOEHBnOcEHJjlGBIUO4n7aV0q/hgHZims+QiDqfAGGWyv1VBX4UkzmPxXrqkqHfM2uw5gWDtjKJqFrDOilmZ1iQFBvJMy05ERqeothkJTMfdN3gaZRO8D+VU2A7o5aC3EUdWepdSlJ0p9YwMmWHQhE3GR7nQ741/wAqb6onMLc4lNhP9liHW8xfKVRJ0ET41owVxkmdZ9FUKQ4Jyf0lr00pxu1TbrRHpjIFcL4kVw/it5KLWOiZC5cLgmBXOCONuZiN9dTFM9VK1AY4nmAAhasWLaSCkyka6T/KnIA4yvIiiJHY71epJjKoTqJBE/E04VQTJ9GL3VwSGkKV8cfej2IO5nE+r4W2E2RzfUlEkcgxUKH+aQ0epHUl0dQBxKFkrASdiCAdxBq46OgseeYRUMMSOxfqC5FwXA6sokacJT4SOBFMFaINqxbVbRkSpxPr5hKEhtPqKgT4FJFbN3Eenk8z3COofUAcIPaonKBrOgH/ANgaltrKvtmMo3AQ0Y82F5HUhbLghQI1E+ayuk8t5jthxkRU/bfsb4Wg52F/SrcpH8Kv610KL/VGxuGELO4YMLv8TPqJdaUc8QUyShafYbA+9LsXsMOP6Q6hge7qZB1V2VKby5swStBmU/c6GhFq6YYY98wW0rlvb0fPy+8VPdOA9+fIdwTpp94IqoVrau4ERN1ZrcofEzxPEcrQQtTTiyAAod6gAoBOfkafyqP0Tvyehx9IwIQoOe/H95YW2KWzig22J7csmBMA8b/96ZReKiBjj5xfTZB5inrDE0tuWqgnNkcLwA5ICUiPuBVVlvgeOYylN74JxnzG2J2hQ2l+4BObZMwIGozgHU8xtrUCP6p5MSyATjpsm4DjoUR6Z7QDAj4qitFLhYOcTdvC4UVElRVqZM610CgXqGbAVxidYu0rIkApBTBzHYA8e8+K5eqNSDe576ngwU8zmyvmfW0cTGUpSFEgzpEEiOPNc/TBSfqYBKnhYp6mwt2SstqyjkCQPmNq6oqdOxH6bG7mLMPAKhrtsPJ4rwbnE6Fo/llsy7slt24BWoDk68801RXUc+ZyCSxnK+qXHJDLeVI/Ern4FKfVO34RgTxUAyevrdbi87iio+/HwKgtfyZ4keIRa9o0pGcx1ROZnfa02teZU/USrTrV4rGIrAjsWX7uZ2il2H3TocLYMRj0tbBazmry5M3X2HaBLByxR4o8TgEwJ+1R8D20qbUYC8ypNS5G0nia2uHuen6kiAqQk8pHvXNvqJAceOYxvGJLY1freen3gDgcVEWNzZPZkVjl2jhi5Nu3ldSAonUGCROwMbV0KC+mQq4xGFXRRmRn9qCPVdtgQAkJJ094q6q/Ne6eJIAnHTeVK0oQNNtPPvR0n3bmiuSZTveiklOcZucp/nFNs1enPBGYwKQe5J9b4+ylj00GXfYQCKOqtAM4jg/EnLO7Q+3lIAVXvwmNrs8GLE2YaeGYSmaYwJHE1lxzK+w6iYb7UpgfFJ2E9xO3mc48pFxkLWhPIry+3gxmMCNbJJZbyO9zZ86xU5AZsjuAOTB7HCnFKBbEtScq1GACNSByv7AxXWoqe9ORzDNgXgxqUIYc7pAd0VlQsy6QEojt1mfzFTW/CL1wzAHHUdpdV0vyOQf7wt7HLBLq7da1rcbC/UWlMMsrzwUJTHeZOpgjSuhptGgOWGfoepNqHa1yy9Qu56JtlpzkNkq7kuJT6azOyiRv95qxqaLBsKY+0kLsPMTt4FbMOj1H4WO9KSn6kgxIUN9SPzHmuBrdLdSdijIPUYgBGcxVjFkXsQZU0rMhICoIMJPdPbE/wmp13IpDcGMNgK7RHWMXsKDaocLeuv05yOR+VZnau4xa/Kb9DqUUvepqpaiVHb9OKNX2kFZj9x16WRUHX39q6ddy2j6wQccyT/tCu1MJQEicyjr5gaR+dc3W0iyxfkAZh90i23XFKCQBnPnZE8n3qY1ooyYQUD7z7H07h1wzagOr9UhJ1iewiQCfxRr9jHFdLSajHtb8ppXiTlxYouCFNQh7uhQhKSpP05xGxlOu9U2Uh+V7h12kd8iTtkhSnF/tCiVglKgdgUmCI9iK5VtTl+57dg5EokupSJSTNEVAiuZ0jE2nOx4R4WnSPmkOfDcwgIFiTDjGv1IP0qGx/wCtB6JX7RqHBi5d7O9OQYlLHiArf1qwHiI3SuYaUEEGpmM6FjruBEa9NMZNaypiDJtXZulApdUZnMk/1DeFA0qPUEEYMr01YYxbhOMOZDKiEe+32rkNuB2g8R9wVO4I7cIK5ExPik/w7+BION0yxO3DUrSCW1lJURrkWNASP4TP2NXVK1lew9j95Sw3CD9VJ9Qsk/w70elzsIPiAwJXqKL2/LKIbjOoaf4R5+aqHuOPHmLCxHhrzokEkyZnn3pzKvBEoQYjnC8DbdWVuDNpzsKS91jfh4EXkZnlvgELJSI10+K31TiLL88QnEMBUYUBtuKel/GJVXeCNphFjgCXBoNea9vMU+VM0uMF9EZvBr27JxPK2e4bdrJQAYjLJnQRG5PFKWstYB9ZpMbdGdWC4bKfR9JLYSGh/ujsZjWYJn3NfX1UgqCuR/vETYuDmC43i6Bd2qFahTqOJAUFAo14MgRV2zFZEAeSIJiOCpN6bj1IQVA5MsZYAmVTyQTt+L5pa09Ewxd7cRviWPpQkCSR7bD+gpi1AHJiu4qwvERdShaMxE5YITPdrCj8D8q4fx20KiY7zGInMX4s64kKLGZpbZQoFSc2fKT+7WR9KeZ5IG1cEKd2X5yP0jUX6QXAMVS4pYX2vrX6mVehnfsP4hNetrJwRyJ41nPtl/h+IoUkqUjKQYVpGvmmVGphhuDAdSIJjD0hKkEygg6eKwoa3xBTvESXuMtXbqWXEEBGzhGmYGDAG5g7V64M7ZzKGVUHzjnqPALZOGvfs6ADHqZzqtRSZ1UdaJQsFBzkxt071EHLRhKCFOrSEx4gak0O3iAVIJJ6hy8DS0UrGsxm0jv01EDY1Xp9Rg7X/X+8X31IvrPCCHS82kJBAzACJO5Ufck0mywMxIjB1Jr9pUdKmdoJMJtLeTrU7NF7pSM2ylNZJlO8Hj4rUhqxktjWHlBkU9TKt2Vi5LKvBp8lyZ9TeaCj27VhXLR4b25nqW8m33rWrxyIIbPcMtnJ0oQfEB0i3qG1lOtKv0zv+GNo4biL7fD0rbSACnLp8+9eHw9tvJ5m6pTu905FgpP8J+1YNLaPlJcTK7bKUk5glJ3B2PtFIfS+7JMchIijFrVSPTbUuEEBSFhKlhG8pXtKR7GdfzbWqsN3nzKBgrkmeXeFSyVDJcKgatamPOX6v0po24+UDBJmuB4QC2+p1lbeVorTmSQDHcYkamEn86Ta+3AHkysV4U7hOsKyqGgISdidJ+KDBEguX5R6xaAUEnjC1YSdNDRrCwRBLqyLC86B2ncU3OOY4NuGDM8ZcStmaxG3ciAOG4njNqnKhUTEfccim02+nYH+RgMYovH/AEFLCFCCVLgwInhMcDXT3r7mlldAynIMXnM+edTYoVGQYIMg8ggyD80F92xDHVrDUdTvOxKVB1QByhJObScyByDqalr+IqRhuD5njTgwF7En3FhBSQSQkFfYka8k7V6z4ggHcIVQ/D2nA6Ww4pJTlzqTMLbVOoHHEHeK+e1NtmobeBn5fSPrwo58xym3ckeg67A/icJz/IUe1I887D2ktt9Bf5p5gPYPE8uulVOJSHHSVJVmCk/UntjKCeJ1qBfiQU8CD64Axibm9u7bKhR/aGvsl1Me8wr71TXdXcORCV94xOrjqBAbcWhLhEQsKAbKPJ13+wqhgMhV/LJnhXmF9L4Uh3I4O1MaD8R877ViggRdowZYY4sJtXUgaZFfyrAeYKk5Akz/AGO2fat5XHYj2809j4jNQ3/GfTnntKSwk0QY6nOgiklsQ1MirTBO7WkmwEzxEqMO6fTTFQGYVj62wYAU0JieEAxXAEEaihbIjQ+IpGCo8Une0zcJ50jiHqNpUeQK6A4eNZcJHtygTPBplliqOYlYCXQg71zW1RDe0RvOJ248hdX16ot2MRXRnC2/CgBTP4gZhAFp2zZIOq1T7bV4tkcRnozO6sEHgEDaufdWScwWQidJw8ERSBWTF9QW56fb3UNfI7Vf8w1q2qpm4jlsxEl/6zCSGnSpJBBQ6SqQeArjeNacdGoOSI5NZtPzgiLtu4bQ27Ns5JyAf3Z10yr2NQ7fTdmA4i3O45WeX90/bgNrIUDsocit3KWyIr8PMc9LuaFU78UbYPUEsYyxO9hBqXUvtTEET5/jOJOoB0ls/pT9Bt28yikKxwZVYRdZ2UH2o3HMmtXaxguMYW2+O9M+4JB/MVXpdU9XAPEFWiFnpW2SrMUlZGoCzmTPunY/Bp2q1drpgHuUg+3MIfbUlZcCQTETGscxXK01hrfa/UKqzwZjYuJdadStsGVZkz9QUNRBqm5vd7IV2RyIifuP2d9OeSlxIBJ2P8J+QDRixihas4wJoAdZZ2jACRl2ga+dNK4Fwd2LP3JChM7KyDU/pknAiyCIDfNJKpKSqu7VpTWgBcCGMiKsYsWiggoVlOkRqg8FJ/ypyuV8gx9bMw+0P6Du1IcNu7otIlM/iRxTCwI4hOMiVHWL2W1c/wCE0leWk6fjEw/s6UG7JPlRUr9ac3cdZUztmUDuKgCK0JkSirQlhBRfhW9T2VGefQsvMNw3Bi8c0wKjXSljkmTenjuNV2ymR5HmqVQpxAYfKdMX809TmKzPbtcissxiaOYsL6R4qE3AQ9sn27UW6YTtVzscZlSjekKtb3NuaSiFzlpIeDAcacgSKN6wvIlNTg8QA3Sssg1osAHMW6cwFOMLmCaFuep4e2MrK6WeaNd0auoA7jdu5PNCxgWXBo5w90GiTEn7gN6pRUf0p9errTgzdh8RSLMrXDgOX2obtRvHsmqvPM5vrKE5PSAbO8if0rnP6m8FuI1nH/GJbnBHUp/dn1UDUtKOoH+7Xx8GrTSMZgq+eGnFqlJlVstSFp+pte49o5+aBnC+OJrAj7T27xoqhCxlV+lTaiv1BuWDtBGROw2FoKTqDQ6Y7eDFnKmY4K+WVekvb8Jqw4PIjWHqLmVFkwXFAAEiRJ4A51pLPgExKIScRd13cBl1vIgBKIEbZ5HdJoKrjYoJlFpAIA6iFvFg4CcuTWcoMjLxBO9bYp3bx1CBAO4dTFJKO4bE609TmO3rYMTnEWkvpIUPg8j4pK2MrSfJU4gGDYs4wv0HDKfwmmW1q6bhGHBGZX4eoLn3/So0BXqTMYQ7h4H0mlNUc5i8EwZxtQ3Eiqa14wYagjqTeO2xQtNwySHGzMbyORV1QAXbiULkjBjnqTF0P2AWk/XAI5B5FeClWzAVCHmmEXBbt20jgUwMBO/RWhUZnir/ADGsNmBLEpCw63OYgJ3OlYrjzEW2Cv8AFPpmFM5GgOeaTunz9z7jmaXBBSQa8TJ8xEG4VHFahi2E7vXwEwKy84WasnFBU1yTUxhzjqK6DYk1125EpryE4iSxxZtzY0FYMnZcwx9eZJG9PJ4mJkGKw5GnFSuJU0WPqlWlbVmLsIIjXDs1U7sSUyktGCqJpROTPdxu00EJJOlebgQkHMVC4lR58VGa8nMcGxG9ggJEneraawq8zxmeJXzeUgkUu0gmYoiRy4gEp1EUdl4CGBggxCza+qvMDlXwof8A6HNcmq9w2Ox8o/ccZmOLWClEJWIXwRsseUnn4q0owG5IO0Hlf0jVzAi20wppeZSk94J3VEiBx4ry3ANho017hwOhkxbfGI9VB0IkjeOYqmtQTwYmsLngy9w7E7ZbQ9NYygfSNFj2IPNIurcfiE1lOeeosxm8S6nL6QjYFcFXuaSKLNuOh+8FrB0J8/Nu48oi3bAQlRyrmCqN9PBq6tQpwYaMg7hVxnSmHUFPkjuT/UULUHdlD+UFcZ9pmWF3o7k/UOCNaG+o4zH2rkZgGM2+YZhopOo/pQU2YODJ0fB5m+D4zCRrBGhrXrKniE9fMcf7XWRO9TvmD6ZnSMYB30rA5EHmFshDqT5qyqziNDYkljFsLd1MDMhzdPAVO4/OrQdwjkPmXLNiktpHsKkzzELq3U8TNeEAa0p8iW1fEXPEe4RbJSUmK1esyO/UM7YMs2D2isVsxRbImKzvR+IMAuWTuKxTgzDzEd6/GhrLTmemKLhMb0AAhxTip9ZMHmq8SkHCSdHT5bMpMUTcyYvmGIUtG+tRWMVMzMIZvW1aEa/FAbeIzfmctsNlU1i34gnmVeCYagjNWPqOeJmyNFs69ugFZZQ1g3KcT2ccSd6mxFSUQn4oaWfOxowD5RQxdKQmVDj5pxByBAZCvc6GNqVoKeWMEsTArhtxw6q/WhzNVocyClGvFJuTcIZ5nOHKGf71FSnvg5IEobu1bebKSNtQdiD5BrsquFyIIJByJPWF+tFw2hxQKfpiPp4Sf8vvUvpVH+Zj3Sln3VmOMUCPxCat09IbkyIRbh1uyHpCYVBT8HT/ALU6xQOuowscbTGVykBKjudh7EiP9fFBYo25mIuTEbFyWScoEVI3EOz2wO7xBSgqeaJbfnFK3Mnm7QQVAkGeNK1reZSrc4M0feUlP1EiOQDQkgHqa2FPUQZiCeAr9DVQw3UYCGj3C3iAAqo768GUhARNXHRmigWviLaoRlYLCdRXlXmSusG6hcDjrEe0/nVK8dxnSSyZeAFLE5/Zndy52giseVVJhpvhj8lI96EHiLsH8yXjKYSPivKuJpnBTTAIIgj7uUUpjiekB1XfS6AnTzUt1uep5orD5qf1DM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424" name="AutoShape 16" descr="data:image/jpeg;base64,/9j/4AAQSkZJRgABAQAAAQABAAD/2wCEAAkGBxMTEhQUExQWFRUXGBUUFhcXFxgUFRUVGBQXFxQYFRQYHCggGBolHBQUITEhJSksLi4uFx8zODMsNygtLisBCgoKDg0OGxAQGywkICQsLCwsLCwsLCwsLCwsLCwsLCwsLCwsLCwsLCwsLCwsLCwsLCwsLCwsLCwsLCwsLCwsLP/AABEIALcBEwMBEQACEQEDEQH/xAAbAAADAQEBAQEAAAAAAAAAAAAEBQYDAgEHAP/EAEAQAAEDAgUDAwIDBQUGBwAAAAECAxEABAUSITFBBiJRE2FxMoFCkaEUI1Kx0QczYsHwFWNykuHxFlNzgqKywv/EABoBAAMBAQEBAAAAAAAAAAAAAAIDBAEFAAb/xAAyEQACAgEEAQIEBAYDAQEAAAABAgADEQQSITFBEyIFUWFxMoGRoRQjsdHh8ELB8TMV/9oADAMBAAIRAxEAPwD4bXp6fq9PT9Xp6aMrgg1h5E1Tgy66XvSCBUVix7DIn1HBrkwKVIbE5lChzStESFM4deotselUSYiJoC2JfVXiZ4cnWtDQbxKW1OlLdxOc45m6nRUrWiBiDqeofVE9tniYNaHBmbYbbspNHgGaFm7mHIUNRXsYhgT5/wBb9JodSYRJ9hrT67xURk4zKUnw7E8FcaWRBIH511VdSMzTF6mVDcGiBEycVs9GeELUDoCRQOcT2Z9J6XYzEEioLGgsZ9Kw2wECkxDGHLtgKICLJgztrWzwMQ4rYmDQkQ1MS21gQdq8EzK15EcM2Wlb6Zk9onC8NM1uwyfaZyrDj4r23E0DEX3uDkitEapkxiWELTJFGAJUrRP6xBiDTAsxp0Lo8g0wKIjE9/ba3ZN2xcrpc8CvetN3xZeYC4ijFqmGDMLbCHFmAK0uoni2JUYT0aVRmFJa75RTWS8wPpUJjSp2fMNbjLSxwvKNqVmFuzO3u2jVoxKwYDnJNEWlQrAE4eZ0pDHM8z46mDSYpTPtkllmYyauIFSWXyYzNy6qYuTPAZgy76Kz3TSsyOKxTa8wMwu2xweauQwlxDxjojem4EPEXu4qFqAVOU7kbjwak1dQtrx5HUEkGCYvgzVx2rSCY7XB9W3Pke1cnT6u3Tns4+U8HPUlb/oNSUZyntJgHz7/ABX0SXMaxYOjG7WC7ovZ6ESTKxlHxJ+wo/4tgceZ7kfi4jXD+j0jYaU/1d0UWlJhuEenxSyMwd0obdWUV4CCTM3r6iwIJnjVyDXoM8u0AivYhqYldbg0fUrQ8RhZpkV7MW8PTbiKLqLEydCRWFhNg7gSqhwJoETYjZz70PIjBJ57BQTtXt8EvP3/AIdB4ohZA3TJXTHtR+pPb5QKw5KE671JuMxRJXErQOKgUxTxHZwI0wbAU6aVhcxDNmV1hhqRxWZgZjthlKawz09uLsAaUomMVoivbqaw2gSuuzEyYcpTaiONsJU4IrVszFM2YE45U9zyRzM1XNQ5yYI5mKn5q2qsGWVVgwG8cNUikRllWBFvrGda30sTmtwYQ0uvdTytzGLDgrxMohBcFJZopuDCrO5Cu0mDx/SoL6s+4D7zBGtxeH0Cj8UpyA66+wo9FayezxKqmKgxMpeUwvQ++9Uer7iYhmJPMaWVwiqq7IEYKfTVAaZAbl7xW7p4mJbu4Ne3wMzK3vSDXg09mPWHM4FMDTRM3mBNFkSpOoZaIimKRCInF/eBNLuYARTDEQ3V8TUHqkmJzBE36pqhLIQeMmHCoa0/OYQeGtWgNCVmEZhiLQUJBEWcia/sIr2ZmZCdaYwGkmsrQsZSIh6YUt05jzTrFCwHM+i2LEAVPFGNbVFEJgE3uFAClu2IeIhvLqobLsTeouUrzUbXEz2cTwPUO4me3GaC4pyPxGq2RBbm4oXbMF+oKl0mgrTJiQYWwK6lS8Syq7E9dZ0qhRHPZkQQ2c7U7bmc5+5SYLglvlP7Skp7SoqKimNf6UyvS7jhhLqaa2pBAy2eZkx08heZTTuZuSEkjXTzR/8A54bkHiJtzU20iY3uAuoBIhQHjf8AKo7/AIfYvI5iCcmfsAwlLqwXDAH4dsw+a5xAXkxiVFhmP8XbagZICwApB4BTvr8VtjhMuvUcbCK9kV3dwEoTBBJmTG5J133EVyXsL8rkRDkBMiTa8RHqKKdEzsNveK7GnrYKN3cWcxvaX81eqzMwr1JrSIaoWg1wiaS2RPNURMLewM7UvdF4j61YgUYYwhB7lyDRb45TOmrqea0WGHmDXbeahcloDHiZJwzSaBa4iYuWgFPAEwwi2AowZgjW2UKMGNUxi3lrYZXM/FwUvEXsnxrrKzU4rXaaZRxzDDR30nbBKRQ2NkxZlklUUgnEGdJvAk+faYn2nigD88x1aZidGNLcLqXEoaUkqUnvlKm57cijqpUQCPNUPR6o3Vdf0lBq54gJuCo1zHpJgNURNUpJFStQZOwxMbtsoCSd1ax7TAP3g0Jr2j6wmTagJPJ8fSB/tNeEANicFZVW4hEkwm2amKrpSeCykscAUU5lKCB7710UAEz7Tp3A/wCFxJo+BKQj7ckQRlYaVBT3jzqPtTq3A5EUyicW2KqezF1X7kqy5IAOXY60S6pjZsbqfTL8LqrqRSMWYzkE/eM2bIs/urVwwTmCVEGJ3AV4qq9jWAFM5Wop/wCbzb/adwhRQ4lBI31H+VJS+1uhmQutfYg2J3yUI9RLZUo/hQRvzI3Fc/4jvOMJj6zKrPT5ESru1OlHapGbQ5uCdN6lq0zNSyuO+ptj+oCYDj9s60AjVSyniTAnip9LplyWfoRS14xmIGrC6nRlZ+0fzrpK9WeGH6wzgyownALoiVAJ9pk/pVaJu6I/WCoGeYztWTz8UluJ0ERcQxm2mkMcxdwEZsWgApWJARzO7hQSKYFmhZK4tdChYRqrFBxXKd6XmawxGuFX+Y6mnLEnJj5y7TloiZm2S2MYoEnel7p4iLE4+BzRA5hKk2R1MPNOUGF6cYYf1SlWk61QF4j0rJjE4z71u2N/hzFmO2Mq2pAOJzp7g7eU0pjzMMbXD8CksZ5YnuL/AFigAnRoAirGW/VQY+pPck+CKt01grfno8GWugKcTaxXmCVeQD/WguTY5WIcgpmPrciAOTpSSonPcZOIL1K/+9UgfhhA/wDbp/OalFe4Z+c9dy/H2iy5wl5AzFMp3ka/nSmqIgGphBG3YNaEmAR/hDyUj1Dxt81QveIY5hTrr1xsTHjbSuhVWT1Kq9G7jcOoZcvIQkAyDsY4Ne1V6pxiWPqiibMRWy8SsqCVLCd5rkvfYykVicxrMHOJq86hwS0lKVA9wOn3+aHSaojKWjnwZ0NN8Ssb2EmJcYcuFQW0qUlOqshOY8aK8irvduwxgapnJCmM8Iw1bbOYrJK++VzKifw67ERFdKjUCsZA4k9tWRxJzF3jnklTah4kVcXVhnxI+jzGuCPPuKyrVIEKkjj/ADNc3V/yVDL0fEIDM16racWtHprUM8hQnTSNTGvO1cZEy2DyZ5vd1OLbp8gAGTm/M/8ASrdiUDc3JlFVaqMyrwXB0N7yT7EwP61ZU6n3ERdnHRjtNn2ykCBuKqJqcYghHHuBgr7WTLGubUDmuTZ7WKiPJJXJmdy8pMAxJ4BBP3AoQjE4EQykcmTuP4y2gZQslY+qPpH381QyBeM8wlB8yKusWKydaS8csCdfmk7YLzqxxJSFb6U0dSfzHwxNZTQEzZOYrcqUSTXkE9Jy8ulcGra0EqrXM7w5la+TT9oEsrq3GV2AYGcwJJrWfAlgrCCX7GEoyjQVP6hkrOczbE2J1rJwotaTBpLTDAcWuo0pZE0RB6qia8BHJaVh7ImBQnuULqCZlcZbZS2gtC4JVKFZk6/UJ9jP510dTQ4RWbvzPPkDJlB01hzjimnSYRIWBuSEqB+AKkupsWg2Acf7zDTSOU9U9d/WJrvCL1xxZ9I/Urcid6xUOwHxiRkHM7bxZ60X6TpCoAzJnNEgGJ861LZVv6MZuKcZmfUDCVJS+zsrcDzS6QwO1oLAtyIyw62IbbSsZTvrpVFOPUOZ0tAla/8A1EqbNxDYSlIkmP1HFQ6j4pqfWNVIAx5nrdWd+1BgRbcqbUSl0FKldydDtMCY1BOtdWymzYGbuXfwLAC5cNjv7+fuBPOmn1rCyy16iVEoCpAAKY3J+afpUBTZxn68SfX6mu9BtyYW9ZtlYK21NknIpUgAH/MUGp+FWbd+BxzwZzxpgMMDzGzNuAoshBhIic3naPtJn2+KkqVmG/qGrFW3mT2K4SR6hDy1hC4CSM4BIBiBrImKbWtv4kxzCe8sflBH+nXbpAzpg7ZlafBA3Iq2gWjxIbnDHJ7huEdMKZbCFrzGSdP/AIzNK1FRd8t0P2is5GImuMUl0IbbJIXlUVcAqAMDzXk0jJlpQ6iv2+ZboYgAEaivN9YIfExXdAOBI+9L34M0nM3usQyCQsDQymDr7zSL7P5ZHmah2yfVjqnCtLZ0QBKyIIJGomgRLbBuHUfa/RP5Sbu71wTqQFc8kfPijr3AceZ4Vl+RJfEVKO1UBMCA1LCLWwqaAiByIa3aLNARAZoww/DDOtbiKzKhjCtNq3ZMzJfqayy6ivBcGMWRb6JqxJXWI86eAkTTDOppxxLqyuQkVNY3EdYeI2bxoACpPUnPK5MbXStNapLYE45UjuI7l4A1M1nMGJrwFRrVOZ6cMMAa0UyfnaFhCWDW2BJdJKFZXTMJiUL/AOM8fNX6ezFeXPE7um0LXaU2luiZZ9EXy0p/ZSmFtlUhX1JHgeR716ywGv2kbZPXu/Cx4xKK4fKCpR10g+ytormo5Krpx8z+nYkNiFWOZI4j043dLUuSF8xXSq06sSIgnJi1vCLm2TCIWkGYO9DboypyI6u5qxgR016lwjO6gpCQTppJA0Fc4Jscky5GNo9wh/TVqMjDmuqO4HWIUZy/OtWVaZXsyB45k/rIKhxzDMZxS0ClFSUqWrKI5MaAAflVljqcjHPUw6mwjYpP/sPtbNi2YCWyUgAdvzE/J13p5Wu4rUw+3zH5x4tGQu36QW8fbuElB+rcAnRXMfNUN6uh9z+6vz8x/iaA9R3TrBLr92okmRI7tx9/+WuBr76hY3o/h/bP0ibm5+8SC4bLxMbw4sToQARqPjUn2q6rNaD6yf1WBO3zHttiEpKo2SVEbbCdPyimbiFiCOYifxosqhZBUsZ5E/VGoHjxXLudqchuzzGM2cCL3r8Zm1hAQtakkkaKCSAMpA0mJJ+a9RqRePQJyByT/aNZhn5mVJvAVKPAp9lozgRZ5MnW7r1LoxskVM5xCTvmHXCZOu1Fp6hdYAeob8CI32vSS62jZ1QUPaTChV2sr9NCq9f7mZuazvxGV9YhaAI+kRWXgDaR8pRpWxInEmAlRTS85E6jqCmZ3h2HBR2ods4lzcykYwceK0pJ8zdOHgUG2ZCS4AmKKekT1VcCCKCNSRik1QpltcNw+Z0BrGaWK+2PmW3lbClFSYL6gQ5vDXoofREQbhH2O4wEnLOo0qEOzLkyO85aL7JC3O4g5TtRV1FjkwFqPZlMz0/LZUfFXLWAIW0SUudFEDiswIphgzaztCregaCI1asoE7RztH3ryqzDaJXXrb66zWre2E4SEtOZxBJGUkbwTO++9Q/EKSlQUcDMFGZ8kmK3er1pK2H2YKiQlaTKVDMSFEn9RVaaIeotiHxzDGH4zPcLvXErBA+redBRLqtjknjHck2nMrEXySlJBSZ10/610F1K6mvCmH+E57mSsVy6EDJyf4fcjxXF1uhvQexvaf1EoruY+1YOvGgFhLZTqBlIgpgSZA23rq/D8pVhjzgRd+Q4z4kxcJeQ8lT6u7uS3coAbJCzo25lEIWNMqtjtTb1cYYdj9/oZqDcd4+cqMY6kUGQUDKs5gsEazpAMjYz+lc8Oz2LXuwM+4+RKwy9n9/E+b315eLIISpIBBC9gn3HxX0t2vrK4HIjzqalXvM+g4DdpdcWArteSmf8L4RBKfCVQDG1fJXVLsAPQ4/Lxn+khLq4Ax1JewusynfU8Fk+Zz5SPyzV0vVzYCJKrMj7l7EpFvKUwr0pUYAACcxyp+qdRGsfnR2WYOB3CRAH/m5A8xaq7GVLo1Ug7KTCkKHCh70Nrpau1xz/AEmMArZHI8QV9YUQ/wDUkLkj52+01yNMv8MzK0Er/wAo9evAtsFEJzfVHHmmMp9QHwYWDicYT6KVKyjUjVRJk0zUjaoJnlYQzEHhl0p/wxwbJ5jkSexeSlJBghQ1HiurqsEAGeqYqSRHWDvZguTxU2rxtAEOgkkmRHVPa7IqIEidUMdkJ6duhIp6zlXKc5lww6CBTDiAlRMyfVSziO/hzFV+vQ0szP4YyDxtJUqgHcXgrBLKxK1AU9eo1LMS9wTppMDSvYnmtMqrTBUgbUQEQbIT/s4VuIO+RWO9PLcfSpJEKOoqIUEDmXnTsRmXeD4MlloZ9YHNGGC8RgAAxFnVfUKUNFCNzpTrLAoklhAM+c2zxJlVRlzJycyisbtIFD6kyMW7oKlMSDoYEx4NOrsIORGKJkw0tKiA2oxrIBOlWXencm1jGVBlOcZES4lhK/XcTHaohSUkTE6gp8GsrUMNwPULUYW0lepQqw5TdqsPrQl1KSoJBBVHGYcSKRdWjqT1/wBzHLFM44k2cWAUIMAAJHwBU9ZKgSZjkxi1iBWITvB9hHMngVT/ABIVff1PKTmYMXLaHEqBK1pGWRo3BPxJ+dKhu+IMn/yH5n+0N7Ae+ZXW9y16BCkhfqjuSRIg8Ec11NNeb6Q79nuD9pLvNKafbbWtRt1DKnMc2RUdqVE6wBsfkHg1NXqEvL14wwPH1AlW/cu2Fu276FemgBcmI0EA8yeK8oZe4vafAnbmBLtpWHkalJBEpSlQVoCo6c87kUbIpGDPA/ODXlqlu7U84M7biUuKTlhIdGitBugiD81O6XV15HJ+YmM437lnVpeJB9XMWwQoIBJBCCtSkyB7EafHiurRpw6bmPfP9v2m22lmJM2b9J8qUFZlCAogRKT588Uw6eon5xJPiau2bLSAshWXU9omdNdBtxQPpaTxieCk+ZHXF3mWtVuSGlHVBPclXJI4k/zqXUAgYEeQSv8A3HeEI9NpbruYBUJQR3d8aZte0VHdWbFJPiKVdwJ+UMw0LengRudpovh9Db93yjKajZmYXnaCg7yDH3rqam1eJnouqFj11DMIfQAUlxAnczJH2FRtqEtbiHUQo4kvjjZWpUaxOvtQNOlXzxFGEvFC4olOJjUgmXmG3cisZ5q1BYUpyk+pHALArsSKYCDHCtSICMHSvcVhOJztRQPEb4V08hMQKYj54nNPEqrWzCRTxiATO1LijxAxOM9DMxPkuCY7cPPxOiTMUZTKzviwsJ9DxbqMBnLPdEVy2QhpNewSRqmS4ZJmsPPc5jNuOTM38OI2rwWZFp9UKCUgknYDet9LPU0StwPAr5JS5okHeTP5imV0sTiOV9olmq1zIGbtX5SYIPsaZZp2A6mepnoxDdM3AUrX1QB2yQhadZ0UBU4sCgqox84RsLLtMmsUusxUp62IcXCC6IUoBP0yZJNF6xdduejDXLLjwIrwZbYczHI44lW4MpKRyE8K8in6qhyFes/cTXqxyIdiGPpfK0IQEQREaZvIIqTVqzovHUTYnHESWucuBIBmQB9zUpUERQXiX1kwFHIhWRSVZe5KlTGhICAYE8mK6umAVdo8cdHudFvh1iVizIwRn7ecc45+0MxW2Sl0NuwqUjNE6iPqSeCCJHxXItrs0+pLHrOfyMlw2Nw6neDuqQSy6e9APpL2DzekAH+KNx7fBPdtRLa8N0YeTjcBEWI2aFulKEBIVOdQWtIA3JUZIj2jxFesqSpM5/OJVyTBE3q7eG0rzoW4AEOAQhuNSI11BBnQGBpuKm9TYw2ng9yt6/S2nPfyhYt2H5H92obpUQUkca8feI810xZnrqSOCT1C8IwQMLUZ+r8J2IPIVzvtRquckRQheItOBghGpb+rnMkzIHnj8qk11btTlOxCBI4Ehrzph8/vEsuJUZIIQqYPtGtc6tiiZtbH3jULAEfOetvXgAQ42XGkxmSAUuJI5KPNVCyspg+fMYNhXGJW9NuBxv8AdkqTwnkVqBsbc4mjcg+kFxHA1KdHqOANASuD35J0BIECTppqeKz+GJ/H15i2cv7YS3cED0rVAZbncCFH3Uvf9aGyxVXA4H07MFT4H6xVjlySkoSSZ+pR1KvafFIRWb3N+QlVNvMkvRKTNOnSVsiU2CuFURWFZLbYV4lD6WlTuIoXYnHo14EgR6XEzzPlo+5llmRDrTEQK8CQZzbI4YvgRVCvJ8zp66SKb6k0RavFUg70HqzZE9NYIWs7h/1FaLTiXVWHbMrpwrWZpDtmR2WFm5jCzRSSYuNEMzWAwhBnrdTZzo0V5ow8IHEXu9a3bSgFEKT4irK7DNJjzCuuA7IUkJVx701ryBzPIgaau9SJzBOUhfxIP3r5z4hpr7W3qfbDBI4E8xX0svqZhmiYPBI1rysBVsXuFs5zmfOxZodcJCcqpJzIMH5kVZprXQgE8TVJzjMMvLJTcFzuBEhxI7h/6iefkVeHS0kdGa+08HuMLV8AoU2tC16EJGpPnQa1MU2vtI/PEJa8ShZunWsr621pVJEfQFJmdZGhOaDPAFNptK2bmBHOPkDL9A/qBqHPH+4/xKPEsUaeahSUpeIOQ6KyK4JjcDQke1VXFXAJHPj6f4nPa30rP5fiR17hjnpIV+1L9VGb+8AWkqknRMAxqdjzzUmnYKzVuME8/QiZ67BcnnMXqxRRTLwDa1AozAn03II/F+FUpG/5c022s2psyR/v7/b94raG5WBsy46hcSlBBJOhManf2BH2FQV1lW93z8wipL/aaMYghtagnMfUUoqzAdupiJ2ExG/FdykMVGBwO4yy0hhjxHWF4kMpQHUZgRDbi4mf/L8ag6DadqC+30QCAT9sQbCLTu6lJZXSxIQiVgAr50jdEaTChr7Udd6XqG3cfpF4KeIkv3FeplcWQqOwqESB7iNddfmoNRokZjuAIM1mDidXF6ttpKm8qlEpQMx7u5aU/wDKlStT4M+ag0uk2M9eeMjH6QlQhciavYKth1TgVk9VJSoAQlWb8Q4CxGvsa6On9tmM5AGcyi4enz3zBHbsP3fopPakZc24KwnuO/GqR418mS1VpYBgfbFlRs+p7h6bcISW0nX8RqSilWsLfpJ3BUYmZwfNxVbYEBTiYHpaTtSWMsTUERpYYCGhoKwGA9u7uEWa2gvIsSVaJ8TWcZ5gHkcTdzDQGieRJ+famGrzPLcYhuE60BGBPNaTBwdaV5iXbMJQ8RzTBF4i/EsSUAYNYTGKhko9iLuY6mhwY7059AcgMkjmnE8RzqFTiJ7TBlq7orwpZhIDC0WSkmCKQ6EHE0QxgRSzxCxDVs5k14T0jeo8MOpAqipsT0kE3Cm1iNwdKqwGE0cGfR+mr0PI7kgLA3pDr7SpjlcGEOpzSlxIP2rmDRhGyDFliDAF4E3MoTlJ5GlWe08TA7A7oIvDXmzMhaPB3A9qd7QmIz1VcYYTy3ZOYBl0sgkFYTCSvXUKIgn86Sbyg9/IhoxA+kq1ZFCVGREmTOw96m9uPrEdmT1s41mUsJGswmYA8RFdmharawo4PzmjjsThzEASlBTCVEpSrMe1W8A8TrvXN1Glsp/mA5x/SNKhk4h+FtW7bbiXyCgycqwMuvHzpW6fVgqdxicbZAYterZaUlBJtnCFJbUcykEgpBBO40HxI34tpYXL7xz85RVYMgsMxNZOuOKAEysxuTBJI39qvV/TQ/SAy5bA8ynx/DSUKKEk5dRG8gaEe/8AOoabGVPf/wCT11W04EysL94WjLrbyw8lbiCUq4BkJUDuMsHKdO3adaSxxacjg+YZDKi56MdYb1Am+bUxdgIdSAttxPbP+IfwqEwRsZ2GoFHO3HcU1e33LFl/dm0WkEKUn6VLXHcSO8BI3TlOvzUzrkh0MMMCv1leepvXTl1S42lIUI0kyMwVMTztyan09VjNz1z+nyj3vOzIHcQuhTTofRqZ7wOf8VXGobNniDVUxTMpGbxKlpWk6Ea0upPTGDG+lvQfSOmrkAgSDOuhEfnTnQ5iGpUdnEcWziYn/tSjWZO6gdTi7uU5SARNGtBgcyftsBdcdDpUAlJkck/0qa1CrYjQY0ul5W95nTeaxNQjjAPUWykSduKZBgZ01peOZmIDdX0aUeI+tMxc68VUJErVMTAs17Jhyxw24SWUjcQK5J1rhsGc/eSMSkwkpy139JqPUTOIorzEHUuKIQqARNDfyZqyeR1AnNE1GyGN8Suwi5CwKFRAIm+IYcFit6m4kfedNoK5imLcepuI1w+x9OCOKJrJnUPu0hxMj6hS3BZciGRkZmFsTzSUJiZrlCjBOlPQbjzNxFOOJZ2T9Y1BG8/am2FANuIS5Bgl628q3cSoKaKklIUe2J5E1ykBW9SOQDHipl92InwRt5xp1Dqf7tJIcGygOfyFdrfXvBXz+0xmVjxDzhSvQ1VlJyqGxOh0gTr4iea1XY53dTEZVPMyxS4ltLKUBwkkCVQoEGNSPpM6R+dQFUV/w9/7xAsBPcS9R2NwpCUrtigNpIK0qzpiZEwNp1n3NWUL6eQTG4GznuCYIhFv6D7n4nFsn/CciShQ/NY/KqC+7Kj7zVYjnyJRYxiPpggciln6RO5nbJkzbXnqJAGXTPMfUc0jXT3H5Uo0ndk/SPs4GIwumG8iQntKTKFDceZ8g8g710LFCgY7ElJjB+xtn2kh90h0JHcJKUICyVnfXMiBmIOkGuU+pKXEBeD/AF/9jAQvGIXh9024p1SFEhZkSMkjjt4H+tNqq0u4MUP+mMC7hD8PtSQVKWExOm5P28UyxS/tErovCqVhWFWSQTAJBMgcCfimU6YBcPzIhqGyQpwI0btMypGVMbJ5MxGw1On+t6coC+P8TLbEPtT9T2f8TZWINtmCST4AnnY8VDrPitFSkKd5+nX5mI4EVdSYmkNykZSZ/LiuRTffblmGB4jgMxFgPVz2RTSlEo1g7EazE+P61QysFJ7lKodnUNsMXK5SpUanKDSEQIPrEWYJ4jBTwjWnJZmL2xZeXgANUoMxlaZibMVnTan7Z0Kqgom/p5RWECetOJkXKQWEjN3Me9InMy3PgfypVmiQvmLIXbH+LYoi3aJJjSr61CjAkvZnwjqHqZbzylAmJ0pvpA8mOCRYjE1zM1hpWbtn2fotp0sNuqVAUJ+3zU91IrrNhl/8Dir1Cfyjj/bwzlM81z9OjGrcfMhI8w9oBWppgSZPXFpSKLbMxFr16EmQRTFyBiEHxxP1q+l0TOX34rHUDmGEDczm4wtWhLkJJ18xuYpXqIDiY1e0ZjsMNobEZUg87qP9TViKSMKJOMmR3UNh6hPcopPGY/oNhWnRhfcW5jVfaeYO/h6lNhourQgiChshGaRspQEmaQmEfj95pbbyJpd4g3aKS2ptSkZcpWJhskRlT/ijckzx5pqqHJ55+UxELc+YhfHoOJVZwtMFZaBmRI1TOoOu1HpvUYkXDroy0PuX+ZxHWI4pcHIhtOUkAqkSZInLHtQisMxMkawg4En+obFfpwcqQUkZfp1Ks2YJ4ghPjasrU+rkTVPOTBsNwt59rXvIGXtM6jzyOKexVWniyCMcA6OcbStbogQrUSBG2qiIG8n4rXO5euILOWHAM6dxRCHG2mEhUqhbpHaBMds76zqd9Y0gkKV9V+eR/v8ApgqpY9RZjuGuJUlAUsm4eSxnMRKVCdc06iOIgfaiXTMG3NjzDrbvM7bwV1DwE5RnMHwkKjMRwNqY4KcwVsIMrMPazKUlGd7UgLIKEq8GN428Viuo7irMFjtjFdwlokLV3j8KZ09p2T9prRYx/APzngvzm+D4qSsh2EKGqQn6VJOxk6mpja7PhzGtWAvE9xFCAtJB+o5o5J4A/WuRZo62vZQeO/8AEArwDI/rO9JMCupVUOpSnui/p1tGYByddtY1rdQrKmUEvb2JxLTCsLZcGUJggqKlE++w81I9TXOEHBnOcEHJjlGBIUO4n7aV0q/hgHZims+QiDqfAGGWyv1VBX4UkzmPxXrqkqHfM2uw5gWDtjKJqFrDOilmZ1iQFBvJMy05ERqeothkJTMfdN3gaZRO8D+VU2A7o5aC3EUdWepdSlJ0p9YwMmWHQhE3GR7nQ741/wAqb6onMLc4lNhP9liHW8xfKVRJ0ET41owVxkmdZ9FUKQ4Jyf0lr00pxu1TbrRHpjIFcL4kVw/it5KLWOiZC5cLgmBXOCONuZiN9dTFM9VK1AY4nmAAhasWLaSCkyka6T/KnIA4yvIiiJHY71epJjKoTqJBE/E04VQTJ9GL3VwSGkKV8cfej2IO5nE+r4W2E2RzfUlEkcgxUKH+aQ0epHUl0dQBxKFkrASdiCAdxBq46OgseeYRUMMSOxfqC5FwXA6sokacJT4SOBFMFaINqxbVbRkSpxPr5hKEhtPqKgT4FJFbN3Eenk8z3COofUAcIPaonKBrOgH/ANgaltrKvtmMo3AQ0Y82F5HUhbLghQI1E+ayuk8t5jthxkRU/bfsb4Wg52F/SrcpH8Kv610KL/VGxuGELO4YMLv8TPqJdaUc8QUyShafYbA+9LsXsMOP6Q6hge7qZB1V2VKby5swStBmU/c6GhFq6YYY98wW0rlvb0fPy+8VPdOA9+fIdwTpp94IqoVrau4ERN1ZrcofEzxPEcrQQtTTiyAAod6gAoBOfkafyqP0Tvyehx9IwIQoOe/H95YW2KWzig22J7csmBMA8b/96ZReKiBjj5xfTZB5inrDE0tuWqgnNkcLwA5ICUiPuBVVlvgeOYylN74JxnzG2J2hQ2l+4BObZMwIGozgHU8xtrUCP6p5MSyATjpsm4DjoUR6Z7QDAj4qitFLhYOcTdvC4UVElRVqZM610CgXqGbAVxidYu0rIkApBTBzHYA8e8+K5eqNSDe576ngwU8zmyvmfW0cTGUpSFEgzpEEiOPNc/TBSfqYBKnhYp6mwt2SstqyjkCQPmNq6oqdOxH6bG7mLMPAKhrtsPJ4rwbnE6Fo/llsy7slt24BWoDk68801RXUc+ZyCSxnK+qXHJDLeVI/Ern4FKfVO34RgTxUAyevrdbi87iio+/HwKgtfyZ4keIRa9o0pGcx1ROZnfa02teZU/USrTrV4rGIrAjsWX7uZ2il2H3TocLYMRj0tbBazmry5M3X2HaBLByxR4o8TgEwJ+1R8D20qbUYC8ypNS5G0nia2uHuen6kiAqQk8pHvXNvqJAceOYxvGJLY1freen3gDgcVEWNzZPZkVjl2jhi5Nu3ldSAonUGCROwMbV0KC+mQq4xGFXRRmRn9qCPVdtgQAkJJ094q6q/Ne6eJIAnHTeVK0oQNNtPPvR0n3bmiuSZTveiklOcZucp/nFNs1enPBGYwKQe5J9b4+ylj00GXfYQCKOqtAM4jg/EnLO7Q+3lIAVXvwmNrs8GLE2YaeGYSmaYwJHE1lxzK+w6iYb7UpgfFJ2E9xO3mc48pFxkLWhPIry+3gxmMCNbJJZbyO9zZ86xU5AZsjuAOTB7HCnFKBbEtScq1GACNSByv7AxXWoqe9ORzDNgXgxqUIYc7pAd0VlQsy6QEojt1mfzFTW/CL1wzAHHUdpdV0vyOQf7wt7HLBLq7da1rcbC/UWlMMsrzwUJTHeZOpgjSuhptGgOWGfoepNqHa1yy9Qu56JtlpzkNkq7kuJT6azOyiRv95qxqaLBsKY+0kLsPMTt4FbMOj1H4WO9KSn6kgxIUN9SPzHmuBrdLdSdijIPUYgBGcxVjFkXsQZU0rMhICoIMJPdPbE/wmp13IpDcGMNgK7RHWMXsKDaocLeuv05yOR+VZnau4xa/Kb9DqUUvepqpaiVHb9OKNX2kFZj9x16WRUHX39q6ddy2j6wQccyT/tCu1MJQEicyjr5gaR+dc3W0iyxfkAZh90i23XFKCQBnPnZE8n3qY1ooyYQUD7z7H07h1wzagOr9UhJ1iewiQCfxRr9jHFdLSajHtb8ppXiTlxYouCFNQh7uhQhKSpP05xGxlOu9U2Uh+V7h12kd8iTtkhSnF/tCiVglKgdgUmCI9iK5VtTl+57dg5EokupSJSTNEVAiuZ0jE2nOx4R4WnSPmkOfDcwgIFiTDjGv1IP0qGx/wCtB6JX7RqHBi5d7O9OQYlLHiArf1qwHiI3SuYaUEEGpmM6FjruBEa9NMZNaypiDJtXZulApdUZnMk/1DeFA0qPUEEYMr01YYxbhOMOZDKiEe+32rkNuB2g8R9wVO4I7cIK5ExPik/w7+BION0yxO3DUrSCW1lJURrkWNASP4TP2NXVK1lew9j95Sw3CD9VJ9Qsk/w70elzsIPiAwJXqKL2/LKIbjOoaf4R5+aqHuOPHmLCxHhrzokEkyZnn3pzKvBEoQYjnC8DbdWVuDNpzsKS91jfh4EXkZnlvgELJSI10+K31TiLL88QnEMBUYUBtuKel/GJVXeCNphFjgCXBoNea9vMU+VM0uMF9EZvBr27JxPK2e4bdrJQAYjLJnQRG5PFKWstYB9ZpMbdGdWC4bKfR9JLYSGh/ujsZjWYJn3NfX1UgqCuR/vETYuDmC43i6Bd2qFahTqOJAUFAo14MgRV2zFZEAeSIJiOCpN6bj1IQVA5MsZYAmVTyQTt+L5pa09Ewxd7cRviWPpQkCSR7bD+gpi1AHJiu4qwvERdShaMxE5YITPdrCj8D8q4fx20KiY7zGInMX4s64kKLGZpbZQoFSc2fKT+7WR9KeZ5IG1cEKd2X5yP0jUX6QXAMVS4pYX2vrX6mVehnfsP4hNetrJwRyJ41nPtl/h+IoUkqUjKQYVpGvmmVGphhuDAdSIJjD0hKkEygg6eKwoa3xBTvESXuMtXbqWXEEBGzhGmYGDAG5g7V64M7ZzKGVUHzjnqPALZOGvfs6ADHqZzqtRSZ1UdaJQsFBzkxt071EHLRhKCFOrSEx4gak0O3iAVIJJ6hy8DS0UrGsxm0jv01EDY1Xp9Rg7X/X+8X31IvrPCCHS82kJBAzACJO5Ufck0mywMxIjB1Jr9pUdKmdoJMJtLeTrU7NF7pSM2ylNZJlO8Hj4rUhqxktjWHlBkU9TKt2Vi5LKvBp8lyZ9TeaCj27VhXLR4b25nqW8m33rWrxyIIbPcMtnJ0oQfEB0i3qG1lOtKv0zv+GNo4biL7fD0rbSACnLp8+9eHw9tvJ5m6pTu905FgpP8J+1YNLaPlJcTK7bKUk5glJ3B2PtFIfS+7JMchIijFrVSPTbUuEEBSFhKlhG8pXtKR7GdfzbWqsN3nzKBgrkmeXeFSyVDJcKgatamPOX6v0po24+UDBJmuB4QC2+p1lbeVorTmSQDHcYkamEn86Ta+3AHkysV4U7hOsKyqGgISdidJ+KDBEguX5R6xaAUEnjC1YSdNDRrCwRBLqyLC86B2ncU3OOY4NuGDM8ZcStmaxG3ciAOG4njNqnKhUTEfccim02+nYH+RgMYovH/AEFLCFCCVLgwInhMcDXT3r7mlldAynIMXnM+edTYoVGQYIMg8ggyD80F92xDHVrDUdTvOxKVB1QByhJObScyByDqalr+IqRhuD5njTgwF7En3FhBSQSQkFfYka8k7V6z4ggHcIVQ/D2nA6Ww4pJTlzqTMLbVOoHHEHeK+e1NtmobeBn5fSPrwo58xym3ckeg67A/icJz/IUe1I887D2ktt9Bf5p5gPYPE8uulVOJSHHSVJVmCk/UntjKCeJ1qBfiQU8CD64Axibm9u7bKhR/aGvsl1Me8wr71TXdXcORCV94xOrjqBAbcWhLhEQsKAbKPJ13+wqhgMhV/LJnhXmF9L4Uh3I4O1MaD8R877ViggRdowZYY4sJtXUgaZFfyrAeYKk5Akz/AGO2fat5XHYj2809j4jNQ3/GfTnntKSwk0QY6nOgiklsQ1MirTBO7WkmwEzxEqMO6fTTFQGYVj62wYAU0JieEAxXAEEaihbIjQ+IpGCo8Une0zcJ50jiHqNpUeQK6A4eNZcJHtygTPBplliqOYlYCXQg71zW1RDe0RvOJ248hdX16ot2MRXRnC2/CgBTP4gZhAFp2zZIOq1T7bV4tkcRnozO6sEHgEDaufdWScwWQidJw8ERSBWTF9QW56fb3UNfI7Vf8w1q2qpm4jlsxEl/6zCSGnSpJBBQ6SqQeArjeNacdGoOSI5NZtPzgiLtu4bQ27Ns5JyAf3Z10yr2NQ7fTdmA4i3O45WeX90/bgNrIUDsocit3KWyIr8PMc9LuaFU78UbYPUEsYyxO9hBqXUvtTEET5/jOJOoB0ls/pT9Bt28yikKxwZVYRdZ2UH2o3HMmtXaxguMYW2+O9M+4JB/MVXpdU9XAPEFWiFnpW2SrMUlZGoCzmTPunY/Bp2q1drpgHuUg+3MIfbUlZcCQTETGscxXK01hrfa/UKqzwZjYuJdadStsGVZkz9QUNRBqm5vd7IV2RyIifuP2d9OeSlxIBJ2P8J+QDRixihas4wJoAdZZ2jACRl2ga+dNK4Fwd2LP3JChM7KyDU/pknAiyCIDfNJKpKSqu7VpTWgBcCGMiKsYsWiggoVlOkRqg8FJ/ypyuV8gx9bMw+0P6Du1IcNu7otIlM/iRxTCwI4hOMiVHWL2W1c/wCE0leWk6fjEw/s6UG7JPlRUr9ac3cdZUztmUDuKgCK0JkSirQlhBRfhW9T2VGefQsvMNw3Bi8c0wKjXSljkmTenjuNV2ymR5HmqVQpxAYfKdMX809TmKzPbtcissxiaOYsL6R4qE3AQ9sn27UW6YTtVzscZlSjekKtb3NuaSiFzlpIeDAcacgSKN6wvIlNTg8QA3Sssg1osAHMW6cwFOMLmCaFuep4e2MrK6WeaNd0auoA7jdu5PNCxgWXBo5w90GiTEn7gN6pRUf0p9errTgzdh8RSLMrXDgOX2obtRvHsmqvPM5vrKE5PSAbO8if0rnP6m8FuI1nH/GJbnBHUp/dn1UDUtKOoH+7Xx8GrTSMZgq+eGnFqlJlVstSFp+pte49o5+aBnC+OJrAj7T27xoqhCxlV+lTaiv1BuWDtBGROw2FoKTqDQ6Y7eDFnKmY4K+WVekvb8Jqw4PIjWHqLmVFkwXFAAEiRJ4A51pLPgExKIScRd13cBl1vIgBKIEbZ5HdJoKrjYoJlFpAIA6iFvFg4CcuTWcoMjLxBO9bYp3bx1CBAO4dTFJKO4bE609TmO3rYMTnEWkvpIUPg8j4pK2MrSfJU4gGDYs4wv0HDKfwmmW1q6bhGHBGZX4eoLn3/So0BXqTMYQ7h4H0mlNUc5i8EwZxtQ3Eiqa14wYagjqTeO2xQtNwySHGzMbyORV1QAXbiULkjBjnqTF0P2AWk/XAI5B5FeClWzAVCHmmEXBbt20jgUwMBO/RWhUZnir/ADGsNmBLEpCw63OYgJ3OlYrjzEW2Cv8AFPpmFM5GgOeaTunz9z7jmaXBBSQa8TJ8xEG4VHFahi2E7vXwEwKy84WasnFBU1yTUxhzjqK6DYk1125EpryE4iSxxZtzY0FYMnZcwx9eZJG9PJ4mJkGKw5GnFSuJU0WPqlWlbVmLsIIjXDs1U7sSUyktGCqJpROTPdxu00EJJOlebgQkHMVC4lR58VGa8nMcGxG9ggJEneraawq8zxmeJXzeUgkUu0gmYoiRy4gEp1EUdl4CGBggxCza+qvMDlXwof8A6HNcmq9w2Ox8o/ccZmOLWClEJWIXwRsseUnn4q0owG5IO0Hlf0jVzAi20wppeZSk94J3VEiBx4ry3ANho017hwOhkxbfGI9VB0IkjeOYqmtQTwYmsLngy9w7E7ZbQ9NYygfSNFj2IPNIurcfiE1lOeeosxm8S6nL6QjYFcFXuaSKLNuOh+8FrB0J8/Nu48oi3bAQlRyrmCqN9PBq6tQpwYaMg7hVxnSmHUFPkjuT/UULUHdlD+UFcZ9pmWF3o7k/UOCNaG+o4zH2rkZgGM2+YZhopOo/pQU2YODJ0fB5m+D4zCRrBGhrXrKniE9fMcf7XWRO9TvmD6ZnSMYB30rA5EHmFshDqT5qyqziNDYkljFsLd1MDMhzdPAVO4/OrQdwjkPmXLNiktpHsKkzzELq3U8TNeEAa0p8iW1fEXPEe4RbJSUmK1esyO/UM7YMs2D2isVsxRbImKzvR+IMAuWTuKxTgzDzEd6/GhrLTmemKLhMb0AAhxTip9ZMHmq8SkHCSdHT5bMpMUTcyYvmGIUtG+tRWMVMzMIZvW1aEa/FAbeIzfmctsNlU1i34gnmVeCYagjNWPqOeJmyNFs69ugFZZQ1g3KcT2ccSd6mxFSUQn4oaWfOxowD5RQxdKQmVDj5pxByBAZCvc6GNqVoKeWMEsTArhtxw6q/WhzNVocyClGvFJuTcIZ5nOHKGf71FSnvg5IEobu1bebKSNtQdiD5BrsquFyIIJByJPWF+tFw2hxQKfpiPp4Sf8vvUvpVH+Zj3Sln3VmOMUCPxCat09IbkyIRbh1uyHpCYVBT8HT/ALU6xQOuowscbTGVykBKjudh7EiP9fFBYo25mIuTEbFyWScoEVI3EOz2wO7xBSgqeaJbfnFK3Mnm7QQVAkGeNK1reZSrc4M0feUlP1EiOQDQkgHqa2FPUQZiCeAr9DVQw3UYCGj3C3iAAqo768GUhARNXHRmigWviLaoRlYLCdRXlXmSusG6hcDjrEe0/nVK8dxnSSyZeAFLE5/Zndy52giseVVJhpvhj8lI96EHiLsH8yXjKYSPivKuJpnBTTAIIgj7uUUpjiekB1XfS6AnTzUt1uep5orD5qf1DM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7426" name="Picture 18" descr="rastl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2592">
            <a:off x="336135" y="4649525"/>
            <a:ext cx="3058021" cy="2033585"/>
          </a:xfrm>
          <a:prstGeom prst="rect">
            <a:avLst/>
          </a:prstGeom>
          <a:noFill/>
        </p:spPr>
      </p:pic>
      <p:pic>
        <p:nvPicPr>
          <p:cNvPr id="17428" name="Picture 20" descr="https://encrypted-tbn1.gstatic.com/images?q=tbn:ANd9GcRv8Y8g_hHVjTro674vb70zj57_oLvCXcRz_472mQ3YHzcuwXNi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13583">
            <a:off x="6437122" y="4644299"/>
            <a:ext cx="2390775" cy="1914525"/>
          </a:xfrm>
          <a:prstGeom prst="rect">
            <a:avLst/>
          </a:prstGeom>
          <a:noFill/>
        </p:spPr>
      </p:pic>
      <p:pic>
        <p:nvPicPr>
          <p:cNvPr id="17430" name="Picture 22" descr="http://www.singletracks.com/blog/wp-content/uploads/2009/04/mudhunny-mt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2928934"/>
            <a:ext cx="2024038" cy="1350522"/>
          </a:xfrm>
          <a:prstGeom prst="rect">
            <a:avLst/>
          </a:prstGeom>
          <a:noFill/>
        </p:spPr>
      </p:pic>
      <p:pic>
        <p:nvPicPr>
          <p:cNvPr id="17432" name="Picture 24" descr="http://www.peci-kamini.com/images/pec-na-drva-haas-sohn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123546">
            <a:off x="6589004" y="1003348"/>
            <a:ext cx="2214578" cy="143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Prerez debla in njegova sestava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426664" cy="4184526"/>
          </a:xfrm>
        </p:spPr>
      </p:pic>
    </p:spTree>
    <p:extLst>
      <p:ext uri="{BB962C8B-B14F-4D97-AF65-F5344CB8AC3E}">
        <p14:creationId xmlns:p14="http://schemas.microsoft.com/office/powerpoint/2010/main" val="28746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Najpogostejše vrste lesa</a:t>
            </a:r>
            <a:endParaRPr lang="sl-SI" dirty="0"/>
          </a:p>
        </p:txBody>
      </p:sp>
      <p:sp>
        <p:nvSpPr>
          <p:cNvPr id="12" name="Ograda besedila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Listavci</a:t>
            </a:r>
            <a:endParaRPr lang="sl-SI" dirty="0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bukev</a:t>
            </a:r>
          </a:p>
          <a:p>
            <a:r>
              <a:rPr lang="sl-SI" dirty="0" smtClean="0"/>
              <a:t>hrast</a:t>
            </a:r>
          </a:p>
          <a:p>
            <a:r>
              <a:rPr lang="sl-SI" dirty="0" smtClean="0"/>
              <a:t>jesen</a:t>
            </a:r>
          </a:p>
          <a:p>
            <a:r>
              <a:rPr lang="sl-SI" dirty="0" smtClean="0"/>
              <a:t>lipa</a:t>
            </a:r>
          </a:p>
          <a:p>
            <a:r>
              <a:rPr lang="sl-SI" dirty="0" smtClean="0"/>
              <a:t>oreh</a:t>
            </a:r>
            <a:endParaRPr lang="sl-SI" dirty="0"/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Iglavci</a:t>
            </a:r>
            <a:endParaRPr lang="sl-SI" dirty="0"/>
          </a:p>
        </p:txBody>
      </p:sp>
      <p:sp>
        <p:nvSpPr>
          <p:cNvPr id="15" name="Ograda vsebine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smreka</a:t>
            </a:r>
          </a:p>
          <a:p>
            <a:r>
              <a:rPr lang="sl-SI" dirty="0" smtClean="0"/>
              <a:t>bor</a:t>
            </a:r>
          </a:p>
          <a:p>
            <a:r>
              <a:rPr lang="sl-SI" dirty="0" smtClean="0"/>
              <a:t>macesen</a:t>
            </a:r>
          </a:p>
          <a:p>
            <a:endParaRPr lang="sl-SI" dirty="0" smtClean="0"/>
          </a:p>
        </p:txBody>
      </p:sp>
      <p:pic>
        <p:nvPicPr>
          <p:cNvPr id="18434" name="Picture 2" descr="http://www2.arnes.si/~opoljanelj/projekti/gozdna_pot/smreka_igl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2742">
            <a:off x="5143504" y="3857628"/>
            <a:ext cx="2857500" cy="2143125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QSERUUExQWFRUVGBgYGBgYGRgaGBgaGBwcFxcbGxwYGyYeGxojGhUXIC8gIycpLCwsGB4xNTAqNSYsLCkBCQoKDgwOGg8PGiwkHyQsLCwsLCwsLCksLCwpLCksKSwpLCwsLCwsLCwsLCwsLCwsLCwsLCwpLCwsLCksLCwpLP/AABEIANYA6wMBIgACEQEDEQH/xAAbAAACAwEBAQAAAAAAAAAAAAADBAIFBgABB//EAEIQAAEDAgQEAwUGBQIGAQUAAAECAxEAIQQSMUEFIlFhE3GBBjKRobEUQlJywdEjYoLh8JLxBxUzQ6KyUxYkY8LS/8QAGgEAAwEBAQEAAAAAAAAAAAAAAQIDAAQFBv/EADARAAICAgECBQIEBgMAAAAAAAABAhEDITESQQQiUWFxE/AygZHRI0OhscHxBRQz/9oADAMBAAIRAxEAPwDLcM/iudgKdxLQm4HlS3CTkV509iSM0g+dfMSe9EGKJV02qacPJF9aIlsbUVlEKE0HIAJKOc7EGmMUgqRpKk39KAfePmb00yZsdxFc7k4yTQ8XTM5hMOVOZ9ekVds4Uk3TVO6wvCLzI5m9x0rS8J4ql5Nj/Y1153aU47RecU9xAlGXapNq3q1LgsVQaVfYbJtmg+n1rmjmV2yJycZapYDFgqgnyqCQlOifjf5VIvTqlPokD9Kp/wBjHF2lZjccCy5RlN94MVmfaxoF8jNGkxczVecWr/Y/2oRfPU/AVfL/AMj1w6YRoAfh7SG1haleIRPKRYHqIpnGY4u6lFhEBMD4daSDS1CQLDqBXgwDh0T8D+9cUs2WSqTMHbdDapCQCKdXxNSh+K4OWLW7dO1AY4aR/wBQTHUwB6i9GyAEZUKMm5SIQkedaHWt9VBNFgcS4UApTBy8x92PXa0R2q1RxtSUqCHEOLSASmCUg73mT0msS6/lQsoEFIzXJJiYkjSmRgHCpfhOeG4bJWEyYVCgI3tNd8PFSWt36l4zi6TPoeH4whaUmwkSR060DEcYaWCBBjfb+9YN32MxySPs+MLqolSHkch9fPyqPBuKhxTjD6C1iGzzNmcqh+JO3pXtxyOicovsF+weLisqDYXPQ9YrUHgISjSCd/8AashgscWny4kWFo7CrnEf8QPEGRDaivpaKlhyQd3yRMlx/h5S6TMgWmq9xgEVZ8cRiHAC4IGsDc96rcMq1683xNLJwYqfsMKp5LRAq9wnsopwZ5gaxTWK4InKI1oPDNLqGKng/DvFUE9Qa3mB4SENpSQRA20qi4DwvKnMDzA2rXNcSECZnyrs8HGMU5S5YKs+R8QwgbJVsBNVWBWVAybkz+1WPHcVmCWxuZPlSmHwsXivJ0oG5GUJtAqbPvipZIEVACCK5+oFESLnpeKLhzehdRttTGFRIMaihIyJOtA63mhYHh6W1KWklM7bU5nmj4doQfpQU3TSH44F0u/zD1qfi+p7GprwQF1QBRMHh/FnLyJFs0VNQcnSNVgTOlRWMuppRfAMWhfI4lQJ1VYVb4bgZVlLrgWdwgQn4m5roeLFBeaVsdwS7i2GaUqYTI8jUnOErXBCylM6JH66Vb+K2gnQadz8rxQXMeCLSTERoDfTrMb1H6tfhpCWeNNBIuSQBPXz9aKnFke6iY3vFLF1epCWwfvKImd9f2oa1N/fccd7JBj0J/alVt2I2NlxwyQ4y2OhItGvU0BSlkIStwuZlBKbECDEnvG1DV4aW/FSyAZhGeVEny0ptQPjsJV9wSrzCcyj8TTa7AJYFuH8QFCxSPhIA+tXXDXAnKq5hKJ89LfOqXh+IzF5dxIbF7aKANWQ4iGIUrQCfnEfOurE0n7WGPKNng8QhtK3FkJ2v0H7msrhcSjFcQQtTf3VIk25YOWe8SR0mmMWx9syFuUFM5pFojl870lw3Dq8cJQqMiHiCbkulJSVX1AkAetess6klFf7OxRptsx7uMWrEFlm4zqAJ/CCRNajAcOThCVuRlIgk7VjuCOFlxLiUzFj+tXXtF7XB9HhBspnUmnxShCHVLk5WX+M9qMK8MiDmUBoP3rK/ZMpFrKNVOHZ8NWZJvWswOAL6kZvdkXFQyTXiGl3BoveDYV1LJ0IGlqyePxDgfIWdToNK+huksMmwIisUrAqecLhAANhV/ER8qguTIfwDC0pzA8v+TV+G0bEfKklYFbbQi9tDr/tVOjg77gzpUUhWxkEbEfGlf8ACpBR88aEkrUaeGIEQm8VXpXJy7GrxrCZQIFeRMwvhm1Qcw8q9W3Vglo0pi3QmouLfBlsUg6UZqgLxAm15pjDOAXNPGDb2BaYw2sGwtTrDwRO5On96rlviaM0ukni6XaGLBlkLJKtu9qdaSUjoO0HXTsPU0oUxlzEW1AE+XajeLblTlnqSMw7Aa+VSeXtEwVMAzzA9SSdNQUi2tvnS70bqsbRuN9E/wBq8XIjMrJI7pnvAEz1mgrSkaAqUe2XyMCVn5VOrFbPSpOgSSdINvOALn41zi1A8yg1PS3lATKia8cChZag2DeBY/BEk+pFRStsCQ2twi8q5UDrMX+JplEWz1KmhJCXHSLmRkT3kkk/OiY3FkNCAEZ4CUpBkgmCbye3ep4vMtKWxCfFUmEgAcupUqP5ZMd71zSw7iQfuNc5/KmyB5xf1p+ODEsc3mdbZB5UwO3LzK/QTU8IsrfWTsiJ6ZzJM7QCPhQMESpbrmhgIH5nDfXeDShxkJcgx4ijJH4QLD5ijHXICyCMqHsvMCUR1MqBGnlV0xhMxBAknQETHczQPZzh5SnOQCtcRP3Exr+arHHcTawyCoqE+d1dY7V0qDrerLwgkrY3xDHDCsQk85tO5J6VUezCFZ3FrEcpAnUEg/O5mqzCuOYoreWSkJIAT+EEE2n70Xnrar5hIQzAsVmw3jUqPcmrwW1J9uEU1XUxVj2ZDLYMSNqpsVgUKciItbatW1j1JQQYVAkAmB8ayI9rsMpavGSptU7iwjvXW5/UScScYuS0H4f7K+KVCfd6b1pcKlOHaCFQI660h7P8aZC+RwKSrvU/alYX6dPnVItQg5JbFcXHlBeHcU+1FSJOVOncdasMPhghGSJInT4ispwPB84WFKSEgneD2kVaDGutrJVJRCSFawQSDJ1gg71JeM1xsCQ7/wAzlZSRoUiOxBMj0BqSVL2giTfrel3FJdg+6uTlI0t19DUG3CkQQZHSY9KXqcnbNZ8cwSVZs2wrSM8WGW9IhsRalnVhJg1yN9W0Z7LlrioUelU2MxmZfbShFJVppTGE4MpRBNh31rPpith4D4FoU6cCfSjI4ahOij2O1NsLUBCh/epPKntGbKj7IQauGGBlgrCO83PyNDb5jJsP8inGMOEc6FhWvu5YHmpfnqAahOUpcGQQkBIypmNFEwFDfv8AOhmSAfcEQSOVPqoypR/KDXqcxuIgXKtY7ha7D+kVBaBZRVm/m79Atep7JFTUKEb2RzNi8FR/0J/1K5lelSClhOzSRc6oB8yedXwqSEKUJSkJ/mHL8Vrv8KG2lvOAVZ1Gfdk/+Sr/AAA86IDxlbI0lZ6hJSgfDmV2k0fFNlS0NGEgkrWlIjKhF+Y7qPw86lhOdSnIAQ1yoFozxJUfyi51oKXcrbj5F3PcnXKDCf8AUu/9Jqi1pGJoVmcedOw8NPYqu525USKjg+RguEXdUT3CE3AHnYVDiDGRtLIMqMBX51cznrdIo3EBIS2nQZW06X0KjPnlpAEWkFGHBOqsy/VRyJ+Ek0TA8GC1NFZhtKJOl1KVISCdyPpReIN5gAkWJQgeSRH/ALH5VDEhXiqUqPBRygzJGQDNHQ6/6TVsdKXmV9wx1se4l7Q5AEsDMpXKDBATsYn3j6RVA5h7rU4pSyLEkyVmYSB/KFSANyJ0SaZ4asqJXlJmcp3SJIEbknQdLnaiutkutNiIEqXE3KQcoE7Ax8D1NVlklN2UlNvkZ4KpaEhOUQsqWokZiMqYSE7CM4HeTVy45KjMwbH9D8KREIbzq3kCB+JZP/qlFEwhgQTOX5jalhNt7Fb7DTDn3SbjQ9aYXxZkoLeIbSuPxJSZ9aQWQRGpGlVnGUqVCoi0db10YssoS0ZMqOK8Dw6llTWZm9vDJj4V3DcC4paUKxalpn3VIn0mdTUEzprVz7O8MUFFwkCOWDFwdSDNiKR5cibHWSXA4vAOICgnLE5gBIV0NjU8PxVaRCwFdREE9fOmlrc0zDyMGZ8u9ehJ+8jf/LGpxj3QjZ4w0iT4dpuUHTqYqQdNALIF0nrbShwv/IrojOkKYBjCKTrcVSceuoAa1qsKTBEaVQcSwQK843oYpVPZWOw/BFlMTV4lWb/as5hVmYqyw7XML1z54dcrBItfFtER3tXq1gixEiglFLrT0rmcWtE9DOLdBvr2A/em8K4IBSMsaScxHmVgIT86plrO+29OYXGEm6nHFG+WNh3NhbcCmSbDZYeLNySojf3iOnMqEgflFTQhRJUmB3HOods6uUfGvEJXacjc6EwpfxUYoeLZbCM63FuHRIzWPy02tT9Pb7/QUmcMgAqcWVawM5UVR5QI7gmpNnIyFJQA6/KWwLZUzE3kyeteOYUktsGApYzOH8CRcpEbBPTUmmcI4HX1vEQ20MiBsIBn1CfmRQXsYHicNAbwqDqOZQ2QOZarayZ9AOtEcIW8OWG2EhZT30aT5xHxNQ4erlW+v/uE2n/to2FtCrKmfOiYRMM+IoXdWpxX5W/djoMxpXta+P3CCZJU+pa9GgVKJM8xvfrdSR6V2Fb/AIhUY/hozds5/ur/AManw9qGyTq4uD+VH8Rc9icorlEJQStWUqXKgdQG5uJ1vApGr2u7r8kYZDoQpDiroQF5juCjUwO59ZFZJ/FO4twJEpCoAT6EEntcmnHHV4gZ/cbAvcDMTE280j607wXCggrPu+6AR7xGv9O6vQb1dSpv1NVlnh0htuZshNjfYQVn0NgdB+avcAiVZyBcCw2A5o+UetL49wqUhq4I5lnyPKkx/MZO2tW3DgAq5iSfgL/RE+tPdIYDxN2PCRBIAUFp7HKkKHaUmpYUxy6xp3TtVXjHYcDkyPdPTYny1irFtWiR5g9uk1PE9uxXyFdVGkA6jvVbjsUEpkCzh+B8vOnMYQUwbd6zHtJxYoZjJqdtlDee4q8XWVUGO2OYjDAGat+AY8JSqRIPWPpXzzBceedUEH4xf41r+HOLEJBIz2k9RoBan8dadxKVTNEcQkxCRrflAiuccRuPOx/fpVOvKk86ipXb/IFHS8UgQFCTAkT9K4sedtbEZZB9uYzL9Cr9aQe4skKIk+pE/SgrflQBjQknQW7Vxam/XtVHkbXlA0V+EKUm4q3RwrDv2IAJrOgSab4W+M6kk7a1XDJ3sti3plHxvhf2Z4o1SbpP6VBC9KtfajBlTYdmYsapU41SAOWRRlvgWSLZlSlAnTzrnMWoJyRE3Nrmqz/m6jsasGWswkmoTuKEoUpvDZycocDYGpJAifTNXONhJkUF282Hx6VJOwUHU20L51OEazofncU40jMpObRpPiO7CfupA7SBHnVYXIgEfeSPSbj1MCmsPiQsZF8oddzLXf3U7D50+6AOeIrJn/7uKMJ1kJmABGxiT2A607jGcjSMOiZJgnufePx/SgcN4khzELWLZElLKegsJjskUPEcRyYg8slCeUXN1RBNUqk2jD2ObIQUJi0NjvlJzD4k1DijyUHwiTypQ2QPu2zOa94mqEcXykKKpJvrpFrDqaMnGuPFSktKUVSVFRgX6egFSUZWvg1jHFONpSy2m6ikEFI+9nIJPaEgesdaomeJLeeT4kS6tEpiwExfoO3rT+NwCiklSkJFhy5l+kxlBms3iWEJMypXwFdOGEK6RXI3fFcc2pbbKMpBUBkTcmdhFpJtVpnDaMyoGURygQkJ2TGwI/qPkKqPZlpKilwFNmynQBSVGy8se7AtnPeiccxGZQZRGqcwE+7sOwJAB7DuamoqLKdgnCEFRWs+8oyOwAgJ9AVdpqz4ivwkCIGbNr0SMn715wzDgATMayfy5r+gR8T1qoecViHUjsB2CRf4ampzno3CILTDSVRIzG38tpnvNO4YZQBPKbpO4/zSoY7EiCgDlQgj4kXrsK7CfDX5pUPrU4ciD2JE3BCevbuO1UOOaDiVpVBJGttR7pq0kxvOnSe3lVc4m+2W46+Y7VWUtphRXexuDReUjNWxxXDkwgwRJSBG02HlrrWYw7SQqxi9aZ3GhKRCjl3GvnXuQcMkKl3KtipaSlRSkCR1mLa33oS8dISUwCDPoLf5505gsO+/aMqbnxCIgAWgG5m3zqs4qgNqhF9j9fqa8HH4XIl1S0v7isTx75XAEaXgRN5vVmzi2wkCY7RVM0i8mj/Z1G4SYruxSljXlWgNsUW5lHe1AYVCwes0Nbkqtpapg2FcfUKmW4dCkKQdCKWTw9JFe4ZPWmEiK0m3QZS4KbGYFSdBansKiECncT7sxpVAfaEXFP0ynEZbG3EGZNeJbJFxFr/2ilRxxGqjFJ4n2wbSeQZu5sKWODJJ0kFJsvDlBGcjNqZ1O30tQnXULlKbk5U2EkAGYT00qk4CDiXHHHc+tlCAjSyTMEbEHT61qkYpLdmsgHQAj1JP1JrZV9GVLbGaURjhvAnQnMkJak++4eaNOUEWFqsm2WWp8V4OK/mCbAHSwuN4pFrAPuC/Kk6SeW9zE3+AozXBkIBKiFRrn5UDTf4/tQhkmuCQMYpolQw2FCj1CQBf5xXFl0++6lq05W05lRpsP1owxxVKGhnAvyjI2BpdRuRG9LqKRJUovHXK2rK2n8x3FLKTvnfsKJPZSqEtqdgf91SlE/0gwKoOLOqMhQCQL5RAA2vGlaN3iCwnKnw0IVMlCT00nVW2nxqpRhCrxUgHOkZkyNYvN7SOhpsbaexTR8LhnCg2sL2Mm3LNtIUDl7zqq1dwnDeI4pwmcxJnQBPuA/8AkI7+VDVjFIYQ0k3KlTuSJKVqFrzYZz5J3NNcPxiE5GgFKUqRCACYaOYqk2HNF/LrVZJpUUHeJYoXgnLzW0kKVp5nKAPLtXYFottFZHM5odLTc+pt5VDCYUvO5b5U3WrWOsneLjzmj8UezLygRPKnsB/Yx6muGTswrhmeRSz94hI79TUcGxnSUA86JjuOnlanMagJKG07ED1tmNLsDnI3BlPcHUfEGhF09i0esmQFRzJ1/wA7Uu/rIuCb+VrinnBMrG3vd+9vnQHsPaRpNh06jyNWfAyKV5MKrTexym3HwFwYFh3rM8YfS2EAmCSSCbCOnmLVLgHHsO05LjqU5kxN7H0FhXp+Dk7jKtFOl1wfYeKBCWySBXzfFy45lSJJ0qt437csk5RiipIO2Yj6VH2d/wCJWBwzhW54q9gEonXc5iK9LK1lmoU69RWnZZYzgbqESR8JozWKGUeVOcR/4p4fEIhppRndakII9JNZc8aQe3b/AGrkzNY3WMf6UyuRUXsRlFLL4k2I5hQDxtomAST2E15kcMm+Cag/QsGOMnpTGI4tCQelDOCBQCAQbG/Q71luL4J8E3lO1XhhU5VdDRim6NY97Zspbg8yugrIYh9byyUIIBPS1M8A4alQJWnmB0NaX7PKeUAeVUc4YZdEVv1KtqL6TLMcAWojOYnpWuwXs/h2UBXh+Io2AOpJtafOhYFklYEb3q8K0pPvQRGxMdLbzQnmn0t2Sk3ewuH4G6Uy6rKn8MlakjpacoFrdqfIZw1+UTBSSCpauoj9bVWt4l1QyspACpJXky9jBOgHW5phrg6G053SDI5lLJCZ7DVR1rg57WxZNhVcUW5IZRbdbnKBPaY+JNRXghGZ1ZeKdycrSe+wJ8vnQzxErkMoK4+8vlbT3CfIbxXq8OIzvKDkaZuVlB7Ae8f8vTVeufgnZFT4XOXmA3UfDZHkPvbbTahrCYGZKnY2ADTXkAbq9aJdYGW4/wDkc5Wkz+FJ16UN5aAhRSc8nKFnVajrA0Skdr6TS+39v3ADecK3W0qy5rKUBGVI0CE/Mn0FDYP/AN3M/jG9xmV08qkpjLiGsokhcfmgjXvJNGZEYpERq4OgMKXS13XoYUcwyggrQlCi20kojUyLE35tDbsO9UrCXEN+MFKztnKY6L5RI2AMGtLgTzgHdkj5GPhQmcKFNuo5QFIUd5zABab+Yq31On9UHk89l+OKJLKkwVRlT7qQEJ5itR6mLD5CKssBBzvnRMpR/MrS0+ZNUbmAkcohYAWQlRJtB3vcUrwXj5HiJWSSAVIIuBACYPQACbfrSTh18DJmnwo51LNwgRP8xsT9R6Ui6TmTBhUEpPUgmQf08jTmCfStpsNgm8gke+oylJA/DYn0B3oPF2Jsi2RQSg9ShJn4kK+FQjHbszDsPySU6/eT+seWteqRlkxKSDB1A8+w1pfBPBxIdBhSbKEgQevragv+1PIAhMZ+Yk6C5BTHmNelqaCbCIcdwKcVlbSYSkhSVJykklN79KpsN7CocP8A1HSOsgfpV1w7BKQpK+WBoM0a3G1XeCwhDilyMqpMTMHeNomu2OaeOFRdF4ZHVGAxfsewhRB8Q/1/2qH/ANM4Yf8AyAjcqB+oq043jf4xFAwuFcfVlQPMmyU9Mx29a6I5sleaQvU2yqf4ARCmlSeht5edethoiVhaVbgLUAD5bVpmMD4RyrEqSZjKbjrbUUviOGtrUVELJJPuoTHpr9aK8R08u0dEMkVqRnFezqB94mi4TgaEuApJkU2lc01h2ym9SebJW2cikyzccMCdtD07HsaUbylwFUARvQH1bg+YpVwkyDSddpIF07LZ7DoBlJBnpRmMEo2FVGGcLYKkiRGlPYDjodhIOUqtG9L9NO5llFS8wQkMuSeYnp/lqt+G4JDhKnFNkCDlChEdFEfQa1U+CUrJme1uhMGe8VY8PwCnUKOYbEphMk//AK6GlcrqKF1zFDbvFhytsNha0nlMco7gC5tuYrxvhC3DnxC8xvCQbD1FgOw+NSaxDTXIynOsgSE6i+ql9OwoisCtZ/iqEX/hNyB5KOprdN6f6Ig9vZ32mZSyjPkF4s0iN1H7xqBYPvLIcUPvLs0gbQk7+fzoynx7jaAQnvlbT3J+8fI+tLqTmUIHiqEEZpS0n8qU3J3k6xRa7f0XH5sB45h0uS46StMEyq0gfhSR7sbwBQXVlWIYTASnlITsM0WPwp14Z3G2lHMVqzL25U3v2tp2oVziG1RdMKPmcyv1FJNtJxNRBN8S0TutSv8AzV//ADUcIqX2zIEpcJ0i5Xsangx/FQTs2T6lJWT6TNdgR/Ebto0ox/SSPrNTl3+EA8wShnbnsO15BPnRuGov2PLIjcFB77V5gBzt9Blve0qPzvRMGgZkySDmUBsLKJPrftW5b+/QKFcM2lCkgSFQCmdFgWUkdwQbd6yHFsD4b7oBBGYxHSbH5aVu+LpyBRzAjOqNspuZt1E1kXMGpwrdiBqT1J6es1aL6G2F60A4PxdbS0tpJCColRnSdfKBOnWtPj3pYSWjMQsq2FxkEnexPx61kU8PMKETc27VY4fiU4ctEmxSe5IBHytQypPzRFi+xb4h1pTZWizp99tQteyo2NzNKMYEEW8qDg1lRAVtYGrINlFtJ2HTv0qHemNZFtAzAKsNO3madwakoUSCpIgjaL+YpdeJGhKQTtFz/aimAgySlMHWctvnVF6MKMpxSC6o96vfZ/AvKQrMhPhKgy5aCNwNSKKx7OolLinEm4VlslJOwkqkjQ2FMcV4k6sqStaO2S5JjTUi2t6ZzVUhnrkDjcQhsjIA4sDVV0JHZO/rNAGAeXzXvfUD5bUZGHSjmcHMYKETJJ/Evy1+g6tJ4Wp3nW4AVXgmCBtba0VLngX5MWygCrJpqR86SDd6b8OEjmgnt+tX66KJqjzKBqbV74Q211E7il3MPM8+1ehkwBm0mL6daXQjfsNMrKTMAiCCKUVg2lRAyLF5Fr1JDSkmyqi4FnVM9xrVI2uAKbQ+5OQQoKURBO4HlVjw5oFJQSSTcpAGWLDmVfroBVEcGT2G5kSd79hVtwnGJbmbwAAlO/edhU5VaY7dl80yEggD/SkydwL+XapPt6AmxHujU9lEXiL2pXhuLU8IQMgSSBF5m+pJMgbmn1JDYKQCpR7/AFNdMYprWl/UmDOH05bWhMwlIHXZPkLmieNGVKNVSEgDU7m+iB86kpBIlZhP4eo3k9KXwCQpbjqvugRI90RYJ6QJPmaZpx4+/cAjwYy8TMwybm5736GfpRmky85/Khf/AKNpHzM1HgzEIKtCtKU+QmPmKkxfxldVKSPVSR9E/OuVxuL92jIjEF0//jCZ80osPOYjvUmYDrhmMrZ9LAD1oqbB5X8wQPQp/aaitQCX4EQIudVFQHpoY8qXJG+p+5kQwvvoFxZM30Bk/G4o60AFSlABJLt5uClUz10J9QDXuFR/Fzg6ZQR1SRYkeQn0qDo8SUky2VKUr8+dRt/TaN5BpXpv74CloriVPrJcMJCjP829zppEedM495AAbT0kjYJ1k/zE0V50JAypAkwhI+8d52ivGeHlCDIlbkTEAxMkRQp8GZSPpgkgTzEEW2N9L1JhlLh0AUdD17AUcCH3UqMBSyoRt09INDew5aVO30pfYUGcKWjOoB226x3rxOJBUSDY/d6+dGTipGW0TY9aBisB96YJ07jrFC7dB4GEwshUSUyY2E6X6+VSwzWY5Aq6joQVieuUg3v5VVs4sJiTpsRvV7wNbmYwk5lgwoyGtyCSNQLwNDVI2lQ8VbJcSSElKCltxRTKAAQqwuVGQIt8qG5laied3QJAhCbSYG8f3vTL7wZBSglx1w8y9VEkTYbDagYHCTmWtQgXWs3HXKN/M7+VJp6XAXydhMISS45JkiSbZ1agRHuVS8Rx7hdXJIOYiIOgsN+gFXr2NhKnIIQgBKAdio5QfS5Pe21UPF8OC8s5wJj7s7DerJeooqtozYXPWhJZUJE2NeOOrj9ZvQi2s0yv1MwisMRqqu8AfiHxoRwvVXzoZaQNVCmXyKFWhP4x8aYwiYuHJ9Z89aUb8Le/pTbLKSOW02j96ejII9iyQRbsTaOtdhlt7nN2SDfrroKHisHadY+PyoYUEnaw/wA9e1S0+B7NjwfHFxKkhAbQkCIty7yfgatkrSBCeY9TYf3rI8MeSFpUpwnoNbHURoK1LbsjLGXpP69u1dGCdqmAr+N4kn+HMqIlR6ScqR+tBRiz9mJCSAtfhg2OYXCjpYwmnzwlKlqX1CQe+t+oN69xuBH2dCBaIKZJN53OulCUJuTYoXCNwlR/nn4CE0JhnIiCbqdkjWBdcedvnTKrJE/ekwO5mhOpCEok2zOK9CIv8SJopJdL9zUB8CAgHVTqj56n6E/GhY4ZcM4AMxcUEyR9/MSfQTHrRcbiv+kUFOrkRfmGXLVM7xlL6mUhPKskqSCAQschkmeTRWlwO1QkouOvVjJbG20SVnNCVApXaZLcJTEW3n+kiiNuBWnK0jXYnoO6j1qS+eGmpyz3iLkE2/wmvVMBUNI9xBOY6yRvXIn1+d/7C9aR5h4MurHUJGgsNB2AqWKxSuVOilDMqNUIEn0JAjyqanQZUQMjdoG5NwkdjaY70JhglDi1H+I6MoH5rSPhHlVYX+bFfsV/ElZ3FzylEAQI2Eb3EiKJhnc4hc5gO194vbepY7kxRn3VgDzERUMdhspCpJF9flpvWrYoo814ZmDlPyJ60VDsxv1Ufuj+9HVifERCjJOgEQarHQUGDMTvt5/vStJjLRDG4LNomVEiJMT8SOxvV6vDAMpSEuIKQFFefMjU3MGCozoOsbVUtLQ4tIWQU6qk6gXi1+ggazV79ln+I8PDbHuNgAHKdCQNDbXbSmlJUrKJUgOGwYUVHRI99xQuRHQaT0Gu5qBUHVJCOVsaE/eEyVntJhM6m+gqTjinyUJ/6KSEjLYrOuXXSRc0/h2IBANkkFVoSopsEDcJSAJ+G1zCDbti/AjxlH8BSUk28MxrabE9zraqnEBM+6nRO4/COomrB3FhbTrgsk8oITzphQ6WUCRPWq7HFGcy4sG33ew6001sBRfalHQfKvFhZ3rjxH8IoZcWrePKrdLXahWSODtKlfOopLQOs1ww6Z5lCjsNpvH+9OvkxJtaTNiN/wDelsM6QFbf3rhqojpReGp5t/Sg3SMNrxxyJGYEgawcx/y1KjDFRvvT68OSZ1nr+9etABYTMz+l6h1d0NRYN8o9wgxExbSLU05xtaFAFQEAiSkGVRGppPGPDKTJISJnp6fAVVYvikq/EkiAYgzrN9INvjUcUZvaGaSZcp485lcEgkQJIEiQYgCnMZxlRU2lAF0I11zm8a6TWQGPVlUNyZKt72iNK7EcQWqDMRAEW08vOupRmtWKaLjXHc+WQQOSY6mYHa6h5x2oXFOMQgJUolSAqe5SZj/Unbes7iHCobxCd/wiJ+tRc5hc6ij9NOrZuplp/wA3UpKgM0wnKRaLHObecelOcBwI8VAUSAr3iLkg7Dz/AFqlU080lDiQMuh6xpNbbCcNT4SHknUDyBF6Dhry8FIwbXUXD58OEpIU4owOg9BXfZChsNpuokZldTPXoIpDg/E+daVZEk2C95JmB6A6UXiXFAP4bRvcEkX9PWo2lbn24QGkgDuVbgbSTkbuT3F1K9Baj4nEDlCbFzkRtlQLKPqPrXuDwmROVVpzZjrqmI+YNL4gkkqRdbgCGx+FJspX1oJuur1EaoBxRoORA0bQU7EAyRHkkgUBGKVl8NUTpO/cSaexyMjiMugSlM2jTLPoUj41V8dwmSSnaFG1wkiNOx26EdKZxe6AJPLKFW0PyrzEnMJTcgX70XCPBxBB1GoJtH7zVeUFBAmRsf0NTSDxoa4VC1wQopF1RII25ovAq3WPFUpRW6poAA5hBVEBKZPmbiluGICUKcVKAo5SASFGBIgC/Xpa9Wa05GvEUmwOVtvqo6HfznoCaZ83+i/yPTqiaWAhSEIHOUmbWZSLadTt/Y0V9ARCYhMkRrJIJJn/AC9eN4VSU3MuuqlR2zkaxqEpGg7CqtTmV9DaY5EptJCuaSTaxNh5yau10IWyrwMeE5+ZJEECb9/p3oeLBKyb/wCgntrNFZgNjl95aRIERF726kV5kkkgKAlUc2lzUHbMUCsWkWSme5tXBBNyfQWHxqCFT7iZ7nSi5TllRmdBtXbVCk8HhUkE7Drv3FeIAAUethRHcRCQNRFpEWqDoASBp50rdmIpSMp8/Sp4dRSkkD16eX71FSLC9ScsmkMWP2wlsBSjJvYH0E6AeW9LBk3Mwdz+9N4NSVpAUqDEX+AqDzV8qdiZJ0VH6VPvoIqpuddBpSy0yoxsKexAiANVGw+p9NKTYblSvJVVWgA0jX/N6iE2NFaGvka8bFj5GjZiIRavWGCdOk1zd4PeCKu2UBsAReNe1JOXToIco/hBBg2io+z2MW04phRlsiQOk0VToiaDw05nlLOgEChi6optnRhtJyY5j8IpCwuLTY/v5VYcFWlbiiUycuaTbcJFu81YtZF4ZYVEjSsyy4UqBFiCkjzFxQzYUqk+GaaUXfY0ePSZS1cSSpR17D0AJPoKDhDmWsgwlILaVAWgaq84HzqDGO8QOiP4ikwkz6kDoLVzxLOHCdFOWBGsan9qhF+a3wiTQVlvxmTO615Z6A2qsaflXhrspJgW1nUHt+lWmHIbZgmPDPNJ0Jv62Iqt9ocJmHiJ1TrGpG+m41rp6eqCa5oVaKHGNqYcOX3SbfWKYdcC0pUIkm4vM9RRH8QHm0yQFCRJNjbsNaXwiMqj0Gvb96hJrkKVFzgPDKELcVmCBlQ2kGVaEEkCLqUL9iKtMMyXHC6oQAFZBMxaFRtMDXz2qrwYeXLaFIDZuSAQoEkEgqGvl3NXbrMw0DyqjXQJTb0kiD2z9K6MWKvM+40xRxzeTKoCRulsE5zO2YkAeg2qhW8ftLpUAQAvLbQJBywfOKseJcSIWkJVCnCnLy3CEkCDOx1jvG1VrhBU+YI1AuYIKwDptG21DK+xM5tZShqSqJWu8GTGXt+D50fBcQS22lK5zROk+9zD5EUNaCYCbFLAIBuJUc+u0JJ+FZnieLK3lmfvEcp5eXlEdrVsMHJ2MkBbdBF5iQO9GxDuZcDRI09fpaurq6HwxAbiiV+VEXzKHYV1dU3/AIMePDniuxBuItavK6lXKAWHDGiSTMHbt386fU3E11dQXIwmg5nNIyj9JpbBJkr7JNdXVgEcKNfyn6VPBN3g6EGurqAS+c4MhKARrmm/08qDiCJFdXVH+YFFNj8acxA2q54UxCQdzeurq65ryHTl/wDNDPFCfDKQYmqbC4k5UxPQz2NdXU0PNjafsZ/gGv8AmpbIV0/W361osJii8hLq7llGkABRkn0Gnwrq6uLIlRNcBeG2bGa5dJWo6yVG0z0y/OqrGulvxGwo5QYHrf4XiurqbI/4cRFyVTYGYR1P9qabMOZrwSQQDBtuDFjXV1R7hNLwkQqBCUElKUgRBOqj3o6AIWe0DqEiw31ggeqq8rq9Lw+4W/f9gSMrjhGOQJJy5An4ZzPmVGoKXyLA0W6RGkBMqGnc11dXJl7/AH6iIHxvElCHiCZISj0QUp+g0rIJNq6urs8L+B/JW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438" name="AutoShape 6" descr="data:image/jpeg;base64,/9j/4AAQSkZJRgABAQAAAQABAAD/2wCEAAkGBhQSERUUExQWFRUVGBgYGBgYGRgaGBgaGBwcFxcbGxwYGyYeGxojGhUXIC8gIycpLCwsGB4xNTAqNSYsLCkBCQoKDgwOGg8PGiwkHyQsLCwsLCwsLCksLCwpLCksKSwpLCwsLCwsLCwsLCwsLCwsLCwsLCwpLCwsLCksLCwpLP/AABEIANYA6wMBIgACEQEDEQH/xAAbAAACAwEBAQAAAAAAAAAAAAADBAIFBgABB//EAEIQAAEDAgQEAwUGBQIGAQUAAAECAxEAIQQSMUEFIlFhE3GBBjKRobEUQlJywdEjYoLh8JLxBxUzQ6KyUxYkY8LS/8QAGgEAAwEBAQEAAAAAAAAAAAAAAQIDAAQFBv/EADARAAICAgECBQIEBgMAAAAAAAABAhEDITESQQQiUWFxE/AygZHRI0OhscHxBRQz/9oADAMBAAIRAxEAPwDLcM/iudgKdxLQm4HlS3CTkV509iSM0g+dfMSe9EGKJV02qacPJF9aIlsbUVlEKE0HIAJKOc7EGmMUgqRpKk39KAfePmb00yZsdxFc7k4yTQ8XTM5hMOVOZ9ekVds4Uk3TVO6wvCLzI5m9x0rS8J4ql5Nj/Y1153aU47RecU9xAlGXapNq3q1LgsVQaVfYbJtmg+n1rmjmV2yJycZapYDFgqgnyqCQlOifjf5VIvTqlPokD9Kp/wBjHF2lZjccCy5RlN94MVmfaxoF8jNGkxczVecWr/Y/2oRfPU/AVfL/AMj1w6YRoAfh7SG1haleIRPKRYHqIpnGY4u6lFhEBMD4daSDS1CQLDqBXgwDh0T8D+9cUs2WSqTMHbdDapCQCKdXxNSh+K4OWLW7dO1AY4aR/wBQTHUwB6i9GyAEZUKMm5SIQkedaHWt9VBNFgcS4UApTBy8x92PXa0R2q1RxtSUqCHEOLSASmCUg73mT0msS6/lQsoEFIzXJJiYkjSmRgHCpfhOeG4bJWEyYVCgI3tNd8PFSWt36l4zi6TPoeH4whaUmwkSR060DEcYaWCBBjfb+9YN32MxySPs+MLqolSHkch9fPyqPBuKhxTjD6C1iGzzNmcqh+JO3pXtxyOicovsF+weLisqDYXPQ9YrUHgISjSCd/8AashgscWny4kWFo7CrnEf8QPEGRDaivpaKlhyQd3yRMlx/h5S6TMgWmq9xgEVZ8cRiHAC4IGsDc96rcMq1683xNLJwYqfsMKp5LRAq9wnsopwZ5gaxTWK4InKI1oPDNLqGKng/DvFUE9Qa3mB4SENpSQRA20qi4DwvKnMDzA2rXNcSECZnyrs8HGMU5S5YKs+R8QwgbJVsBNVWBWVAybkz+1WPHcVmCWxuZPlSmHwsXivJ0oG5GUJtAqbPvipZIEVACCK5+oFESLnpeKLhzehdRttTGFRIMaihIyJOtA63mhYHh6W1KWklM7bU5nmj4doQfpQU3TSH44F0u/zD1qfi+p7GprwQF1QBRMHh/FnLyJFs0VNQcnSNVgTOlRWMuppRfAMWhfI4lQJ1VYVb4bgZVlLrgWdwgQn4m5roeLFBeaVsdwS7i2GaUqYTI8jUnOErXBCylM6JH66Vb+K2gnQadz8rxQXMeCLSTERoDfTrMb1H6tfhpCWeNNBIuSQBPXz9aKnFke6iY3vFLF1epCWwfvKImd9f2oa1N/fccd7JBj0J/alVt2I2NlxwyQ4y2OhItGvU0BSlkIStwuZlBKbECDEnvG1DV4aW/FSyAZhGeVEny0ptQPjsJV9wSrzCcyj8TTa7AJYFuH8QFCxSPhIA+tXXDXAnKq5hKJ89LfOqXh+IzF5dxIbF7aKANWQ4iGIUrQCfnEfOurE0n7WGPKNng8QhtK3FkJ2v0H7msrhcSjFcQQtTf3VIk25YOWe8SR0mmMWx9syFuUFM5pFojl870lw3Dq8cJQqMiHiCbkulJSVX1AkAetess6klFf7OxRptsx7uMWrEFlm4zqAJ/CCRNajAcOThCVuRlIgk7VjuCOFlxLiUzFj+tXXtF7XB9HhBspnUmnxShCHVLk5WX+M9qMK8MiDmUBoP3rK/ZMpFrKNVOHZ8NWZJvWswOAL6kZvdkXFQyTXiGl3BoveDYV1LJ0IGlqyePxDgfIWdToNK+huksMmwIisUrAqecLhAANhV/ER8qguTIfwDC0pzA8v+TV+G0bEfKklYFbbQi9tDr/tVOjg77gzpUUhWxkEbEfGlf8ACpBR88aEkrUaeGIEQm8VXpXJy7GrxrCZQIFeRMwvhm1Qcw8q9W3Vglo0pi3QmouLfBlsUg6UZqgLxAm15pjDOAXNPGDb2BaYw2sGwtTrDwRO5On96rlviaM0ukni6XaGLBlkLJKtu9qdaSUjoO0HXTsPU0oUxlzEW1AE+XajeLblTlnqSMw7Aa+VSeXtEwVMAzzA9SSdNQUi2tvnS70bqsbRuN9E/wBq8XIjMrJI7pnvAEz1mgrSkaAqUe2XyMCVn5VOrFbPSpOgSSdINvOALn41zi1A8yg1PS3lATKia8cChZag2DeBY/BEk+pFRStsCQ2twi8q5UDrMX+JplEWz1KmhJCXHSLmRkT3kkk/OiY3FkNCAEZ4CUpBkgmCbye3ep4vMtKWxCfFUmEgAcupUqP5ZMd71zSw7iQfuNc5/KmyB5xf1p+ODEsc3mdbZB5UwO3LzK/QTU8IsrfWTsiJ6ZzJM7QCPhQMESpbrmhgIH5nDfXeDShxkJcgx4ijJH4QLD5ijHXICyCMqHsvMCUR1MqBGnlV0xhMxBAknQETHczQPZzh5SnOQCtcRP3Exr+arHHcTawyCoqE+d1dY7V0qDrerLwgkrY3xDHDCsQk85tO5J6VUezCFZ3FrEcpAnUEg/O5mqzCuOYoreWSkJIAT+EEE2n70Xnrar5hIQzAsVmw3jUqPcmrwW1J9uEU1XUxVj2ZDLYMSNqpsVgUKciItbatW1j1JQQYVAkAmB8ayI9rsMpavGSptU7iwjvXW5/UScScYuS0H4f7K+KVCfd6b1pcKlOHaCFQI660h7P8aZC+RwKSrvU/alYX6dPnVItQg5JbFcXHlBeHcU+1FSJOVOncdasMPhghGSJInT4ispwPB84WFKSEgneD2kVaDGutrJVJRCSFawQSDJ1gg71JeM1xsCQ7/wAzlZSRoUiOxBMj0BqSVL2giTfrel3FJdg+6uTlI0t19DUG3CkQQZHSY9KXqcnbNZ8cwSVZs2wrSM8WGW9IhsRalnVhJg1yN9W0Z7LlrioUelU2MxmZfbShFJVppTGE4MpRBNh31rPpith4D4FoU6cCfSjI4ahOij2O1NsLUBCh/epPKntGbKj7IQauGGBlgrCO83PyNDb5jJsP8inGMOEc6FhWvu5YHmpfnqAahOUpcGQQkBIypmNFEwFDfv8AOhmSAfcEQSOVPqoypR/KDXqcxuIgXKtY7ha7D+kVBaBZRVm/m79Atep7JFTUKEb2RzNi8FR/0J/1K5lelSClhOzSRc6oB8yedXwqSEKUJSkJ/mHL8Vrv8KG2lvOAVZ1Gfdk/+Sr/AAA86IDxlbI0lZ6hJSgfDmV2k0fFNlS0NGEgkrWlIjKhF+Y7qPw86lhOdSnIAQ1yoFozxJUfyi51oKXcrbj5F3PcnXKDCf8AUu/9Jqi1pGJoVmcedOw8NPYqu525USKjg+RguEXdUT3CE3AHnYVDiDGRtLIMqMBX51cznrdIo3EBIS2nQZW06X0KjPnlpAEWkFGHBOqsy/VRyJ+Ek0TA8GC1NFZhtKJOl1KVISCdyPpReIN5gAkWJQgeSRH/ALH5VDEhXiqUqPBRygzJGQDNHQ6/6TVsdKXmV9wx1se4l7Q5AEsDMpXKDBATsYn3j6RVA5h7rU4pSyLEkyVmYSB/KFSANyJ0SaZ4asqJXlJmcp3SJIEbknQdLnaiutkutNiIEqXE3KQcoE7Ax8D1NVlklN2UlNvkZ4KpaEhOUQsqWokZiMqYSE7CM4HeTVy45KjMwbH9D8KREIbzq3kCB+JZP/qlFEwhgQTOX5jalhNt7Fb7DTDn3SbjQ9aYXxZkoLeIbSuPxJSZ9aQWQRGpGlVnGUqVCoi0db10YssoS0ZMqOK8Dw6llTWZm9vDJj4V3DcC4paUKxalpn3VIn0mdTUEzprVz7O8MUFFwkCOWDFwdSDNiKR5cibHWSXA4vAOICgnLE5gBIV0NjU8PxVaRCwFdREE9fOmlrc0zDyMGZ8u9ehJ+8jf/LGpxj3QjZ4w0iT4dpuUHTqYqQdNALIF0nrbShwv/IrojOkKYBjCKTrcVSceuoAa1qsKTBEaVQcSwQK843oYpVPZWOw/BFlMTV4lWb/as5hVmYqyw7XML1z54dcrBItfFtER3tXq1gixEiglFLrT0rmcWtE9DOLdBvr2A/em8K4IBSMsaScxHmVgIT86plrO+29OYXGEm6nHFG+WNh3NhbcCmSbDZYeLNySojf3iOnMqEgflFTQhRJUmB3HOods6uUfGvEJXacjc6EwpfxUYoeLZbCM63FuHRIzWPy02tT9Pb7/QUmcMgAqcWVawM5UVR5QI7gmpNnIyFJQA6/KWwLZUzE3kyeteOYUktsGApYzOH8CRcpEbBPTUmmcI4HX1vEQ20MiBsIBn1CfmRQXsYHicNAbwqDqOZQ2QOZarayZ9AOtEcIW8OWG2EhZT30aT5xHxNQ4erlW+v/uE2n/to2FtCrKmfOiYRMM+IoXdWpxX5W/djoMxpXta+P3CCZJU+pa9GgVKJM8xvfrdSR6V2Fb/AIhUY/hozds5/ur/AManw9qGyTq4uD+VH8Rc9icorlEJQStWUqXKgdQG5uJ1vApGr2u7r8kYZDoQpDiroQF5juCjUwO59ZFZJ/FO4twJEpCoAT6EEntcmnHHV4gZ/cbAvcDMTE280j607wXCggrPu+6AR7xGv9O6vQb1dSpv1NVlnh0htuZshNjfYQVn0NgdB+avcAiVZyBcCw2A5o+UetL49wqUhq4I5lnyPKkx/MZO2tW3DgAq5iSfgL/RE+tPdIYDxN2PCRBIAUFp7HKkKHaUmpYUxy6xp3TtVXjHYcDkyPdPTYny1irFtWiR5g9uk1PE9uxXyFdVGkA6jvVbjsUEpkCzh+B8vOnMYQUwbd6zHtJxYoZjJqdtlDee4q8XWVUGO2OYjDAGat+AY8JSqRIPWPpXzzBceedUEH4xf41r+HOLEJBIz2k9RoBan8dadxKVTNEcQkxCRrflAiuccRuPOx/fpVOvKk86ipXb/IFHS8UgQFCTAkT9K4sedtbEZZB9uYzL9Cr9aQe4skKIk+pE/SgrflQBjQknQW7Vxam/XtVHkbXlA0V+EKUm4q3RwrDv2IAJrOgSab4W+M6kk7a1XDJ3sti3plHxvhf2Z4o1SbpP6VBC9KtfajBlTYdmYsapU41SAOWRRlvgWSLZlSlAnTzrnMWoJyRE3Nrmqz/m6jsasGWswkmoTuKEoUpvDZycocDYGpJAifTNXONhJkUF282Hx6VJOwUHU20L51OEazofncU40jMpObRpPiO7CfupA7SBHnVYXIgEfeSPSbj1MCmsPiQsZF8oddzLXf3U7D50+6AOeIrJn/7uKMJ1kJmABGxiT2A607jGcjSMOiZJgnufePx/SgcN4khzELWLZElLKegsJjskUPEcRyYg8slCeUXN1RBNUqk2jD2ObIQUJi0NjvlJzD4k1DijyUHwiTypQ2QPu2zOa94mqEcXykKKpJvrpFrDqaMnGuPFSktKUVSVFRgX6egFSUZWvg1jHFONpSy2m6ikEFI+9nIJPaEgesdaomeJLeeT4kS6tEpiwExfoO3rT+NwCiklSkJFhy5l+kxlBms3iWEJMypXwFdOGEK6RXI3fFcc2pbbKMpBUBkTcmdhFpJtVpnDaMyoGURygQkJ2TGwI/qPkKqPZlpKilwFNmynQBSVGy8se7AtnPeiccxGZQZRGqcwE+7sOwJAB7DuamoqLKdgnCEFRWs+8oyOwAgJ9AVdpqz4ivwkCIGbNr0SMn715wzDgATMayfy5r+gR8T1qoecViHUjsB2CRf4ampzno3CILTDSVRIzG38tpnvNO4YZQBPKbpO4/zSoY7EiCgDlQgj4kXrsK7CfDX5pUPrU4ciD2JE3BCevbuO1UOOaDiVpVBJGttR7pq0kxvOnSe3lVc4m+2W46+Y7VWUtphRXexuDReUjNWxxXDkwgwRJSBG02HlrrWYw7SQqxi9aZ3GhKRCjl3GvnXuQcMkKl3KtipaSlRSkCR1mLa33oS8dISUwCDPoLf5505gsO+/aMqbnxCIgAWgG5m3zqs4qgNqhF9j9fqa8HH4XIl1S0v7isTx75XAEaXgRN5vVmzi2wkCY7RVM0i8mj/Z1G4SYruxSljXlWgNsUW5lHe1AYVCwes0Nbkqtpapg2FcfUKmW4dCkKQdCKWTw9JFe4ZPWmEiK0m3QZS4KbGYFSdBansKiECncT7sxpVAfaEXFP0ynEZbG3EGZNeJbJFxFr/2ilRxxGqjFJ4n2wbSeQZu5sKWODJJ0kFJsvDlBGcjNqZ1O30tQnXULlKbk5U2EkAGYT00qk4CDiXHHHc+tlCAjSyTMEbEHT61qkYpLdmsgHQAj1JP1JrZV9GVLbGaURjhvAnQnMkJak++4eaNOUEWFqsm2WWp8V4OK/mCbAHSwuN4pFrAPuC/Kk6SeW9zE3+AozXBkIBKiFRrn5UDTf4/tQhkmuCQMYpolQw2FCj1CQBf5xXFl0++6lq05W05lRpsP1owxxVKGhnAvyjI2BpdRuRG9LqKRJUovHXK2rK2n8x3FLKTvnfsKJPZSqEtqdgf91SlE/0gwKoOLOqMhQCQL5RAA2vGlaN3iCwnKnw0IVMlCT00nVW2nxqpRhCrxUgHOkZkyNYvN7SOhpsbaexTR8LhnCg2sL2Mm3LNtIUDl7zqq1dwnDeI4pwmcxJnQBPuA/8AkI7+VDVjFIYQ0k3KlTuSJKVqFrzYZz5J3NNcPxiE5GgFKUqRCACYaOYqk2HNF/LrVZJpUUHeJYoXgnLzW0kKVp5nKAPLtXYFottFZHM5odLTc+pt5VDCYUvO5b5U3WrWOsneLjzmj8UezLygRPKnsB/Yx6muGTswrhmeRSz94hI79TUcGxnSUA86JjuOnlanMagJKG07ED1tmNLsDnI3BlPcHUfEGhF09i0esmQFRzJ1/wA7Uu/rIuCb+VrinnBMrG3vd+9vnQHsPaRpNh06jyNWfAyKV5MKrTexym3HwFwYFh3rM8YfS2EAmCSSCbCOnmLVLgHHsO05LjqU5kxN7H0FhXp+Dk7jKtFOl1wfYeKBCWySBXzfFy45lSJJ0qt437csk5RiipIO2Yj6VH2d/wCJWBwzhW54q9gEonXc5iK9LK1lmoU69RWnZZYzgbqESR8JozWKGUeVOcR/4p4fEIhppRndakII9JNZc8aQe3b/AGrkzNY3WMf6UyuRUXsRlFLL4k2I5hQDxtomAST2E15kcMm+Cag/QsGOMnpTGI4tCQelDOCBQCAQbG/Q71luL4J8E3lO1XhhU5VdDRim6NY97Zspbg8yugrIYh9byyUIIBPS1M8A4alQJWnmB0NaX7PKeUAeVUc4YZdEVv1KtqL6TLMcAWojOYnpWuwXs/h2UBXh+Io2AOpJtafOhYFklYEb3q8K0pPvQRGxMdLbzQnmn0t2Sk3ewuH4G6Uy6rKn8MlakjpacoFrdqfIZw1+UTBSSCpauoj9bVWt4l1QyspACpJXky9jBOgHW5phrg6G053SDI5lLJCZ7DVR1rg57WxZNhVcUW5IZRbdbnKBPaY+JNRXghGZ1ZeKdycrSe+wJ8vnQzxErkMoK4+8vlbT3CfIbxXq8OIzvKDkaZuVlB7Ae8f8vTVeufgnZFT4XOXmA3UfDZHkPvbbTahrCYGZKnY2ADTXkAbq9aJdYGW4/wDkc5Wkz+FJ16UN5aAhRSc8nKFnVajrA0Skdr6TS+39v3ADecK3W0qy5rKUBGVI0CE/Mn0FDYP/AN3M/jG9xmV08qkpjLiGsokhcfmgjXvJNGZEYpERq4OgMKXS13XoYUcwyggrQlCi20kojUyLE35tDbsO9UrCXEN+MFKztnKY6L5RI2AMGtLgTzgHdkj5GPhQmcKFNuo5QFIUd5zABab+Yq31On9UHk89l+OKJLKkwVRlT7qQEJ5itR6mLD5CKssBBzvnRMpR/MrS0+ZNUbmAkcohYAWQlRJtB3vcUrwXj5HiJWSSAVIIuBACYPQACbfrSTh18DJmnwo51LNwgRP8xsT9R6Ui6TmTBhUEpPUgmQf08jTmCfStpsNgm8gke+oylJA/DYn0B3oPF2Jsi2RQSg9ShJn4kK+FQjHbszDsPySU6/eT+seWteqRlkxKSDB1A8+w1pfBPBxIdBhSbKEgQevragv+1PIAhMZ+Yk6C5BTHmNelqaCbCIcdwKcVlbSYSkhSVJykklN79KpsN7CocP8A1HSOsgfpV1w7BKQpK+WBoM0a3G1XeCwhDilyMqpMTMHeNomu2OaeOFRdF4ZHVGAxfsewhRB8Q/1/2qH/ANM4Yf8AyAjcqB+oq043jf4xFAwuFcfVlQPMmyU9Mx29a6I5sleaQvU2yqf4ARCmlSeht5edethoiVhaVbgLUAD5bVpmMD4RyrEqSZjKbjrbUUviOGtrUVELJJPuoTHpr9aK8R08u0dEMkVqRnFezqB94mi4TgaEuApJkU2lc01h2ym9SebJW2cikyzccMCdtD07HsaUbylwFUARvQH1bg+YpVwkyDSddpIF07LZ7DoBlJBnpRmMEo2FVGGcLYKkiRGlPYDjodhIOUqtG9L9NO5llFS8wQkMuSeYnp/lqt+G4JDhKnFNkCDlChEdFEfQa1U+CUrJme1uhMGe8VY8PwCnUKOYbEphMk//AK6GlcrqKF1zFDbvFhytsNha0nlMco7gC5tuYrxvhC3DnxC8xvCQbD1FgOw+NSaxDTXIynOsgSE6i+ql9OwoisCtZ/iqEX/hNyB5KOprdN6f6Ig9vZ32mZSyjPkF4s0iN1H7xqBYPvLIcUPvLs0gbQk7+fzoynx7jaAQnvlbT3J+8fI+tLqTmUIHiqEEZpS0n8qU3J3k6xRa7f0XH5sB45h0uS46StMEyq0gfhSR7sbwBQXVlWIYTASnlITsM0WPwp14Z3G2lHMVqzL25U3v2tp2oVziG1RdMKPmcyv1FJNtJxNRBN8S0TutSv8AzV//ADUcIqX2zIEpcJ0i5Xsangx/FQTs2T6lJWT6TNdgR/Ebto0ox/SSPrNTl3+EA8wShnbnsO15BPnRuGov2PLIjcFB77V5gBzt9Blve0qPzvRMGgZkySDmUBsLKJPrftW5b+/QKFcM2lCkgSFQCmdFgWUkdwQbd6yHFsD4b7oBBGYxHSbH5aVu+LpyBRzAjOqNspuZt1E1kXMGpwrdiBqT1J6es1aL6G2F60A4PxdbS0tpJCColRnSdfKBOnWtPj3pYSWjMQsq2FxkEnexPx61kU8PMKETc27VY4fiU4ctEmxSe5IBHytQypPzRFi+xb4h1pTZWizp99tQteyo2NzNKMYEEW8qDg1lRAVtYGrINlFtJ2HTv0qHemNZFtAzAKsNO3madwakoUSCpIgjaL+YpdeJGhKQTtFz/aimAgySlMHWctvnVF6MKMpxSC6o96vfZ/AvKQrMhPhKgy5aCNwNSKKx7OolLinEm4VlslJOwkqkjQ2FMcV4k6sqStaO2S5JjTUi2t6ZzVUhnrkDjcQhsjIA4sDVV0JHZO/rNAGAeXzXvfUD5bUZGHSjmcHMYKETJJ/Evy1+g6tJ4Wp3nW4AVXgmCBtba0VLngX5MWygCrJpqR86SDd6b8OEjmgnt+tX66KJqjzKBqbV74Q211E7il3MPM8+1ehkwBm0mL6daXQjfsNMrKTMAiCCKUVg2lRAyLF5Fr1JDSkmyqi4FnVM9xrVI2uAKbQ+5OQQoKURBO4HlVjw5oFJQSSTcpAGWLDmVfroBVEcGT2G5kSd79hVtwnGJbmbwAAlO/edhU5VaY7dl80yEggD/SkydwL+XapPt6AmxHujU9lEXiL2pXhuLU8IQMgSSBF5m+pJMgbmn1JDYKQCpR7/AFNdMYprWl/UmDOH05bWhMwlIHXZPkLmieNGVKNVSEgDU7m+iB86kpBIlZhP4eo3k9KXwCQpbjqvugRI90RYJ6QJPmaZpx4+/cAjwYy8TMwybm5736GfpRmky85/Khf/AKNpHzM1HgzEIKtCtKU+QmPmKkxfxldVKSPVSR9E/OuVxuL92jIjEF0//jCZ80osPOYjvUmYDrhmMrZ9LAD1oqbB5X8wQPQp/aaitQCX4EQIudVFQHpoY8qXJG+p+5kQwvvoFxZM30Bk/G4o60AFSlABJLt5uClUz10J9QDXuFR/Fzg6ZQR1SRYkeQn0qDo8SUky2VKUr8+dRt/TaN5BpXpv74CloriVPrJcMJCjP829zppEedM495AAbT0kjYJ1k/zE0V50JAypAkwhI+8d52ivGeHlCDIlbkTEAxMkRQp8GZSPpgkgTzEEW2N9L1JhlLh0AUdD17AUcCH3UqMBSyoRt09INDew5aVO30pfYUGcKWjOoB226x3rxOJBUSDY/d6+dGTipGW0TY9aBisB96YJ07jrFC7dB4GEwshUSUyY2E6X6+VSwzWY5Aq6joQVieuUg3v5VVs4sJiTpsRvV7wNbmYwk5lgwoyGtyCSNQLwNDVI2lQ8VbJcSSElKCltxRTKAAQqwuVGQIt8qG5laied3QJAhCbSYG8f3vTL7wZBSglx1w8y9VEkTYbDagYHCTmWtQgXWs3HXKN/M7+VJp6XAXydhMISS45JkiSbZ1agRHuVS8Rx7hdXJIOYiIOgsN+gFXr2NhKnIIQgBKAdio5QfS5Pe21UPF8OC8s5wJj7s7DerJeooqtozYXPWhJZUJE2NeOOrj9ZvQi2s0yv1MwisMRqqu8AfiHxoRwvVXzoZaQNVCmXyKFWhP4x8aYwiYuHJ9Z89aUb8Le/pTbLKSOW02j96ejII9iyQRbsTaOtdhlt7nN2SDfrroKHisHadY+PyoYUEnaw/wA9e1S0+B7NjwfHFxKkhAbQkCIty7yfgatkrSBCeY9TYf3rI8MeSFpUpwnoNbHURoK1LbsjLGXpP69u1dGCdqmAr+N4kn+HMqIlR6ScqR+tBRiz9mJCSAtfhg2OYXCjpYwmnzwlKlqX1CQe+t+oN69xuBH2dCBaIKZJN53OulCUJuTYoXCNwlR/nn4CE0JhnIiCbqdkjWBdcedvnTKrJE/ekwO5mhOpCEok2zOK9CIv8SJopJdL9zUB8CAgHVTqj56n6E/GhY4ZcM4AMxcUEyR9/MSfQTHrRcbiv+kUFOrkRfmGXLVM7xlL6mUhPKskqSCAQschkmeTRWlwO1QkouOvVjJbG20SVnNCVApXaZLcJTEW3n+kiiNuBWnK0jXYnoO6j1qS+eGmpyz3iLkE2/wmvVMBUNI9xBOY6yRvXIn1+d/7C9aR5h4MurHUJGgsNB2AqWKxSuVOilDMqNUIEn0JAjyqanQZUQMjdoG5NwkdjaY70JhglDi1H+I6MoH5rSPhHlVYX+bFfsV/ElZ3FzylEAQI2Eb3EiKJhnc4hc5gO194vbepY7kxRn3VgDzERUMdhspCpJF9flpvWrYoo814ZmDlPyJ60VDsxv1Ufuj+9HVifERCjJOgEQarHQUGDMTvt5/vStJjLRDG4LNomVEiJMT8SOxvV6vDAMpSEuIKQFFefMjU3MGCozoOsbVUtLQ4tIWQU6qk6gXi1+ggazV79ln+I8PDbHuNgAHKdCQNDbXbSmlJUrKJUgOGwYUVHRI99xQuRHQaT0Gu5qBUHVJCOVsaE/eEyVntJhM6m+gqTjinyUJ/6KSEjLYrOuXXSRc0/h2IBANkkFVoSopsEDcJSAJ+G1zCDbti/AjxlH8BSUk28MxrabE9zraqnEBM+6nRO4/COomrB3FhbTrgsk8oITzphQ6WUCRPWq7HFGcy4sG33ew6001sBRfalHQfKvFhZ3rjxH8IoZcWrePKrdLXahWSODtKlfOopLQOs1ww6Z5lCjsNpvH+9OvkxJtaTNiN/wDelsM6QFbf3rhqojpReGp5t/Sg3SMNrxxyJGYEgawcx/y1KjDFRvvT68OSZ1nr+9etABYTMz+l6h1d0NRYN8o9wgxExbSLU05xtaFAFQEAiSkGVRGppPGPDKTJISJnp6fAVVYvikq/EkiAYgzrN9INvjUcUZvaGaSZcp485lcEgkQJIEiQYgCnMZxlRU2lAF0I11zm8a6TWQGPVlUNyZKt72iNK7EcQWqDMRAEW08vOupRmtWKaLjXHc+WQQOSY6mYHa6h5x2oXFOMQgJUolSAqe5SZj/Unbes7iHCobxCd/wiJ+tRc5hc6ij9NOrZuplp/wA3UpKgM0wnKRaLHObecelOcBwI8VAUSAr3iLkg7Dz/AFqlU080lDiQMuh6xpNbbCcNT4SHknUDyBF6Dhry8FIwbXUXD58OEpIU4owOg9BXfZChsNpuokZldTPXoIpDg/E+daVZEk2C95JmB6A6UXiXFAP4bRvcEkX9PWo2lbn24QGkgDuVbgbSTkbuT3F1K9Baj4nEDlCbFzkRtlQLKPqPrXuDwmROVVpzZjrqmI+YNL4gkkqRdbgCGx+FJspX1oJuur1EaoBxRoORA0bQU7EAyRHkkgUBGKVl8NUTpO/cSaexyMjiMugSlM2jTLPoUj41V8dwmSSnaFG1wkiNOx26EdKZxe6AJPLKFW0PyrzEnMJTcgX70XCPBxBB1GoJtH7zVeUFBAmRsf0NTSDxoa4VC1wQopF1RII25ovAq3WPFUpRW6poAA5hBVEBKZPmbiluGICUKcVKAo5SASFGBIgC/Xpa9Wa05GvEUmwOVtvqo6HfznoCaZ83+i/yPTqiaWAhSEIHOUmbWZSLadTt/Y0V9ARCYhMkRrJIJJn/AC9eN4VSU3MuuqlR2zkaxqEpGg7CqtTmV9DaY5EptJCuaSTaxNh5yau10IWyrwMeE5+ZJEECb9/p3oeLBKyb/wCgntrNFZgNjl95aRIERF726kV5kkkgKAlUc2lzUHbMUCsWkWSme5tXBBNyfQWHxqCFT7iZ7nSi5TllRmdBtXbVCk8HhUkE7Drv3FeIAAUethRHcRCQNRFpEWqDoASBp50rdmIpSMp8/Sp4dRSkkD16eX71FSLC9ScsmkMWP2wlsBSjJvYH0E6AeW9LBk3Mwdz+9N4NSVpAUqDEX+AqDzV8qdiZJ0VH6VPvoIqpuddBpSy0yoxsKexAiANVGw+p9NKTYblSvJVVWgA0jX/N6iE2NFaGvka8bFj5GjZiIRavWGCdOk1zd4PeCKu2UBsAReNe1JOXToIco/hBBg2io+z2MW04phRlsiQOk0VToiaDw05nlLOgEChi6optnRhtJyY5j8IpCwuLTY/v5VYcFWlbiiUycuaTbcJFu81YtZF4ZYVEjSsyy4UqBFiCkjzFxQzYUqk+GaaUXfY0ePSZS1cSSpR17D0AJPoKDhDmWsgwlILaVAWgaq84HzqDGO8QOiP4ikwkz6kDoLVzxLOHCdFOWBGsan9qhF+a3wiTQVlvxmTO615Z6A2qsaflXhrspJgW1nUHt+lWmHIbZgmPDPNJ0Jv62Iqt9ocJmHiJ1TrGpG+m41rp6eqCa5oVaKHGNqYcOX3SbfWKYdcC0pUIkm4vM9RRH8QHm0yQFCRJNjbsNaXwiMqj0Gvb96hJrkKVFzgPDKELcVmCBlQ2kGVaEEkCLqUL9iKtMMyXHC6oQAFZBMxaFRtMDXz2qrwYeXLaFIDZuSAQoEkEgqGvl3NXbrMw0DyqjXQJTb0kiD2z9K6MWKvM+40xRxzeTKoCRulsE5zO2YkAeg2qhW8ftLpUAQAvLbQJBywfOKseJcSIWkJVCnCnLy3CEkCDOx1jvG1VrhBU+YI1AuYIKwDptG21DK+xM5tZShqSqJWu8GTGXt+D50fBcQS22lK5zROk+9zD5EUNaCYCbFLAIBuJUc+u0JJ+FZnieLK3lmfvEcp5eXlEdrVsMHJ2MkBbdBF5iQO9GxDuZcDRI09fpaurq6HwxAbiiV+VEXzKHYV1dU3/AIMePDniuxBuItavK6lXKAWHDGiSTMHbt386fU3E11dQXIwmg5nNIyj9JpbBJkr7JNdXVgEcKNfyn6VPBN3g6EGurqAS+c4MhKARrmm/08qDiCJFdXVH+YFFNj8acxA2q54UxCQdzeurq65ryHTl/wDNDPFCfDKQYmqbC4k5UxPQz2NdXU0PNjafsZ/gGv8AmpbIV0/W361osJii8hLq7llGkABRkn0Gnwrq6uLIlRNcBeG2bGa5dJWo6yVG0z0y/OqrGulvxGwo5QYHrf4XiurqbI/4cRFyVTYGYR1P9qabMOZrwSQQDBtuDFjXV1R7hNLwkQqBCUElKUgRBOqj3o6AIWe0DqEiw31ggeqq8rq9Lw+4W/f9gSMrjhGOQJJy5An4ZzPmVGoKXyLA0W6RGkBMqGnc11dXJl7/AH6iIHxvElCHiCZISj0QUp+g0rIJNq6urs8L+B/JW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440" name="AutoShape 8" descr="data:image/jpeg;base64,/9j/4AAQSkZJRgABAQAAAQABAAD/2wCEAAkGBhQSERUUExQWFRUVGBgYGBgYGRgaGBgaGBwcFxcbGxwYGyYeGxojGhUXIC8gIycpLCwsGB4xNTAqNSYsLCkBCQoKDgwOGg8PGiwkHyQsLCwsLCwsLCksLCwpLCksKSwpLCwsLCwsLCwsLCwsLCwsLCwsLCwpLCwsLCksLCwpLP/AABEIANYA6wMBIgACEQEDEQH/xAAbAAACAwEBAQAAAAAAAAAAAAADBAIFBgABB//EAEIQAAEDAgQEAwUGBQIGAQUAAAECAxEAIQQSMUEFIlFhE3GBBjKRobEUQlJywdEjYoLh8JLxBxUzQ6KyUxYkY8LS/8QAGgEAAwEBAQEAAAAAAAAAAAAAAQIDAAQFBv/EADARAAICAgECBQIEBgMAAAAAAAABAhEDITESQQQiUWFxE/AygZHRI0OhscHxBRQz/9oADAMBAAIRAxEAPwDLcM/iudgKdxLQm4HlS3CTkV509iSM0g+dfMSe9EGKJV02qacPJF9aIlsbUVlEKE0HIAJKOc7EGmMUgqRpKk39KAfePmb00yZsdxFc7k4yTQ8XTM5hMOVOZ9ekVds4Uk3TVO6wvCLzI5m9x0rS8J4ql5Nj/Y1153aU47RecU9xAlGXapNq3q1LgsVQaVfYbJtmg+n1rmjmV2yJycZapYDFgqgnyqCQlOifjf5VIvTqlPokD9Kp/wBjHF2lZjccCy5RlN94MVmfaxoF8jNGkxczVecWr/Y/2oRfPU/AVfL/AMj1w6YRoAfh7SG1haleIRPKRYHqIpnGY4u6lFhEBMD4daSDS1CQLDqBXgwDh0T8D+9cUs2WSqTMHbdDapCQCKdXxNSh+K4OWLW7dO1AY4aR/wBQTHUwB6i9GyAEZUKMm5SIQkedaHWt9VBNFgcS4UApTBy8x92PXa0R2q1RxtSUqCHEOLSASmCUg73mT0msS6/lQsoEFIzXJJiYkjSmRgHCpfhOeG4bJWEyYVCgI3tNd8PFSWt36l4zi6TPoeH4whaUmwkSR060DEcYaWCBBjfb+9YN32MxySPs+MLqolSHkch9fPyqPBuKhxTjD6C1iGzzNmcqh+JO3pXtxyOicovsF+weLisqDYXPQ9YrUHgISjSCd/8AashgscWny4kWFo7CrnEf8QPEGRDaivpaKlhyQd3yRMlx/h5S6TMgWmq9xgEVZ8cRiHAC4IGsDc96rcMq1683xNLJwYqfsMKp5LRAq9wnsopwZ5gaxTWK4InKI1oPDNLqGKng/DvFUE9Qa3mB4SENpSQRA20qi4DwvKnMDzA2rXNcSECZnyrs8HGMU5S5YKs+R8QwgbJVsBNVWBWVAybkz+1WPHcVmCWxuZPlSmHwsXivJ0oG5GUJtAqbPvipZIEVACCK5+oFESLnpeKLhzehdRttTGFRIMaihIyJOtA63mhYHh6W1KWklM7bU5nmj4doQfpQU3TSH44F0u/zD1qfi+p7GprwQF1QBRMHh/FnLyJFs0VNQcnSNVgTOlRWMuppRfAMWhfI4lQJ1VYVb4bgZVlLrgWdwgQn4m5roeLFBeaVsdwS7i2GaUqYTI8jUnOErXBCylM6JH66Vb+K2gnQadz8rxQXMeCLSTERoDfTrMb1H6tfhpCWeNNBIuSQBPXz9aKnFke6iY3vFLF1epCWwfvKImd9f2oa1N/fccd7JBj0J/alVt2I2NlxwyQ4y2OhItGvU0BSlkIStwuZlBKbECDEnvG1DV4aW/FSyAZhGeVEny0ptQPjsJV9wSrzCcyj8TTa7AJYFuH8QFCxSPhIA+tXXDXAnKq5hKJ89LfOqXh+IzF5dxIbF7aKANWQ4iGIUrQCfnEfOurE0n7WGPKNng8QhtK3FkJ2v0H7msrhcSjFcQQtTf3VIk25YOWe8SR0mmMWx9syFuUFM5pFojl870lw3Dq8cJQqMiHiCbkulJSVX1AkAetess6klFf7OxRptsx7uMWrEFlm4zqAJ/CCRNajAcOThCVuRlIgk7VjuCOFlxLiUzFj+tXXtF7XB9HhBspnUmnxShCHVLk5WX+M9qMK8MiDmUBoP3rK/ZMpFrKNVOHZ8NWZJvWswOAL6kZvdkXFQyTXiGl3BoveDYV1LJ0IGlqyePxDgfIWdToNK+huksMmwIisUrAqecLhAANhV/ER8qguTIfwDC0pzA8v+TV+G0bEfKklYFbbQi9tDr/tVOjg77gzpUUhWxkEbEfGlf8ACpBR88aEkrUaeGIEQm8VXpXJy7GrxrCZQIFeRMwvhm1Qcw8q9W3Vglo0pi3QmouLfBlsUg6UZqgLxAm15pjDOAXNPGDb2BaYw2sGwtTrDwRO5On96rlviaM0ukni6XaGLBlkLJKtu9qdaSUjoO0HXTsPU0oUxlzEW1AE+XajeLblTlnqSMw7Aa+VSeXtEwVMAzzA9SSdNQUi2tvnS70bqsbRuN9E/wBq8XIjMrJI7pnvAEz1mgrSkaAqUe2XyMCVn5VOrFbPSpOgSSdINvOALn41zi1A8yg1PS3lATKia8cChZag2DeBY/BEk+pFRStsCQ2twi8q5UDrMX+JplEWz1KmhJCXHSLmRkT3kkk/OiY3FkNCAEZ4CUpBkgmCbye3ep4vMtKWxCfFUmEgAcupUqP5ZMd71zSw7iQfuNc5/KmyB5xf1p+ODEsc3mdbZB5UwO3LzK/QTU8IsrfWTsiJ6ZzJM7QCPhQMESpbrmhgIH5nDfXeDShxkJcgx4ijJH4QLD5ijHXICyCMqHsvMCUR1MqBGnlV0xhMxBAknQETHczQPZzh5SnOQCtcRP3Exr+arHHcTawyCoqE+d1dY7V0qDrerLwgkrY3xDHDCsQk85tO5J6VUezCFZ3FrEcpAnUEg/O5mqzCuOYoreWSkJIAT+EEE2n70Xnrar5hIQzAsVmw3jUqPcmrwW1J9uEU1XUxVj2ZDLYMSNqpsVgUKciItbatW1j1JQQYVAkAmB8ayI9rsMpavGSptU7iwjvXW5/UScScYuS0H4f7K+KVCfd6b1pcKlOHaCFQI660h7P8aZC+RwKSrvU/alYX6dPnVItQg5JbFcXHlBeHcU+1FSJOVOncdasMPhghGSJInT4ispwPB84WFKSEgneD2kVaDGutrJVJRCSFawQSDJ1gg71JeM1xsCQ7/wAzlZSRoUiOxBMj0BqSVL2giTfrel3FJdg+6uTlI0t19DUG3CkQQZHSY9KXqcnbNZ8cwSVZs2wrSM8WGW9IhsRalnVhJg1yN9W0Z7LlrioUelU2MxmZfbShFJVppTGE4MpRBNh31rPpith4D4FoU6cCfSjI4ahOij2O1NsLUBCh/epPKntGbKj7IQauGGBlgrCO83PyNDb5jJsP8inGMOEc6FhWvu5YHmpfnqAahOUpcGQQkBIypmNFEwFDfv8AOhmSAfcEQSOVPqoypR/KDXqcxuIgXKtY7ha7D+kVBaBZRVm/m79Atep7JFTUKEb2RzNi8FR/0J/1K5lelSClhOzSRc6oB8yedXwqSEKUJSkJ/mHL8Vrv8KG2lvOAVZ1Gfdk/+Sr/AAA86IDxlbI0lZ6hJSgfDmV2k0fFNlS0NGEgkrWlIjKhF+Y7qPw86lhOdSnIAQ1yoFozxJUfyi51oKXcrbj5F3PcnXKDCf8AUu/9Jqi1pGJoVmcedOw8NPYqu525USKjg+RguEXdUT3CE3AHnYVDiDGRtLIMqMBX51cznrdIo3EBIS2nQZW06X0KjPnlpAEWkFGHBOqsy/VRyJ+Ek0TA8GC1NFZhtKJOl1KVISCdyPpReIN5gAkWJQgeSRH/ALH5VDEhXiqUqPBRygzJGQDNHQ6/6TVsdKXmV9wx1se4l7Q5AEsDMpXKDBATsYn3j6RVA5h7rU4pSyLEkyVmYSB/KFSANyJ0SaZ4asqJXlJmcp3SJIEbknQdLnaiutkutNiIEqXE3KQcoE7Ax8D1NVlklN2UlNvkZ4KpaEhOUQsqWokZiMqYSE7CM4HeTVy45KjMwbH9D8KREIbzq3kCB+JZP/qlFEwhgQTOX5jalhNt7Fb7DTDn3SbjQ9aYXxZkoLeIbSuPxJSZ9aQWQRGpGlVnGUqVCoi0db10YssoS0ZMqOK8Dw6llTWZm9vDJj4V3DcC4paUKxalpn3VIn0mdTUEzprVz7O8MUFFwkCOWDFwdSDNiKR5cibHWSXA4vAOICgnLE5gBIV0NjU8PxVaRCwFdREE9fOmlrc0zDyMGZ8u9ehJ+8jf/LGpxj3QjZ4w0iT4dpuUHTqYqQdNALIF0nrbShwv/IrojOkKYBjCKTrcVSceuoAa1qsKTBEaVQcSwQK843oYpVPZWOw/BFlMTV4lWb/as5hVmYqyw7XML1z54dcrBItfFtER3tXq1gixEiglFLrT0rmcWtE9DOLdBvr2A/em8K4IBSMsaScxHmVgIT86plrO+29OYXGEm6nHFG+WNh3NhbcCmSbDZYeLNySojf3iOnMqEgflFTQhRJUmB3HOods6uUfGvEJXacjc6EwpfxUYoeLZbCM63FuHRIzWPy02tT9Pb7/QUmcMgAqcWVawM5UVR5QI7gmpNnIyFJQA6/KWwLZUzE3kyeteOYUktsGApYzOH8CRcpEbBPTUmmcI4HX1vEQ20MiBsIBn1CfmRQXsYHicNAbwqDqOZQ2QOZarayZ9AOtEcIW8OWG2EhZT30aT5xHxNQ4erlW+v/uE2n/to2FtCrKmfOiYRMM+IoXdWpxX5W/djoMxpXta+P3CCZJU+pa9GgVKJM8xvfrdSR6V2Fb/AIhUY/hozds5/ur/AManw9qGyTq4uD+VH8Rc9icorlEJQStWUqXKgdQG5uJ1vApGr2u7r8kYZDoQpDiroQF5juCjUwO59ZFZJ/FO4twJEpCoAT6EEntcmnHHV4gZ/cbAvcDMTE280j607wXCggrPu+6AR7xGv9O6vQb1dSpv1NVlnh0htuZshNjfYQVn0NgdB+avcAiVZyBcCw2A5o+UetL49wqUhq4I5lnyPKkx/MZO2tW3DgAq5iSfgL/RE+tPdIYDxN2PCRBIAUFp7HKkKHaUmpYUxy6xp3TtVXjHYcDkyPdPTYny1irFtWiR5g9uk1PE9uxXyFdVGkA6jvVbjsUEpkCzh+B8vOnMYQUwbd6zHtJxYoZjJqdtlDee4q8XWVUGO2OYjDAGat+AY8JSqRIPWPpXzzBceedUEH4xf41r+HOLEJBIz2k9RoBan8dadxKVTNEcQkxCRrflAiuccRuPOx/fpVOvKk86ipXb/IFHS8UgQFCTAkT9K4sedtbEZZB9uYzL9Cr9aQe4skKIk+pE/SgrflQBjQknQW7Vxam/XtVHkbXlA0V+EKUm4q3RwrDv2IAJrOgSab4W+M6kk7a1XDJ3sti3plHxvhf2Z4o1SbpP6VBC9KtfajBlTYdmYsapU41SAOWRRlvgWSLZlSlAnTzrnMWoJyRE3Nrmqz/m6jsasGWswkmoTuKEoUpvDZycocDYGpJAifTNXONhJkUF282Hx6VJOwUHU20L51OEazofncU40jMpObRpPiO7CfupA7SBHnVYXIgEfeSPSbj1MCmsPiQsZF8oddzLXf3U7D50+6AOeIrJn/7uKMJ1kJmABGxiT2A607jGcjSMOiZJgnufePx/SgcN4khzELWLZElLKegsJjskUPEcRyYg8slCeUXN1RBNUqk2jD2ObIQUJi0NjvlJzD4k1DijyUHwiTypQ2QPu2zOa94mqEcXykKKpJvrpFrDqaMnGuPFSktKUVSVFRgX6egFSUZWvg1jHFONpSy2m6ikEFI+9nIJPaEgesdaomeJLeeT4kS6tEpiwExfoO3rT+NwCiklSkJFhy5l+kxlBms3iWEJMypXwFdOGEK6RXI3fFcc2pbbKMpBUBkTcmdhFpJtVpnDaMyoGURygQkJ2TGwI/qPkKqPZlpKilwFNmynQBSVGy8se7AtnPeiccxGZQZRGqcwE+7sOwJAB7DuamoqLKdgnCEFRWs+8oyOwAgJ9AVdpqz4ivwkCIGbNr0SMn715wzDgATMayfy5r+gR8T1qoecViHUjsB2CRf4ampzno3CILTDSVRIzG38tpnvNO4YZQBPKbpO4/zSoY7EiCgDlQgj4kXrsK7CfDX5pUPrU4ciD2JE3BCevbuO1UOOaDiVpVBJGttR7pq0kxvOnSe3lVc4m+2W46+Y7VWUtphRXexuDReUjNWxxXDkwgwRJSBG02HlrrWYw7SQqxi9aZ3GhKRCjl3GvnXuQcMkKl3KtipaSlRSkCR1mLa33oS8dISUwCDPoLf5505gsO+/aMqbnxCIgAWgG5m3zqs4qgNqhF9j9fqa8HH4XIl1S0v7isTx75XAEaXgRN5vVmzi2wkCY7RVM0i8mj/Z1G4SYruxSljXlWgNsUW5lHe1AYVCwes0Nbkqtpapg2FcfUKmW4dCkKQdCKWTw9JFe4ZPWmEiK0m3QZS4KbGYFSdBansKiECncT7sxpVAfaEXFP0ynEZbG3EGZNeJbJFxFr/2ilRxxGqjFJ4n2wbSeQZu5sKWODJJ0kFJsvDlBGcjNqZ1O30tQnXULlKbk5U2EkAGYT00qk4CDiXHHHc+tlCAjSyTMEbEHT61qkYpLdmsgHQAj1JP1JrZV9GVLbGaURjhvAnQnMkJak++4eaNOUEWFqsm2WWp8V4OK/mCbAHSwuN4pFrAPuC/Kk6SeW9zE3+AozXBkIBKiFRrn5UDTf4/tQhkmuCQMYpolQw2FCj1CQBf5xXFl0++6lq05W05lRpsP1owxxVKGhnAvyjI2BpdRuRG9LqKRJUovHXK2rK2n8x3FLKTvnfsKJPZSqEtqdgf91SlE/0gwKoOLOqMhQCQL5RAA2vGlaN3iCwnKnw0IVMlCT00nVW2nxqpRhCrxUgHOkZkyNYvN7SOhpsbaexTR8LhnCg2sL2Mm3LNtIUDl7zqq1dwnDeI4pwmcxJnQBPuA/8AkI7+VDVjFIYQ0k3KlTuSJKVqFrzYZz5J3NNcPxiE5GgFKUqRCACYaOYqk2HNF/LrVZJpUUHeJYoXgnLzW0kKVp5nKAPLtXYFottFZHM5odLTc+pt5VDCYUvO5b5U3WrWOsneLjzmj8UezLygRPKnsB/Yx6muGTswrhmeRSz94hI79TUcGxnSUA86JjuOnlanMagJKG07ED1tmNLsDnI3BlPcHUfEGhF09i0esmQFRzJ1/wA7Uu/rIuCb+VrinnBMrG3vd+9vnQHsPaRpNh06jyNWfAyKV5MKrTexym3HwFwYFh3rM8YfS2EAmCSSCbCOnmLVLgHHsO05LjqU5kxN7H0FhXp+Dk7jKtFOl1wfYeKBCWySBXzfFy45lSJJ0qt437csk5RiipIO2Yj6VH2d/wCJWBwzhW54q9gEonXc5iK9LK1lmoU69RWnZZYzgbqESR8JozWKGUeVOcR/4p4fEIhppRndakII9JNZc8aQe3b/AGrkzNY3WMf6UyuRUXsRlFLL4k2I5hQDxtomAST2E15kcMm+Cag/QsGOMnpTGI4tCQelDOCBQCAQbG/Q71luL4J8E3lO1XhhU5VdDRim6NY97Zspbg8yugrIYh9byyUIIBPS1M8A4alQJWnmB0NaX7PKeUAeVUc4YZdEVv1KtqL6TLMcAWojOYnpWuwXs/h2UBXh+Io2AOpJtafOhYFklYEb3q8K0pPvQRGxMdLbzQnmn0t2Sk3ewuH4G6Uy6rKn8MlakjpacoFrdqfIZw1+UTBSSCpauoj9bVWt4l1QyspACpJXky9jBOgHW5phrg6G053SDI5lLJCZ7DVR1rg57WxZNhVcUW5IZRbdbnKBPaY+JNRXghGZ1ZeKdycrSe+wJ8vnQzxErkMoK4+8vlbT3CfIbxXq8OIzvKDkaZuVlB7Ae8f8vTVeufgnZFT4XOXmA3UfDZHkPvbbTahrCYGZKnY2ADTXkAbq9aJdYGW4/wDkc5Wkz+FJ16UN5aAhRSc8nKFnVajrA0Skdr6TS+39v3ADecK3W0qy5rKUBGVI0CE/Mn0FDYP/AN3M/jG9xmV08qkpjLiGsokhcfmgjXvJNGZEYpERq4OgMKXS13XoYUcwyggrQlCi20kojUyLE35tDbsO9UrCXEN+MFKztnKY6L5RI2AMGtLgTzgHdkj5GPhQmcKFNuo5QFIUd5zABab+Yq31On9UHk89l+OKJLKkwVRlT7qQEJ5itR6mLD5CKssBBzvnRMpR/MrS0+ZNUbmAkcohYAWQlRJtB3vcUrwXj5HiJWSSAVIIuBACYPQACbfrSTh18DJmnwo51LNwgRP8xsT9R6Ui6TmTBhUEpPUgmQf08jTmCfStpsNgm8gke+oylJA/DYn0B3oPF2Jsi2RQSg9ShJn4kK+FQjHbszDsPySU6/eT+seWteqRlkxKSDB1A8+w1pfBPBxIdBhSbKEgQevragv+1PIAhMZ+Yk6C5BTHmNelqaCbCIcdwKcVlbSYSkhSVJykklN79KpsN7CocP8A1HSOsgfpV1w7BKQpK+WBoM0a3G1XeCwhDilyMqpMTMHeNomu2OaeOFRdF4ZHVGAxfsewhRB8Q/1/2qH/ANM4Yf8AyAjcqB+oq043jf4xFAwuFcfVlQPMmyU9Mx29a6I5sleaQvU2yqf4ARCmlSeht5edethoiVhaVbgLUAD5bVpmMD4RyrEqSZjKbjrbUUviOGtrUVELJJPuoTHpr9aK8R08u0dEMkVqRnFezqB94mi4TgaEuApJkU2lc01h2ym9SebJW2cikyzccMCdtD07HsaUbylwFUARvQH1bg+YpVwkyDSddpIF07LZ7DoBlJBnpRmMEo2FVGGcLYKkiRGlPYDjodhIOUqtG9L9NO5llFS8wQkMuSeYnp/lqt+G4JDhKnFNkCDlChEdFEfQa1U+CUrJme1uhMGe8VY8PwCnUKOYbEphMk//AK6GlcrqKF1zFDbvFhytsNha0nlMco7gC5tuYrxvhC3DnxC8xvCQbD1FgOw+NSaxDTXIynOsgSE6i+ql9OwoisCtZ/iqEX/hNyB5KOprdN6f6Ig9vZ32mZSyjPkF4s0iN1H7xqBYPvLIcUPvLs0gbQk7+fzoynx7jaAQnvlbT3J+8fI+tLqTmUIHiqEEZpS0n8qU3J3k6xRa7f0XH5sB45h0uS46StMEyq0gfhSR7sbwBQXVlWIYTASnlITsM0WPwp14Z3G2lHMVqzL25U3v2tp2oVziG1RdMKPmcyv1FJNtJxNRBN8S0TutSv8AzV//ADUcIqX2zIEpcJ0i5Xsangx/FQTs2T6lJWT6TNdgR/Ebto0ox/SSPrNTl3+EA8wShnbnsO15BPnRuGov2PLIjcFB77V5gBzt9Blve0qPzvRMGgZkySDmUBsLKJPrftW5b+/QKFcM2lCkgSFQCmdFgWUkdwQbd6yHFsD4b7oBBGYxHSbH5aVu+LpyBRzAjOqNspuZt1E1kXMGpwrdiBqT1J6es1aL6G2F60A4PxdbS0tpJCColRnSdfKBOnWtPj3pYSWjMQsq2FxkEnexPx61kU8PMKETc27VY4fiU4ctEmxSe5IBHytQypPzRFi+xb4h1pTZWizp99tQteyo2NzNKMYEEW8qDg1lRAVtYGrINlFtJ2HTv0qHemNZFtAzAKsNO3madwakoUSCpIgjaL+YpdeJGhKQTtFz/aimAgySlMHWctvnVF6MKMpxSC6o96vfZ/AvKQrMhPhKgy5aCNwNSKKx7OolLinEm4VlslJOwkqkjQ2FMcV4k6sqStaO2S5JjTUi2t6ZzVUhnrkDjcQhsjIA4sDVV0JHZO/rNAGAeXzXvfUD5bUZGHSjmcHMYKETJJ/Evy1+g6tJ4Wp3nW4AVXgmCBtba0VLngX5MWygCrJpqR86SDd6b8OEjmgnt+tX66KJqjzKBqbV74Q211E7il3MPM8+1ehkwBm0mL6daXQjfsNMrKTMAiCCKUVg2lRAyLF5Fr1JDSkmyqi4FnVM9xrVI2uAKbQ+5OQQoKURBO4HlVjw5oFJQSSTcpAGWLDmVfroBVEcGT2G5kSd79hVtwnGJbmbwAAlO/edhU5VaY7dl80yEggD/SkydwL+XapPt6AmxHujU9lEXiL2pXhuLU8IQMgSSBF5m+pJMgbmn1JDYKQCpR7/AFNdMYprWl/UmDOH05bWhMwlIHXZPkLmieNGVKNVSEgDU7m+iB86kpBIlZhP4eo3k9KXwCQpbjqvugRI90RYJ6QJPmaZpx4+/cAjwYy8TMwybm5736GfpRmky85/Khf/AKNpHzM1HgzEIKtCtKU+QmPmKkxfxldVKSPVSR9E/OuVxuL92jIjEF0//jCZ80osPOYjvUmYDrhmMrZ9LAD1oqbB5X8wQPQp/aaitQCX4EQIudVFQHpoY8qXJG+p+5kQwvvoFxZM30Bk/G4o60AFSlABJLt5uClUz10J9QDXuFR/Fzg6ZQR1SRYkeQn0qDo8SUky2VKUr8+dRt/TaN5BpXpv74CloriVPrJcMJCjP829zppEedM495AAbT0kjYJ1k/zE0V50JAypAkwhI+8d52ivGeHlCDIlbkTEAxMkRQp8GZSPpgkgTzEEW2N9L1JhlLh0AUdD17AUcCH3UqMBSyoRt09INDew5aVO30pfYUGcKWjOoB226x3rxOJBUSDY/d6+dGTipGW0TY9aBisB96YJ07jrFC7dB4GEwshUSUyY2E6X6+VSwzWY5Aq6joQVieuUg3v5VVs4sJiTpsRvV7wNbmYwk5lgwoyGtyCSNQLwNDVI2lQ8VbJcSSElKCltxRTKAAQqwuVGQIt8qG5laied3QJAhCbSYG8f3vTL7wZBSglx1w8y9VEkTYbDagYHCTmWtQgXWs3HXKN/M7+VJp6XAXydhMISS45JkiSbZ1agRHuVS8Rx7hdXJIOYiIOgsN+gFXr2NhKnIIQgBKAdio5QfS5Pe21UPF8OC8s5wJj7s7DerJeooqtozYXPWhJZUJE2NeOOrj9ZvQi2s0yv1MwisMRqqu8AfiHxoRwvVXzoZaQNVCmXyKFWhP4x8aYwiYuHJ9Z89aUb8Le/pTbLKSOW02j96ejII9iyQRbsTaOtdhlt7nN2SDfrroKHisHadY+PyoYUEnaw/wA9e1S0+B7NjwfHFxKkhAbQkCIty7yfgatkrSBCeY9TYf3rI8MeSFpUpwnoNbHURoK1LbsjLGXpP69u1dGCdqmAr+N4kn+HMqIlR6ScqR+tBRiz9mJCSAtfhg2OYXCjpYwmnzwlKlqX1CQe+t+oN69xuBH2dCBaIKZJN53OulCUJuTYoXCNwlR/nn4CE0JhnIiCbqdkjWBdcedvnTKrJE/ekwO5mhOpCEok2zOK9CIv8SJopJdL9zUB8CAgHVTqj56n6E/GhY4ZcM4AMxcUEyR9/MSfQTHrRcbiv+kUFOrkRfmGXLVM7xlL6mUhPKskqSCAQschkmeTRWlwO1QkouOvVjJbG20SVnNCVApXaZLcJTEW3n+kiiNuBWnK0jXYnoO6j1qS+eGmpyz3iLkE2/wmvVMBUNI9xBOY6yRvXIn1+d/7C9aR5h4MurHUJGgsNB2AqWKxSuVOilDMqNUIEn0JAjyqanQZUQMjdoG5NwkdjaY70JhglDi1H+I6MoH5rSPhHlVYX+bFfsV/ElZ3FzylEAQI2Eb3EiKJhnc4hc5gO194vbepY7kxRn3VgDzERUMdhspCpJF9flpvWrYoo814ZmDlPyJ60VDsxv1Ufuj+9HVifERCjJOgEQarHQUGDMTvt5/vStJjLRDG4LNomVEiJMT8SOxvV6vDAMpSEuIKQFFefMjU3MGCozoOsbVUtLQ4tIWQU6qk6gXi1+ggazV79ln+I8PDbHuNgAHKdCQNDbXbSmlJUrKJUgOGwYUVHRI99xQuRHQaT0Gu5qBUHVJCOVsaE/eEyVntJhM6m+gqTjinyUJ/6KSEjLYrOuXXSRc0/h2IBANkkFVoSopsEDcJSAJ+G1zCDbti/AjxlH8BSUk28MxrabE9zraqnEBM+6nRO4/COomrB3FhbTrgsk8oITzphQ6WUCRPWq7HFGcy4sG33ew6001sBRfalHQfKvFhZ3rjxH8IoZcWrePKrdLXahWSODtKlfOopLQOs1ww6Z5lCjsNpvH+9OvkxJtaTNiN/wDelsM6QFbf3rhqojpReGp5t/Sg3SMNrxxyJGYEgawcx/y1KjDFRvvT68OSZ1nr+9etABYTMz+l6h1d0NRYN8o9wgxExbSLU05xtaFAFQEAiSkGVRGppPGPDKTJISJnp6fAVVYvikq/EkiAYgzrN9INvjUcUZvaGaSZcp485lcEgkQJIEiQYgCnMZxlRU2lAF0I11zm8a6TWQGPVlUNyZKt72iNK7EcQWqDMRAEW08vOupRmtWKaLjXHc+WQQOSY6mYHa6h5x2oXFOMQgJUolSAqe5SZj/Unbes7iHCobxCd/wiJ+tRc5hc6ij9NOrZuplp/wA3UpKgM0wnKRaLHObecelOcBwI8VAUSAr3iLkg7Dz/AFqlU080lDiQMuh6xpNbbCcNT4SHknUDyBF6Dhry8FIwbXUXD58OEpIU4owOg9BXfZChsNpuokZldTPXoIpDg/E+daVZEk2C95JmB6A6UXiXFAP4bRvcEkX9PWo2lbn24QGkgDuVbgbSTkbuT3F1K9Baj4nEDlCbFzkRtlQLKPqPrXuDwmROVVpzZjrqmI+YNL4gkkqRdbgCGx+FJspX1oJuur1EaoBxRoORA0bQU7EAyRHkkgUBGKVl8NUTpO/cSaexyMjiMugSlM2jTLPoUj41V8dwmSSnaFG1wkiNOx26EdKZxe6AJPLKFW0PyrzEnMJTcgX70XCPBxBB1GoJtH7zVeUFBAmRsf0NTSDxoa4VC1wQopF1RII25ovAq3WPFUpRW6poAA5hBVEBKZPmbiluGICUKcVKAo5SASFGBIgC/Xpa9Wa05GvEUmwOVtvqo6HfznoCaZ83+i/yPTqiaWAhSEIHOUmbWZSLadTt/Y0V9ARCYhMkRrJIJJn/AC9eN4VSU3MuuqlR2zkaxqEpGg7CqtTmV9DaY5EptJCuaSTaxNh5yau10IWyrwMeE5+ZJEECb9/p3oeLBKyb/wCgntrNFZgNjl95aRIERF726kV5kkkgKAlUc2lzUHbMUCsWkWSme5tXBBNyfQWHxqCFT7iZ7nSi5TllRmdBtXbVCk8HhUkE7Drv3FeIAAUethRHcRCQNRFpEWqDoASBp50rdmIpSMp8/Sp4dRSkkD16eX71FSLC9ScsmkMWP2wlsBSjJvYH0E6AeW9LBk3Mwdz+9N4NSVpAUqDEX+AqDzV8qdiZJ0VH6VPvoIqpuddBpSy0yoxsKexAiANVGw+p9NKTYblSvJVVWgA0jX/N6iE2NFaGvka8bFj5GjZiIRavWGCdOk1zd4PeCKu2UBsAReNe1JOXToIco/hBBg2io+z2MW04phRlsiQOk0VToiaDw05nlLOgEChi6optnRhtJyY5j8IpCwuLTY/v5VYcFWlbiiUycuaTbcJFu81YtZF4ZYVEjSsyy4UqBFiCkjzFxQzYUqk+GaaUXfY0ePSZS1cSSpR17D0AJPoKDhDmWsgwlILaVAWgaq84HzqDGO8QOiP4ikwkz6kDoLVzxLOHCdFOWBGsan9qhF+a3wiTQVlvxmTO615Z6A2qsaflXhrspJgW1nUHt+lWmHIbZgmPDPNJ0Jv62Iqt9ocJmHiJ1TrGpG+m41rp6eqCa5oVaKHGNqYcOX3SbfWKYdcC0pUIkm4vM9RRH8QHm0yQFCRJNjbsNaXwiMqj0Gvb96hJrkKVFzgPDKELcVmCBlQ2kGVaEEkCLqUL9iKtMMyXHC6oQAFZBMxaFRtMDXz2qrwYeXLaFIDZuSAQoEkEgqGvl3NXbrMw0DyqjXQJTb0kiD2z9K6MWKvM+40xRxzeTKoCRulsE5zO2YkAeg2qhW8ftLpUAQAvLbQJBywfOKseJcSIWkJVCnCnLy3CEkCDOx1jvG1VrhBU+YI1AuYIKwDptG21DK+xM5tZShqSqJWu8GTGXt+D50fBcQS22lK5zROk+9zD5EUNaCYCbFLAIBuJUc+u0JJ+FZnieLK3lmfvEcp5eXlEdrVsMHJ2MkBbdBF5iQO9GxDuZcDRI09fpaurq6HwxAbiiV+VEXzKHYV1dU3/AIMePDniuxBuItavK6lXKAWHDGiSTMHbt386fU3E11dQXIwmg5nNIyj9JpbBJkr7JNdXVgEcKNfyn6VPBN3g6EGurqAS+c4MhKARrmm/08qDiCJFdXVH+YFFNj8acxA2q54UxCQdzeurq65ryHTl/wDNDPFCfDKQYmqbC4k5UxPQz2NdXU0PNjafsZ/gGv8AmpbIV0/W361osJii8hLq7llGkABRkn0Gnwrq6uLIlRNcBeG2bGa5dJWo6yVG0z0y/OqrGulvxGwo5QYHrf4XiurqbI/4cRFyVTYGYR1P9qabMOZrwSQQDBtuDFjXV1R7hNLwkQqBCUElKUgRBOqj3o6AIWe0DqEiw31ggeqq8rq9Lw+4W/f9gSMrjhGOQJJy5An4ZzPmVGoKXyLA0W6RGkBMqGnc11dXJl7/AH6iIHxvElCHiCZISj0QUp+g0rIJNq6urs8L+B/JW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442" name="AutoShape 10" descr="data:image/jpeg;base64,/9j/4AAQSkZJRgABAQAAAQABAAD/2wCEAAkGBhQSERUUExQWFRUVGBgYGBgYGRgaGBgaGBwcFxcbGxwYGyYeGxojGhUXIC8gIycpLCwsGB4xNTAqNSYsLCkBCQoKDgwOGg8PGiwkHyQsLCwsLCwsLCksLCwpLCksKSwpLCwsLCwsLCwsLCwsLCwsLCwsLCwpLCwsLCksLCwpLP/AABEIANYA6wMBIgACEQEDEQH/xAAbAAACAwEBAQAAAAAAAAAAAAADBAIFBgABB//EAEIQAAEDAgQEAwUGBQIGAQUAAAECAxEAIQQSMUEFIlFhE3GBBjKRobEUQlJywdEjYoLh8JLxBxUzQ6KyUxYkY8LS/8QAGgEAAwEBAQEAAAAAAAAAAAAAAQIDAAQFBv/EADARAAICAgECBQIEBgMAAAAAAAABAhEDITESQQQiUWFxE/AygZHRI0OhscHxBRQz/9oADAMBAAIRAxEAPwDLcM/iudgKdxLQm4HlS3CTkV509iSM0g+dfMSe9EGKJV02qacPJF9aIlsbUVlEKE0HIAJKOc7EGmMUgqRpKk39KAfePmb00yZsdxFc7k4yTQ8XTM5hMOVOZ9ekVds4Uk3TVO6wvCLzI5m9x0rS8J4ql5Nj/Y1153aU47RecU9xAlGXapNq3q1LgsVQaVfYbJtmg+n1rmjmV2yJycZapYDFgqgnyqCQlOifjf5VIvTqlPokD9Kp/wBjHF2lZjccCy5RlN94MVmfaxoF8jNGkxczVecWr/Y/2oRfPU/AVfL/AMj1w6YRoAfh7SG1haleIRPKRYHqIpnGY4u6lFhEBMD4daSDS1CQLDqBXgwDh0T8D+9cUs2WSqTMHbdDapCQCKdXxNSh+K4OWLW7dO1AY4aR/wBQTHUwB6i9GyAEZUKMm5SIQkedaHWt9VBNFgcS4UApTBy8x92PXa0R2q1RxtSUqCHEOLSASmCUg73mT0msS6/lQsoEFIzXJJiYkjSmRgHCpfhOeG4bJWEyYVCgI3tNd8PFSWt36l4zi6TPoeH4whaUmwkSR060DEcYaWCBBjfb+9YN32MxySPs+MLqolSHkch9fPyqPBuKhxTjD6C1iGzzNmcqh+JO3pXtxyOicovsF+weLisqDYXPQ9YrUHgISjSCd/8AashgscWny4kWFo7CrnEf8QPEGRDaivpaKlhyQd3yRMlx/h5S6TMgWmq9xgEVZ8cRiHAC4IGsDc96rcMq1683xNLJwYqfsMKp5LRAq9wnsopwZ5gaxTWK4InKI1oPDNLqGKng/DvFUE9Qa3mB4SENpSQRA20qi4DwvKnMDzA2rXNcSECZnyrs8HGMU5S5YKs+R8QwgbJVsBNVWBWVAybkz+1WPHcVmCWxuZPlSmHwsXivJ0oG5GUJtAqbPvipZIEVACCK5+oFESLnpeKLhzehdRttTGFRIMaihIyJOtA63mhYHh6W1KWklM7bU5nmj4doQfpQU3TSH44F0u/zD1qfi+p7GprwQF1QBRMHh/FnLyJFs0VNQcnSNVgTOlRWMuppRfAMWhfI4lQJ1VYVb4bgZVlLrgWdwgQn4m5roeLFBeaVsdwS7i2GaUqYTI8jUnOErXBCylM6JH66Vb+K2gnQadz8rxQXMeCLSTERoDfTrMb1H6tfhpCWeNNBIuSQBPXz9aKnFke6iY3vFLF1epCWwfvKImd9f2oa1N/fccd7JBj0J/alVt2I2NlxwyQ4y2OhItGvU0BSlkIStwuZlBKbECDEnvG1DV4aW/FSyAZhGeVEny0ptQPjsJV9wSrzCcyj8TTa7AJYFuH8QFCxSPhIA+tXXDXAnKq5hKJ89LfOqXh+IzF5dxIbF7aKANWQ4iGIUrQCfnEfOurE0n7WGPKNng8QhtK3FkJ2v0H7msrhcSjFcQQtTf3VIk25YOWe8SR0mmMWx9syFuUFM5pFojl870lw3Dq8cJQqMiHiCbkulJSVX1AkAetess6klFf7OxRptsx7uMWrEFlm4zqAJ/CCRNajAcOThCVuRlIgk7VjuCOFlxLiUzFj+tXXtF7XB9HhBspnUmnxShCHVLk5WX+M9qMK8MiDmUBoP3rK/ZMpFrKNVOHZ8NWZJvWswOAL6kZvdkXFQyTXiGl3BoveDYV1LJ0IGlqyePxDgfIWdToNK+huksMmwIisUrAqecLhAANhV/ER8qguTIfwDC0pzA8v+TV+G0bEfKklYFbbQi9tDr/tVOjg77gzpUUhWxkEbEfGlf8ACpBR88aEkrUaeGIEQm8VXpXJy7GrxrCZQIFeRMwvhm1Qcw8q9W3Vglo0pi3QmouLfBlsUg6UZqgLxAm15pjDOAXNPGDb2BaYw2sGwtTrDwRO5On96rlviaM0ukni6XaGLBlkLJKtu9qdaSUjoO0HXTsPU0oUxlzEW1AE+XajeLblTlnqSMw7Aa+VSeXtEwVMAzzA9SSdNQUi2tvnS70bqsbRuN9E/wBq8XIjMrJI7pnvAEz1mgrSkaAqUe2XyMCVn5VOrFbPSpOgSSdINvOALn41zi1A8yg1PS3lATKia8cChZag2DeBY/BEk+pFRStsCQ2twi8q5UDrMX+JplEWz1KmhJCXHSLmRkT3kkk/OiY3FkNCAEZ4CUpBkgmCbye3ep4vMtKWxCfFUmEgAcupUqP5ZMd71zSw7iQfuNc5/KmyB5xf1p+ODEsc3mdbZB5UwO3LzK/QTU8IsrfWTsiJ6ZzJM7QCPhQMESpbrmhgIH5nDfXeDShxkJcgx4ijJH4QLD5ijHXICyCMqHsvMCUR1MqBGnlV0xhMxBAknQETHczQPZzh5SnOQCtcRP3Exr+arHHcTawyCoqE+d1dY7V0qDrerLwgkrY3xDHDCsQk85tO5J6VUezCFZ3FrEcpAnUEg/O5mqzCuOYoreWSkJIAT+EEE2n70Xnrar5hIQzAsVmw3jUqPcmrwW1J9uEU1XUxVj2ZDLYMSNqpsVgUKciItbatW1j1JQQYVAkAmB8ayI9rsMpavGSptU7iwjvXW5/UScScYuS0H4f7K+KVCfd6b1pcKlOHaCFQI660h7P8aZC+RwKSrvU/alYX6dPnVItQg5JbFcXHlBeHcU+1FSJOVOncdasMPhghGSJInT4ispwPB84WFKSEgneD2kVaDGutrJVJRCSFawQSDJ1gg71JeM1xsCQ7/wAzlZSRoUiOxBMj0BqSVL2giTfrel3FJdg+6uTlI0t19DUG3CkQQZHSY9KXqcnbNZ8cwSVZs2wrSM8WGW9IhsRalnVhJg1yN9W0Z7LlrioUelU2MxmZfbShFJVppTGE4MpRBNh31rPpith4D4FoU6cCfSjI4ahOij2O1NsLUBCh/epPKntGbKj7IQauGGBlgrCO83PyNDb5jJsP8inGMOEc6FhWvu5YHmpfnqAahOUpcGQQkBIypmNFEwFDfv8AOhmSAfcEQSOVPqoypR/KDXqcxuIgXKtY7ha7D+kVBaBZRVm/m79Atep7JFTUKEb2RzNi8FR/0J/1K5lelSClhOzSRc6oB8yedXwqSEKUJSkJ/mHL8Vrv8KG2lvOAVZ1Gfdk/+Sr/AAA86IDxlbI0lZ6hJSgfDmV2k0fFNlS0NGEgkrWlIjKhF+Y7qPw86lhOdSnIAQ1yoFozxJUfyi51oKXcrbj5F3PcnXKDCf8AUu/9Jqi1pGJoVmcedOw8NPYqu525USKjg+RguEXdUT3CE3AHnYVDiDGRtLIMqMBX51cznrdIo3EBIS2nQZW06X0KjPnlpAEWkFGHBOqsy/VRyJ+Ek0TA8GC1NFZhtKJOl1KVISCdyPpReIN5gAkWJQgeSRH/ALH5VDEhXiqUqPBRygzJGQDNHQ6/6TVsdKXmV9wx1se4l7Q5AEsDMpXKDBATsYn3j6RVA5h7rU4pSyLEkyVmYSB/KFSANyJ0SaZ4asqJXlJmcp3SJIEbknQdLnaiutkutNiIEqXE3KQcoE7Ax8D1NVlklN2UlNvkZ4KpaEhOUQsqWokZiMqYSE7CM4HeTVy45KjMwbH9D8KREIbzq3kCB+JZP/qlFEwhgQTOX5jalhNt7Fb7DTDn3SbjQ9aYXxZkoLeIbSuPxJSZ9aQWQRGpGlVnGUqVCoi0db10YssoS0ZMqOK8Dw6llTWZm9vDJj4V3DcC4paUKxalpn3VIn0mdTUEzprVz7O8MUFFwkCOWDFwdSDNiKR5cibHWSXA4vAOICgnLE5gBIV0NjU8PxVaRCwFdREE9fOmlrc0zDyMGZ8u9ehJ+8jf/LGpxj3QjZ4w0iT4dpuUHTqYqQdNALIF0nrbShwv/IrojOkKYBjCKTrcVSceuoAa1qsKTBEaVQcSwQK843oYpVPZWOw/BFlMTV4lWb/as5hVmYqyw7XML1z54dcrBItfFtER3tXq1gixEiglFLrT0rmcWtE9DOLdBvr2A/em8K4IBSMsaScxHmVgIT86plrO+29OYXGEm6nHFG+WNh3NhbcCmSbDZYeLNySojf3iOnMqEgflFTQhRJUmB3HOods6uUfGvEJXacjc6EwpfxUYoeLZbCM63FuHRIzWPy02tT9Pb7/QUmcMgAqcWVawM5UVR5QI7gmpNnIyFJQA6/KWwLZUzE3kyeteOYUktsGApYzOH8CRcpEbBPTUmmcI4HX1vEQ20MiBsIBn1CfmRQXsYHicNAbwqDqOZQ2QOZarayZ9AOtEcIW8OWG2EhZT30aT5xHxNQ4erlW+v/uE2n/to2FtCrKmfOiYRMM+IoXdWpxX5W/djoMxpXta+P3CCZJU+pa9GgVKJM8xvfrdSR6V2Fb/AIhUY/hozds5/ur/AManw9qGyTq4uD+VH8Rc9icorlEJQStWUqXKgdQG5uJ1vApGr2u7r8kYZDoQpDiroQF5juCjUwO59ZFZJ/FO4twJEpCoAT6EEntcmnHHV4gZ/cbAvcDMTE280j607wXCggrPu+6AR7xGv9O6vQb1dSpv1NVlnh0htuZshNjfYQVn0NgdB+avcAiVZyBcCw2A5o+UetL49wqUhq4I5lnyPKkx/MZO2tW3DgAq5iSfgL/RE+tPdIYDxN2PCRBIAUFp7HKkKHaUmpYUxy6xp3TtVXjHYcDkyPdPTYny1irFtWiR5g9uk1PE9uxXyFdVGkA6jvVbjsUEpkCzh+B8vOnMYQUwbd6zHtJxYoZjJqdtlDee4q8XWVUGO2OYjDAGat+AY8JSqRIPWPpXzzBceedUEH4xf41r+HOLEJBIz2k9RoBan8dadxKVTNEcQkxCRrflAiuccRuPOx/fpVOvKk86ipXb/IFHS8UgQFCTAkT9K4sedtbEZZB9uYzL9Cr9aQe4skKIk+pE/SgrflQBjQknQW7Vxam/XtVHkbXlA0V+EKUm4q3RwrDv2IAJrOgSab4W+M6kk7a1XDJ3sti3plHxvhf2Z4o1SbpP6VBC9KtfajBlTYdmYsapU41SAOWRRlvgWSLZlSlAnTzrnMWoJyRE3Nrmqz/m6jsasGWswkmoTuKEoUpvDZycocDYGpJAifTNXONhJkUF282Hx6VJOwUHU20L51OEazofncU40jMpObRpPiO7CfupA7SBHnVYXIgEfeSPSbj1MCmsPiQsZF8oddzLXf3U7D50+6AOeIrJn/7uKMJ1kJmABGxiT2A607jGcjSMOiZJgnufePx/SgcN4khzELWLZElLKegsJjskUPEcRyYg8slCeUXN1RBNUqk2jD2ObIQUJi0NjvlJzD4k1DijyUHwiTypQ2QPu2zOa94mqEcXykKKpJvrpFrDqaMnGuPFSktKUVSVFRgX6egFSUZWvg1jHFONpSy2m6ikEFI+9nIJPaEgesdaomeJLeeT4kS6tEpiwExfoO3rT+NwCiklSkJFhy5l+kxlBms3iWEJMypXwFdOGEK6RXI3fFcc2pbbKMpBUBkTcmdhFpJtVpnDaMyoGURygQkJ2TGwI/qPkKqPZlpKilwFNmynQBSVGy8se7AtnPeiccxGZQZRGqcwE+7sOwJAB7DuamoqLKdgnCEFRWs+8oyOwAgJ9AVdpqz4ivwkCIGbNr0SMn715wzDgATMayfy5r+gR8T1qoecViHUjsB2CRf4ampzno3CILTDSVRIzG38tpnvNO4YZQBPKbpO4/zSoY7EiCgDlQgj4kXrsK7CfDX5pUPrU4ciD2JE3BCevbuO1UOOaDiVpVBJGttR7pq0kxvOnSe3lVc4m+2W46+Y7VWUtphRXexuDReUjNWxxXDkwgwRJSBG02HlrrWYw7SQqxi9aZ3GhKRCjl3GvnXuQcMkKl3KtipaSlRSkCR1mLa33oS8dISUwCDPoLf5505gsO+/aMqbnxCIgAWgG5m3zqs4qgNqhF9j9fqa8HH4XIl1S0v7isTx75XAEaXgRN5vVmzi2wkCY7RVM0i8mj/Z1G4SYruxSljXlWgNsUW5lHe1AYVCwes0Nbkqtpapg2FcfUKmW4dCkKQdCKWTw9JFe4ZPWmEiK0m3QZS4KbGYFSdBansKiECncT7sxpVAfaEXFP0ynEZbG3EGZNeJbJFxFr/2ilRxxGqjFJ4n2wbSeQZu5sKWODJJ0kFJsvDlBGcjNqZ1O30tQnXULlKbk5U2EkAGYT00qk4CDiXHHHc+tlCAjSyTMEbEHT61qkYpLdmsgHQAj1JP1JrZV9GVLbGaURjhvAnQnMkJak++4eaNOUEWFqsm2WWp8V4OK/mCbAHSwuN4pFrAPuC/Kk6SeW9zE3+AozXBkIBKiFRrn5UDTf4/tQhkmuCQMYpolQw2FCj1CQBf5xXFl0++6lq05W05lRpsP1owxxVKGhnAvyjI2BpdRuRG9LqKRJUovHXK2rK2n8x3FLKTvnfsKJPZSqEtqdgf91SlE/0gwKoOLOqMhQCQL5RAA2vGlaN3iCwnKnw0IVMlCT00nVW2nxqpRhCrxUgHOkZkyNYvN7SOhpsbaexTR8LhnCg2sL2Mm3LNtIUDl7zqq1dwnDeI4pwmcxJnQBPuA/8AkI7+VDVjFIYQ0k3KlTuSJKVqFrzYZz5J3NNcPxiE5GgFKUqRCACYaOYqk2HNF/LrVZJpUUHeJYoXgnLzW0kKVp5nKAPLtXYFottFZHM5odLTc+pt5VDCYUvO5b5U3WrWOsneLjzmj8UezLygRPKnsB/Yx6muGTswrhmeRSz94hI79TUcGxnSUA86JjuOnlanMagJKG07ED1tmNLsDnI3BlPcHUfEGhF09i0esmQFRzJ1/wA7Uu/rIuCb+VrinnBMrG3vd+9vnQHsPaRpNh06jyNWfAyKV5MKrTexym3HwFwYFh3rM8YfS2EAmCSSCbCOnmLVLgHHsO05LjqU5kxN7H0FhXp+Dk7jKtFOl1wfYeKBCWySBXzfFy45lSJJ0qt437csk5RiipIO2Yj6VH2d/wCJWBwzhW54q9gEonXc5iK9LK1lmoU69RWnZZYzgbqESR8JozWKGUeVOcR/4p4fEIhppRndakII9JNZc8aQe3b/AGrkzNY3WMf6UyuRUXsRlFLL4k2I5hQDxtomAST2E15kcMm+Cag/QsGOMnpTGI4tCQelDOCBQCAQbG/Q71luL4J8E3lO1XhhU5VdDRim6NY97Zspbg8yugrIYh9byyUIIBPS1M8A4alQJWnmB0NaX7PKeUAeVUc4YZdEVv1KtqL6TLMcAWojOYnpWuwXs/h2UBXh+Io2AOpJtafOhYFklYEb3q8K0pPvQRGxMdLbzQnmn0t2Sk3ewuH4G6Uy6rKn8MlakjpacoFrdqfIZw1+UTBSSCpauoj9bVWt4l1QyspACpJXky9jBOgHW5phrg6G053SDI5lLJCZ7DVR1rg57WxZNhVcUW5IZRbdbnKBPaY+JNRXghGZ1ZeKdycrSe+wJ8vnQzxErkMoK4+8vlbT3CfIbxXq8OIzvKDkaZuVlB7Ae8f8vTVeufgnZFT4XOXmA3UfDZHkPvbbTahrCYGZKnY2ADTXkAbq9aJdYGW4/wDkc5Wkz+FJ16UN5aAhRSc8nKFnVajrA0Skdr6TS+39v3ADecK3W0qy5rKUBGVI0CE/Mn0FDYP/AN3M/jG9xmV08qkpjLiGsokhcfmgjXvJNGZEYpERq4OgMKXS13XoYUcwyggrQlCi20kojUyLE35tDbsO9UrCXEN+MFKztnKY6L5RI2AMGtLgTzgHdkj5GPhQmcKFNuo5QFIUd5zABab+Yq31On9UHk89l+OKJLKkwVRlT7qQEJ5itR6mLD5CKssBBzvnRMpR/MrS0+ZNUbmAkcohYAWQlRJtB3vcUrwXj5HiJWSSAVIIuBACYPQACbfrSTh18DJmnwo51LNwgRP8xsT9R6Ui6TmTBhUEpPUgmQf08jTmCfStpsNgm8gke+oylJA/DYn0B3oPF2Jsi2RQSg9ShJn4kK+FQjHbszDsPySU6/eT+seWteqRlkxKSDB1A8+w1pfBPBxIdBhSbKEgQevragv+1PIAhMZ+Yk6C5BTHmNelqaCbCIcdwKcVlbSYSkhSVJykklN79KpsN7CocP8A1HSOsgfpV1w7BKQpK+WBoM0a3G1XeCwhDilyMqpMTMHeNomu2OaeOFRdF4ZHVGAxfsewhRB8Q/1/2qH/ANM4Yf8AyAjcqB+oq043jf4xFAwuFcfVlQPMmyU9Mx29a6I5sleaQvU2yqf4ARCmlSeht5edethoiVhaVbgLUAD5bVpmMD4RyrEqSZjKbjrbUUviOGtrUVELJJPuoTHpr9aK8R08u0dEMkVqRnFezqB94mi4TgaEuApJkU2lc01h2ym9SebJW2cikyzccMCdtD07HsaUbylwFUARvQH1bg+YpVwkyDSddpIF07LZ7DoBlJBnpRmMEo2FVGGcLYKkiRGlPYDjodhIOUqtG9L9NO5llFS8wQkMuSeYnp/lqt+G4JDhKnFNkCDlChEdFEfQa1U+CUrJme1uhMGe8VY8PwCnUKOYbEphMk//AK6GlcrqKF1zFDbvFhytsNha0nlMco7gC5tuYrxvhC3DnxC8xvCQbD1FgOw+NSaxDTXIynOsgSE6i+ql9OwoisCtZ/iqEX/hNyB5KOprdN6f6Ig9vZ32mZSyjPkF4s0iN1H7xqBYPvLIcUPvLs0gbQk7+fzoynx7jaAQnvlbT3J+8fI+tLqTmUIHiqEEZpS0n8qU3J3k6xRa7f0XH5sB45h0uS46StMEyq0gfhSR7sbwBQXVlWIYTASnlITsM0WPwp14Z3G2lHMVqzL25U3v2tp2oVziG1RdMKPmcyv1FJNtJxNRBN8S0TutSv8AzV//ADUcIqX2zIEpcJ0i5Xsangx/FQTs2T6lJWT6TNdgR/Ebto0ox/SSPrNTl3+EA8wShnbnsO15BPnRuGov2PLIjcFB77V5gBzt9Blve0qPzvRMGgZkySDmUBsLKJPrftW5b+/QKFcM2lCkgSFQCmdFgWUkdwQbd6yHFsD4b7oBBGYxHSbH5aVu+LpyBRzAjOqNspuZt1E1kXMGpwrdiBqT1J6es1aL6G2F60A4PxdbS0tpJCColRnSdfKBOnWtPj3pYSWjMQsq2FxkEnexPx61kU8PMKETc27VY4fiU4ctEmxSe5IBHytQypPzRFi+xb4h1pTZWizp99tQteyo2NzNKMYEEW8qDg1lRAVtYGrINlFtJ2HTv0qHemNZFtAzAKsNO3madwakoUSCpIgjaL+YpdeJGhKQTtFz/aimAgySlMHWctvnVF6MKMpxSC6o96vfZ/AvKQrMhPhKgy5aCNwNSKKx7OolLinEm4VlslJOwkqkjQ2FMcV4k6sqStaO2S5JjTUi2t6ZzVUhnrkDjcQhsjIA4sDVV0JHZO/rNAGAeXzXvfUD5bUZGHSjmcHMYKETJJ/Evy1+g6tJ4Wp3nW4AVXgmCBtba0VLngX5MWygCrJpqR86SDd6b8OEjmgnt+tX66KJqjzKBqbV74Q211E7il3MPM8+1ehkwBm0mL6daXQjfsNMrKTMAiCCKUVg2lRAyLF5Fr1JDSkmyqi4FnVM9xrVI2uAKbQ+5OQQoKURBO4HlVjw5oFJQSSTcpAGWLDmVfroBVEcGT2G5kSd79hVtwnGJbmbwAAlO/edhU5VaY7dl80yEggD/SkydwL+XapPt6AmxHujU9lEXiL2pXhuLU8IQMgSSBF5m+pJMgbmn1JDYKQCpR7/AFNdMYprWl/UmDOH05bWhMwlIHXZPkLmieNGVKNVSEgDU7m+iB86kpBIlZhP4eo3k9KXwCQpbjqvugRI90RYJ6QJPmaZpx4+/cAjwYy8TMwybm5736GfpRmky85/Khf/AKNpHzM1HgzEIKtCtKU+QmPmKkxfxldVKSPVSR9E/OuVxuL92jIjEF0//jCZ80osPOYjvUmYDrhmMrZ9LAD1oqbB5X8wQPQp/aaitQCX4EQIudVFQHpoY8qXJG+p+5kQwvvoFxZM30Bk/G4o60AFSlABJLt5uClUz10J9QDXuFR/Fzg6ZQR1SRYkeQn0qDo8SUky2VKUr8+dRt/TaN5BpXpv74CloriVPrJcMJCjP829zppEedM495AAbT0kjYJ1k/zE0V50JAypAkwhI+8d52ivGeHlCDIlbkTEAxMkRQp8GZSPpgkgTzEEW2N9L1JhlLh0AUdD17AUcCH3UqMBSyoRt09INDew5aVO30pfYUGcKWjOoB226x3rxOJBUSDY/d6+dGTipGW0TY9aBisB96YJ07jrFC7dB4GEwshUSUyY2E6X6+VSwzWY5Aq6joQVieuUg3v5VVs4sJiTpsRvV7wNbmYwk5lgwoyGtyCSNQLwNDVI2lQ8VbJcSSElKCltxRTKAAQqwuVGQIt8qG5laied3QJAhCbSYG8f3vTL7wZBSglx1w8y9VEkTYbDagYHCTmWtQgXWs3HXKN/M7+VJp6XAXydhMISS45JkiSbZ1agRHuVS8Rx7hdXJIOYiIOgsN+gFXr2NhKnIIQgBKAdio5QfS5Pe21UPF8OC8s5wJj7s7DerJeooqtozYXPWhJZUJE2NeOOrj9ZvQi2s0yv1MwisMRqqu8AfiHxoRwvVXzoZaQNVCmXyKFWhP4x8aYwiYuHJ9Z89aUb8Le/pTbLKSOW02j96ejII9iyQRbsTaOtdhlt7nN2SDfrroKHisHadY+PyoYUEnaw/wA9e1S0+B7NjwfHFxKkhAbQkCIty7yfgatkrSBCeY9TYf3rI8MeSFpUpwnoNbHURoK1LbsjLGXpP69u1dGCdqmAr+N4kn+HMqIlR6ScqR+tBRiz9mJCSAtfhg2OYXCjpYwmnzwlKlqX1CQe+t+oN69xuBH2dCBaIKZJN53OulCUJuTYoXCNwlR/nn4CE0JhnIiCbqdkjWBdcedvnTKrJE/ekwO5mhOpCEok2zOK9CIv8SJopJdL9zUB8CAgHVTqj56n6E/GhY4ZcM4AMxcUEyR9/MSfQTHrRcbiv+kUFOrkRfmGXLVM7xlL6mUhPKskqSCAQschkmeTRWlwO1QkouOvVjJbG20SVnNCVApXaZLcJTEW3n+kiiNuBWnK0jXYnoO6j1qS+eGmpyz3iLkE2/wmvVMBUNI9xBOY6yRvXIn1+d/7C9aR5h4MurHUJGgsNB2AqWKxSuVOilDMqNUIEn0JAjyqanQZUQMjdoG5NwkdjaY70JhglDi1H+I6MoH5rSPhHlVYX+bFfsV/ElZ3FzylEAQI2Eb3EiKJhnc4hc5gO194vbepY7kxRn3VgDzERUMdhspCpJF9flpvWrYoo814ZmDlPyJ60VDsxv1Ufuj+9HVifERCjJOgEQarHQUGDMTvt5/vStJjLRDG4LNomVEiJMT8SOxvV6vDAMpSEuIKQFFefMjU3MGCozoOsbVUtLQ4tIWQU6qk6gXi1+ggazV79ln+I8PDbHuNgAHKdCQNDbXbSmlJUrKJUgOGwYUVHRI99xQuRHQaT0Gu5qBUHVJCOVsaE/eEyVntJhM6m+gqTjinyUJ/6KSEjLYrOuXXSRc0/h2IBANkkFVoSopsEDcJSAJ+G1zCDbti/AjxlH8BSUk28MxrabE9zraqnEBM+6nRO4/COomrB3FhbTrgsk8oITzphQ6WUCRPWq7HFGcy4sG33ew6001sBRfalHQfKvFhZ3rjxH8IoZcWrePKrdLXahWSODtKlfOopLQOs1ww6Z5lCjsNpvH+9OvkxJtaTNiN/wDelsM6QFbf3rhqojpReGp5t/Sg3SMNrxxyJGYEgawcx/y1KjDFRvvT68OSZ1nr+9etABYTMz+l6h1d0NRYN8o9wgxExbSLU05xtaFAFQEAiSkGVRGppPGPDKTJISJnp6fAVVYvikq/EkiAYgzrN9INvjUcUZvaGaSZcp485lcEgkQJIEiQYgCnMZxlRU2lAF0I11zm8a6TWQGPVlUNyZKt72iNK7EcQWqDMRAEW08vOupRmtWKaLjXHc+WQQOSY6mYHa6h5x2oXFOMQgJUolSAqe5SZj/Unbes7iHCobxCd/wiJ+tRc5hc6ij9NOrZuplp/wA3UpKgM0wnKRaLHObecelOcBwI8VAUSAr3iLkg7Dz/AFqlU080lDiQMuh6xpNbbCcNT4SHknUDyBF6Dhry8FIwbXUXD58OEpIU4owOg9BXfZChsNpuokZldTPXoIpDg/E+daVZEk2C95JmB6A6UXiXFAP4bRvcEkX9PWo2lbn24QGkgDuVbgbSTkbuT3F1K9Baj4nEDlCbFzkRtlQLKPqPrXuDwmROVVpzZjrqmI+YNL4gkkqRdbgCGx+FJspX1oJuur1EaoBxRoORA0bQU7EAyRHkkgUBGKVl8NUTpO/cSaexyMjiMugSlM2jTLPoUj41V8dwmSSnaFG1wkiNOx26EdKZxe6AJPLKFW0PyrzEnMJTcgX70XCPBxBB1GoJtH7zVeUFBAmRsf0NTSDxoa4VC1wQopF1RII25ovAq3WPFUpRW6poAA5hBVEBKZPmbiluGICUKcVKAo5SASFGBIgC/Xpa9Wa05GvEUmwOVtvqo6HfznoCaZ83+i/yPTqiaWAhSEIHOUmbWZSLadTt/Y0V9ARCYhMkRrJIJJn/AC9eN4VSU3MuuqlR2zkaxqEpGg7CqtTmV9DaY5EptJCuaSTaxNh5yau10IWyrwMeE5+ZJEECb9/p3oeLBKyb/wCgntrNFZgNjl95aRIERF726kV5kkkgKAlUc2lzUHbMUCsWkWSme5tXBBNyfQWHxqCFT7iZ7nSi5TllRmdBtXbVCk8HhUkE7Drv3FeIAAUethRHcRCQNRFpEWqDoASBp50rdmIpSMp8/Sp4dRSkkD16eX71FSLC9ScsmkMWP2wlsBSjJvYH0E6AeW9LBk3Mwdz+9N4NSVpAUqDEX+AqDzV8qdiZJ0VH6VPvoIqpuddBpSy0yoxsKexAiANVGw+p9NKTYblSvJVVWgA0jX/N6iE2NFaGvka8bFj5GjZiIRavWGCdOk1zd4PeCKu2UBsAReNe1JOXToIco/hBBg2io+z2MW04phRlsiQOk0VToiaDw05nlLOgEChi6optnRhtJyY5j8IpCwuLTY/v5VYcFWlbiiUycuaTbcJFu81YtZF4ZYVEjSsyy4UqBFiCkjzFxQzYUqk+GaaUXfY0ePSZS1cSSpR17D0AJPoKDhDmWsgwlILaVAWgaq84HzqDGO8QOiP4ikwkz6kDoLVzxLOHCdFOWBGsan9qhF+a3wiTQVlvxmTO615Z6A2qsaflXhrspJgW1nUHt+lWmHIbZgmPDPNJ0Jv62Iqt9ocJmHiJ1TrGpG+m41rp6eqCa5oVaKHGNqYcOX3SbfWKYdcC0pUIkm4vM9RRH8QHm0yQFCRJNjbsNaXwiMqj0Gvb96hJrkKVFzgPDKELcVmCBlQ2kGVaEEkCLqUL9iKtMMyXHC6oQAFZBMxaFRtMDXz2qrwYeXLaFIDZuSAQoEkEgqGvl3NXbrMw0DyqjXQJTb0kiD2z9K6MWKvM+40xRxzeTKoCRulsE5zO2YkAeg2qhW8ftLpUAQAvLbQJBywfOKseJcSIWkJVCnCnLy3CEkCDOx1jvG1VrhBU+YI1AuYIKwDptG21DK+xM5tZShqSqJWu8GTGXt+D50fBcQS22lK5zROk+9zD5EUNaCYCbFLAIBuJUc+u0JJ+FZnieLK3lmfvEcp5eXlEdrVsMHJ2MkBbdBF5iQO9GxDuZcDRI09fpaurq6HwxAbiiV+VEXzKHYV1dU3/AIMePDniuxBuItavK6lXKAWHDGiSTMHbt386fU3E11dQXIwmg5nNIyj9JpbBJkr7JNdXVgEcKNfyn6VPBN3g6EGurqAS+c4MhKARrmm/08qDiCJFdXVH+YFFNj8acxA2q54UxCQdzeurq65ryHTl/wDNDPFCfDKQYmqbC4k5UxPQz2NdXU0PNjafsZ/gGv8AmpbIV0/W361osJii8hLq7llGkABRkn0Gnwrq6uLIlRNcBeG2bGa5dJWo6yVG0z0y/OqrGulvxGwo5QYHrf4XiurqbI/4cRFyVTYGYR1P9qabMOZrwSQQDBtuDFjXV1R7hNLwkQqBCUElKUgRBOqj3o6AIWe0DqEiw31ggeqq8rq9Lw+4W/f9gSMrjhGOQJJy5An4ZzPmVGoKXyLA0W6RGkBMqGnc11dXJl7/AH6iIHxvElCHiCZISj0QUp+g0rIJNq6urs8L+B/JW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444" name="AutoShape 12" descr="data:image/jpeg;base64,/9j/4AAQSkZJRgABAQAAAQABAAD/2wCEAAkGBxMTEhUUExQVFRUXGBcXFxYXGBQUGBYYGBgXFxcYFhcYHCggGBolHBQUITEhJSkrLi4uFx8zODMsNygtLisBCgoKDg0OGxAQGywlICYsLC8tLCwsLCwuLywsLCwsLCw0LCwsLywsLCwsLCwsLywsLCwsLCwsLCwsLCwsLCwsLP/AABEIALcBFAMBIgACEQEDEQH/xAAcAAACAgMBAQAAAAAAAAAAAAAFBgMEAAIHAQj/xAA8EAABAwIFAgUBBwMDAwUBAAABAAIRAyEEBRIxQVFhBhMicYGRIzJCobHB8AcU0VJi4RVy8SQzQ4KiFv/EABoBAAIDAQEAAAAAAAAAAAAAAAIDAAEEBQb/xAAwEQACAgEDAgQFAwQDAAAAAAAAAQIRAwQSITFBEyJRYXGBkaHwMrHBBULh8RRS0f/aAAwDAQACEQMRAD8AtYLDimxrQIgBWAvAFtCaLPNK9DVsxSKiEa3C8hehQhjqYO4BUNTL6ZB9I2Vpq2IsoQ4n4mwujEOA23Q8Apj8YsH9wT2QElIl1Gp8DR4Aw5NYngCF0fGMslL+nNAhhcREm3dOdcSjS8oEuoq4uQVRxFVMlbAyUNxuVlx0gSs0sT6gpAM43he0i8uAgx7FOGVZNTptGoDUequYgsH4RK5/jeeoob4fcFZbhiAirbBasd2WPdIXUhqMVVuQO1i/nLvMJbwlmpgm03TMpyq0A46YuVLhvB8VA6qJbEhsz9UvJljFbmaFFJCFWympiD6KTj3iB9UX8OeGPLcfNYbkXOwHcrprqLWgNY2LeymotbocDBmxB47rnS1cpS2dEXFpOwdRAayGxDQduyW8bmNWobOIHQIozGNpVXUKhAdFr2cwncH8l5meCOsuYG6Gt+vVZMS2TayCppizUqv5c4j3K8s4EOEqepeOt1AGcrQ3T4F0IHiLB+XWIFgbgIaGpj8XMmo2Ol0B0rq423BNhEZpleNpkkACSdgOUTwOXVKsaRAP4jt/ymOgMLghMipVjfp7dFe5BJFjw5lzMFTNeuR5hHpb07JUzXMTVqF5O6zNs0qV3S424CGlSu5G+xLVJhVacypy4my0aIRIolbUKxX8NgpbKxH4YO5HZtJWQUw/9OC3blgTNwNC41pUoaeiYW5aFKMvCrcShZ8s9FsKR6JnGACkbggr3EoWG0XdFFjpYxxjhOLcGOiW/H1RtLDuPYqWSjkOMa2o57nG8n8lV8P5McRW0gekXP8AhUa9Zdc/pnlbKWHa9/3n+o9p2n8kp0nbCXQuYLAeW0ACFOaLui38U1y1sNIPMhU8lx1UNh3qP7LO9fjU9rCWJtWTmkeil/uGsaAANRO/JMEwPgH6IR4nzF1Km6pdrnSxhEENc5rtDiDuNQH1VOtjg52FquMNDdR/76lJ3p9/Sfr3WHU6qWZbYLi38x+LB3DmYQGgzcqnXq03BsSTzpBd+iD4vMSBsCJJhwcQ0G5IgjqCQI5R/DYemKYaCADcFpBDptsYJvO8eySoRx3N8+wbW1cclR0dHDpMN/VaVMQ9ttJK8x2CkX24vx/AofMIaG/A9vkpcM+nm6nHaLXuTZNqq12WDYMldEDmusAJi7j+y57kB0l9vXP3ibafZNeGrgNMeo/ifwOwWuLjB1HoDMIYnDgMc8GwBieVQyzEeg6mhwPPIVLMcefKidyquW1jNj/hZcmaO9bQOwnf1UphxpPFi2R0Ina/SyTKfibFU2FjaztJ/wBXqI9iV0LxiHVarQQAGj6pTxHhYP8Aum52Fl1dOovFFSKpgzDeKagI1NBAEWtfqiR8Ss0tcGG4hwnn/G6AY3LXU3FpFwspUYib9gmSwYn2RRex/wD6iuPK9WoCJtB5lGKWRYbDN14lwe/fQNvpz8pddiC0yz0x9VXrPdU9TiSe6OuKXQtUg3ic4NYuY0ijSF+9v/CVKjySpHBeaUKjtLcmyML0NW2lSU2KyiMNTR4e8HVKzQ82B2EIXlOD8yqxvBcJ9l9AZPgWMpNEcIouupT5OdU/BjgIn8li6l5TViZ4wPhljUF6HhLzs37rUZwk+Ig6GTUvdaDYfMwVa/uwpvJtCAetg9DRiwt/7rgblTeXQQNUC5XPfH3240FxA3+iK4rGPqVdIJAaYgc/8IR4jw5Owkhc7Ua501Dr6lpK6YjUPCzdbZeXNkW69iuo5bmJps002CwjaUsZGPXBt7poo4gYfU5xBBFm2lx7dB1P+VlWoy5HU5UvUY4JroQ4bDCqXF7gxjbkne5sGt5Jv9FvWp03QKTXCIJLnGT7BoHIQym6tiKjnMaROzWg6RA/1HsEx5Zk9VrCSQ20uO8Dn8j0QY4ylxFX79/vwgZOuAZjsu8xsVGgtIFjtawMGeeeq2dlFB5pUW/ZtosdU1Rq9dRwYwv6EhjzzECLWRQ0mtLTcxfV1AsdPsQAPnpaphsRoqh/4SfVFtTQI4i4EfsqjLZKpdH+flFwk1FoXM2wBwVqrX1GvmKjXnQ5p4PeDsR0UuUYiBSgnU1pgFu7Q4FpJNnSHAx0IuiXinL2VWF1OpqESJmaTzJEzaCdQ76o5lDK2DfTbTaHhrhSY1r5c0HVqkEEWb6rHiya2lFpfLm/oMxovYx+r1AACT6RJadid9rkmPbdD8ZTEu0AggmW7R3HZEcTRLNTbHcyC11vTeWkgKhXkOkCzgfron/CxSVtqRK3FEVnC4E8dDe6NYTNTVpxpFNrIDmj8ROx9jH5FBSyAHA2JIjeCP0Cmw9e3HH5bfqopuCaQtomzDG6naRwrOBeOTA4VGhh2yTNzt3/AJdR4ynG5IPTZFgwyyy8pVG4yh9aqS57onadx0VXPcJ5Tvs2OsNwbT8qpTzA0HtcXOubSZGyKsxwrguafVuWkEAnsts5TxzuXRduwbVKxLzTAPaQ4u1PqXjoiGSeGS71OdfoFvnGBNV2oO01B12PuvcuzKtTcGvabdLj6rfhzQyRtdfQXZVzrw2+fSgFfL30jDxE7Hgp2x/iP1AaSI6he/3tHEN0uA9itMJSqmDKr4OeVKIUTqabs28N6Rqpme3+EtPZeOUTQJT0KRjVIWKRlNVRAh4db9vT913HC1oY32XEvDVKcQ09F1qnjAGgdkuT5DiFv7hYhBxo6rEO4vgBF3deOeqHmlbaysniGfxglRxMcqc5oQgmsry6rxmU8webmKlZj3GQDBjfol1tQhWMJW9Qm45HblTxb4Cjm5Gzw+AHAkxJnWd3KDOcXTD3EmWjeFpXxpeQWjTAhoHAQHPq+keULk3cVinkT8ke3c1uNcs8y3FB1R7pjTBAPQ7J1pV8O1oqV2S/SIYQCBzsTzYzFvhJ/hXBkONW4AsItqJ49hujVTLW1Khc9+lhBdNgJAg+r87KQlXMV9ehKssnPK9U/ZNFNs6Q4XgE7TFthsJRTBsbTH2z3mIOi5cd972Bn39kNwuIa1mnDg96pGkiSLNEm8xdaY2po9MzUI3n7g6n/d88pniuKuTt/b/IO3sX83zEPkNAAADRBkCSHb9ZgdoQ2nWtpdAAuD3HB9+v1VJlQNAgyPUCepkfkrLoIg2giD+3ysmTK5O3+WSqL4wLalJ5bqBloseRsIIuS5zbb7fO+f4Yt0lxktaASdIM6eQNtvdUcXV8tlhDiRAMyIAAPbYdZ+FVovLw5pvqFuuq5Mnkn1fUJ0nBQUK9P57Dop0mB8PmdT7vJFwNnCxiOD3TAyiH4cED1MLXF1vuusLe/wCqUX1CwgjjYj9kTyXPvKLi67C0tcIBHquO42P8uh2319Pz7gylfPchqNOpw6Gfjn9FWrnQYFxx/wCOqP4/Cim+m8GQ+Q4dCTIJCCYyjoe5h2iWntx/j6JahKMtsl7lOSlyV8PUaHhwJsZ09SNgPlFKL/PvEAbuOwQYvY0zVnS0EujsCUAzrxU+oDTpDy6XQbn3K6+jW2L+Iug3mmO82s2lhwHBroNSLDqR1RI4YNJGs7b8g9R2St4OrepxJRHG5w0VYNwdwnyinwxkXwWsfRMNIJcYuYj47oll1EsYajwNEc9UOfnVFjNVP0xxuD7hajPGYyiaDXik9xEBwkE9AehWaOn2SUo+oDiuxSzcjEVIpDbcoe2gWEjkbpo8N4H+31MqFpqbnSdUTtPRUc9wwa4kW1LowvoKkqBDM4cJaTIQjFeokohTwoJVXFUC1G+AbKwC2kKo+sZUuAOt4HdDJ0iDL4cwmn1o+/EuUWFphrQt1ypZG2Ic3Z5/cOWL2FireytzIw1blb6F75aGwSAletK3dQWYfDOe6BuhZErdIylQc8w0f4HumDAZEwuDAS9/IZu0dbiB9V5TwjGANNyP5wpzVimQ214Gk6STzffolrJFOpHQw4NvPcgqVfLdpazU5tneppgngnaewlRU8o1VPMqxJ/CAT9SVYwrAwDSQCb3u4zeY/nCs6yB96STueP8AhIyZI7tsF8xr9CaiKQEOfojZukkEG9iCL779VLneA1NpOmGaTLAB/qJadLQAJkj4UWGwdB7z5pmJgNkSALW4+fZV84xrotYNcAAOAAY94n8ymWljd/b2KCdDEaKUMaNZHq2aGtFm7bdSY3I3Oy3iHFztDJc9x37n+FMOBrinhKjnNaHmAwnck3m+8Az8oXhGts1jS+o7k7Afy/bupmSair7fnzZUeLNqWGhopemby4xYgkn1QrOX4IVHaC6LTMbjgdj3VxmDpGjHqNRpaLeqRFyALRvf2U7qbQGGk2CLvOqLyLXO1jbuECxXTlTX8enxQuUgVVw51vYbgkNNR4MtGokCmIsbddz0QnG0XYYiSdM2dyORqG7Si+YubRLTLqj/AL2kktb/ALSA2C0QZG35oVXrsI0ugzqJJAEuLnEn2vHwqyJfpY+La4F/EVGF+oOs+dQiA13UR/LrbKmDzNOpul8B0ztMGeNieVHjsGAfT9DePY9EX8J5XSqUqtSqS1wMUzeDpB1fqB8JkKlwSSKviDxFhmEs8wvc0w0t6Db5QjAZwysXAay8DUC8kl4AAj40tHz2Q7xBiWTHltHPWSh/h8F2IaQYIv8A8HsutKHiQt+gnhOkMecw6i83jTH0Mie1v1S1luEFUkN+qdcVgNG8OpuBBG5AMG426gR2UeWZbTpAxAQadNJxfYOhdOWGg0kFLWJxUuuU1+K8eANLd0v5P4dr4snygAxpHmVXuDadMH8TzvHYAnstaSSuQEutIo/3NolZSrQQQbggj3FwruPyMh1R1BlZ9CnDTWezSHECHOA/C0mSBJIESVTpUFcVF9GLbZ0xmPa5tLED7tQAO7PG/wC6lztzajA4cJa8MVA5lTDE/fGqn2eOn6qPL8zdJpvsQYI7hVG06DlyrDeV5HUqmwgItjfBZ073hFPDWNDAJRnHZiCLJ12Jo4FnGDdSqlrhspskH2gT14kyMVzq/ElvJcncyqQ4JGXiLJJ0hj1WCwFbvYtXwyNclxgim2NcHlxNqbe5ueAVzNtszqLl0NXOXi08+rw4M/2sawhvbU9pc73O/QLFexeoeyH/AG+3+SwKy2FZUw5bSk0xVlp1dG8lwxADtJLidp0yOG9pW2U5exjBUMEkDpNwDYcC4upcXiAwFxIgfhkTLpgBsz1vwkynJvakbsOFR80mQNp1HuEuYwuP3QC4tbe57D91cqQGFx/9qm0Oc+I0jku6SZVeliqVOlqIbTDhLiJJiLAcxYGL3XPfFniN1f0MBZSBnTP3iJhzvrYbBO02keWV9u7NEsiivcb6HiGg/wBQcb7AR7epb4jNbfZm9tx82n4+i5zkOAe54eJA/VOdZp08TYD3OyvNpoRnwZ5Z+3cbMpxP2QcR6nASbDqLIHj80D2s0gES4hw5Exf8yoPGmYtwuE8lr5qvaKbRzpiH1PpqE9XDulTwviCy7pLSpptLLNDcnSvgbklt4Ol4TGuqUW+ppj0usC5g4MkT6iSJHypcOdEECw3J2PbvuoMmpMq+qmdMcix/nPwjFLDDn8Ow490rWafJhqb6fyDGe7gko43SQ5ln+oGbwDtp+ByrJe1tOrUJaXOkADYSRqMdTA+ndKHiXMH0tPlmLn1b2FovbqpvDuYsqsOuZAAIHMzJP5IcLmo3k4vpfa11+YUIJuyHNcTAjkiZtMmR7lCC71Q4bNbAnoBz8EonneDdSIDnS2zmuaQZaRwR2QihiqWougkA8+8zCuODJO+Bs2lIsUcA+uR6dLeXXuBvBNieFf8AEuPp4ehTpNaGlx0t9RJAF3E9ZnfqVVPiaiJ9YBBAAPNkkeO85ZXq0yxwhjSCIILXTcOn4R6XDOWSpRaXw7lTkkuGQZrh3ueT+HhXfCOFaKhdzt1S8cxqOGkIvlFTyRqJEldqMKjQlNXY7ZjjmtaZ2SfmWfGIaqmcZw6qYFm9Zj8zsnHI/ADGBjsV63mC6kCQGA3h0Xc+D1A4vugyZIYY7pkcm+EIeV0TiMRSY8k63tB5tMm3sCuvPwjS0MptYB95zGtFFr3iwLi0GeIAFpFjeZ8LlmGpPc6jhqTJBaIY0OAJ/wBYEnYc8K0220W9oC42q18ck1tXCJCezoCKj3BoD8O+Rw2pqgX39AnlK9TD5fUdAo1KbpIIa2o0A9HBpMfQLp1PEAi4a6NpLmnnZwiNygWY5Xh6zXCozcRMaiBx9o2HDfj/AMzDmiu7Xw4/2W9r6CizIKTHNqsL26TILX6x7OBYSfqN0NzrAUhFWrV8p1RxDHt9YcB941GF2pun07dfqx1sorYdsUz5rDch7vKqUx1aTDajYG1jAsHKniPJqAtqMa5joJ9xIBBGxEm7YK0wzzhK5O49muv57Mi44+x7krasDTUpV28OpPBMd2OhwTC+uTAgtPMgj9Vy7OPD5ofa0dTmD7wiSwcEkbt4mB88T5b4icxu7h/2ve39CulCe5bou0B5TouY16dJmouE+6S6WemrXim0nrAmO5jbYqhifFtWoNLqVKoZ3ewOJHEjZEsrZVqMipDWHdjBoEGZA0xAIMGNxZBmyUqaKlsS5YX/AL7VakWudy/7zKe/T79Qb6RYWnotadEN+SSSblxO5J5JW9OkGgAAACwAsAOy2hYXJdjLKV8LoaELFsWLENgFYBTMYtm01uBCsonbWeRGoxERtb+BaGjyVq1y3L5BVwSboK3LgB57iTETsI9glihRNWoGj5RHOKx1OCteEsLu8rqZGsWOkN/SrGDL8GGNAQnPcxfTILYlpkSJAI+6Y5IMEcSBui+KxYaCUjZzmJeSFzcScpBYYf3M8wVQ16pdWeXuO7nHpsOw7CyMCoxhgbJYwTSHSiB1vMMBK6aagg3yNeUZ+6lIBsUQp+Ii6xdE/n1hD8i8EVqrddTUxlrwZMmAGg9eq6PlvhejhWhuhxkS4zLpPXafgBLnqKXCsqMe4uGkcTS8to6QTMSCpsDkFfCtLyGlltRBJg8SI7pw/wCmsaCBRdpd+IPmI2MEA/RRHJtfWeosfnqdlgzqWV9Ofn/K5HRltFjE5fXqUC+lTL2iT95nzYulc5xjatGpGIY+jqIguBLTPLS2Q+14bJXesHl9PDNh5M7zYE+w+EC8TZsHgNtpGlwJu7mINoME97olljgxpT49u5NzlK2csHhbDVnNH99XLnGAG4Cs1s7/AH6lRoHuYTR//LUa1MeeXValMBv9w6k2k4gkNZrAqODiCQ3e9ubkgcRPpvbvspBTngrHP+pNvypr8+AyE1HtZyPPsE7D130iILT2gg3BHYhVaDnPcGtl7js0eo/QLtmEySg92qsxry4aWue1pIaJ9IMW3KBeJsk/ttUVnMoOIOgkNI3AAeAC5t/fqSuhi1qmuPz8/wBAbYuVJinlWVmnWpGuIGth0C5NwfVwBBB5nbldc1BzQY0t+7oZu+N3Odxdc3ymvoIcwaWtEATOppcHkk93AGewXTssw7QJcQ4EAgCYAdcQDBJO/wAd1k1m+c0305KyJR4RTc4khjQAAOOBM3PyvAyTpG3PdT5hTLCONZJ7i95+v5LSrDGyD6jv/kFcdwam7KPRueGjeb/J6qnX9JMgjkOFx+e4P85RPTppf7nQfaJgfO6qYlhiAYLAJ9ieh6G3ytGzaXFmrsW4sIPqGnTI4EjZu3CTvE+TVGONXDsm32lNzm0TO+uXek2A5B90x+YBO7T+XtC3xGIFVrtZdeJcL7CAO3CbizODt8ruvYJr0EbDYhr2yJjYiLi1wR1/XuElYikGOIG0+nu03aR2Ig8+53RPMXig+tRZIuAeAHsfctE2BA/TiIEOK7uDD4bddBMnYZ8LUA+pJEwnsMjZA/CWGaGA9bo4XiVj1LuZlm7Z5pXgpqQFamokNgmGmsUoKxVZCoHLUuURK1BRFFkKLFY0U2nmVFWqEAoDi6NQ+ogwtmkxqT3egzGubBuMqF1T/uKb8uwwZTgdErZRhi+tfhOzKfAV6puc1BBTfNAXEZbVqzJgIFVyvSTJ2XV8qyT0E1CB2QLxPklIMLmuutcccIKh1tiLgMNreGgcrp2Q+GvKLTVp6dokTHc8fqqngnJ/LZ5j/Q8gFljJnnpG31Tm3DV3AunVtJMc8XC52fLudL7FxhfmZVr0HMMio0NPF9BPcXAP0VnL8xqi2pgHtY/LbLzFYEaQTY9NpHaOVUDQLD73WxhY90scrQ600MX/AFQ/jYzpId+yrYjNb+gAd5KDa53Nh9T3VnCupOAlxaf/AKmfhG9RlycXX0/cBxrkgxpq1CNIaZPqc9wb0je55Q3EZbiHPc54bo1XdMtA4iOibG0qQEFjXDq6AV5U8kjQ2nf3MDuVJadNK2r+L/8AANwi4ukaeoa3AgSB/q+TcKhRx1VxAh09dhHueNkc8S5c1jg43J5N9v2WlLDF1Fj3ReZA6AwB+SXlShH9Nv3NayquEEMnxTixzH6SzvNnfF49uigxvh9znGq8+a4NLaev7RtLe7W9bz8LbBwDMWFgFYxDDEgkeyyw1NdhDu7Qi18irtMtLX9rt/Ip98KYxzqDRWH21MBvUljRDD0iBxyOqHh55M+4W+q+3yCQnvWZJqpUyn7h+rRc87eoSZN4kdOBYD4QfBw463j0tNxz9OxXmLoY3y3No/ecLajFuYN7xsYKTcB4ixHnnB4kMFUu+zc02dP/AMZ79DzsqjpZTh4nddn1r8+pF6D9hKmuoXTLG9fy/wA/Cp1K4Lnu4eS34PP6Fa4qtpY2gz70w7i5sts0phmimPwiT3PP5qN+X86+gaQMxALSWv4JE+1lC3FBv2fBM7/upMwfu6LOv7Sh+UUhUrAQb252i8fAQKO50gkDfGXg12k4hl5gi0EggG46jaeyRcDhNb4K+kBiqdan5bgLCI9rBc6z3w4yjVL2ixXec3CFIVlh5bQLy6j5bYCmFReuiFATJXMk23bMBaNZRF91GGFTMpqVZDcVlizy1ivYQ3FGyiNNWvNsohdMIWMqwQqVA07cpvzbKKIokQNkC8OsGuSVt40zB/lxSN1u00KiPxKlYk5ZhgK7+gNkdpPmoA0oTluBqtbLgb9VVxVR7X7xF1phjUZOb6lbW3Y3YzG1GWqOhvZC8nwQxeLawPGgXcJBJAuQ1pmSgmL8QmuzynD1bSm3wRVpYOm5zmF9V9hxpaL3cep6TsEvNkrgN1HqdDwrWFsm7pgS2wA6SIsOYV/+500y8gR+EQBPAMDqk+p4op6XPOoOjS0WMSBqefpHVD858c4ZlNocXO0tFmDdw2AJIhYoymuEuQ7Uu4exuKcbuHq2aOg/hVOkxolr6jWHc6rfAXOMZ/Uyq8P0UQx5sx5eXlv+6NIBMfwoj4FwdStTe+rUJJf94ySbCSZWXNp8kYuc/oMi0zo3mYZrJJY93QSVvSrUNILWBp5JAn4QLD4drPu+o9T/AIVptAuNzvwlxyOr2oGSRdpNdVeNNhMCdie6Nmk2i15cdRsZ6+yr5dhg1pcbRt2VbGY81XtbTGr1eoxaFogvDjuf6n0/boAlYveM9RpNIBnUSDuAOPzXrMM5lKHD1QD29QnbhNeOwWoloiQAY4P8hL2NrGH6vS8fh7CwhK1MKT3elfQbfHBVw42RTQNIESf2VEw1ocfxCyMZe3TRNR1iR6fbhY8GLc2vYqT4sX8TRLSRv2XmHY0g+qHDYdURznCFrWk7kA/BQMRKCUdkqa+oSdoN4WriPQ8tDw2Q0G265n/UfLntqGsQAZkEEh7Tv8iU/wCHxFRuxMe6BeOcsdVZDhvfcTPBXQ0knvVX8+fuU1wLXg7xkGWxTnOcGw2qfWY2AdySLwU4Uqpc01CZBMA9fZcnxOTVadyLdkV8N5q6mQ1zneX6jpuQHRaB7gD5WvVaJZFuh1/cqGSuGPuJdaB8n6q/4eeykHPebj0tHJm5P7fJQfLsdTeHepuqNREgnbayOeE8VQLT5rfU697/AEXP0uNrJ51VfuMbVlPKc+ZVxbmMvG/yj3iirSFIhxGqPlaY7LKbGur0gJAJtF0jHFOrv8x22wHRdPJKkVlmoxMbTlSswy3pmFK6oCFi4OfZG+iOFjGQsoPvBVipEKUQruKxRucsVkM0LaIUL6kbLR2IsisAbcgos0SdyqP9uzznEmegK9yTEDQJVfMsseXF7XQei6eH9CNcVwifO8a1jREBc4zfHGpUhn5LbxJXq69DieyvZLk+luoiSUGXJsV9wpOlwQZFlLm1Nb01PqRCsZdkr3erYIdnNdtKWk34WTz5GKliyPmQI8RY4tsClLE1C7cyrOZYgucST7IfquuhjxqKDSSCuU5deSF2HKcC2jSYw8C8cuNzA90p/wBPsmNUio7YGGj/AFO6/C6jRw9KkRqu7pYkf4XP1TeSWz06jLoo4bAO0yfQ3/8AR/wrmHw4a5nc/wAlSNxEuJItwOimqQKQeeSTP6D8klQj/b2AbbZvnuHLvQLDUCSfuxHKlyfDBu31QmkDXcHPcSwX0A/qjeGfYN26ALTjUZT8SvgE1SoirMc6o8sd6227ERsh+PbTqsIqDRVb/PkK9gSNbqh4JB/yeylzShTrNNxPDh/Lq9m6Da73wyujEaS+uKZvtHEjqEae81KzKDJ0tielks53XdhqlN1QWvTDuIO1/hX8gzAUqdSsTJMtaualtlzwn+UFJB3N6nmPqD8LGwT3SpUbBRGviwzDEbvqGShlarMJGompvd3LhwWMLVIPUfkoc3qONUAxDtgDYLygTPZKXiDPfKxN2mWGJ6ix/dav6bFufsi58DszJhUbDgEi+I8jFB5LdiibvHrdPpN/b9UGxudmtdy7qEsgydpFQEWI/dNYbYBLGUUi6pZN4w5AuFh1T84uUJvlIjZjqzWGmHek9d7qi1sWVmo6FWfUWeUm0KlKT6mxKhrVYErStX6IbWqlxj8kCiRFuliiXIk2rKoYelFypg+6jdsuyR+6xZKxUCasply2GXuKv5ZXYQLhNWWeQ0S4iepWmOBy4OgtHGK3TYqMwdSk2YJHsta/iBjR6jB72TfmGeUILQQfYSkPOcLSquktstcIbVQbUa8op53mHm1Q4XghdAyLF0nUgTHskrEUGB0MHujmGwoLYFlcoplwbjdDDV8RgAspN1Htt9Vz3P31DULqm56bBN+V0G0rQq3iHDtqUzAuijUWDkuS5OcVblZh6XqEzE3jdR1AQSFawtTgpkmIR2HI8XVbh2spFtNkDaJ9gd0Zo0xTbJhzuSkvwlWL6RbOwLp4TFSfqIA3gSf3Xms+VwyyUvXj58mjZxYawmLa181ASDMgWMcQrWLxjfIDHn2jidpKEE89R+i9dij5bmOEgXHuix5XGNPuAo9y7l2JZSbAv0KO0DALuYt7JWyijMOfxsjGHruLjw02vsAtOnyuufkFKIWoUmiHcOF/+VBisGQH6YDAJiYj2VfzzTljrgchUs1xodSgGTO/7LXKcFDn8Yva7Ef+p1WqMJodcCo10872/MhJ3hnPnlzaNR3o4J4IumP+omMnDincuLrjoBz9YXOBRdEqsUFkxVMKXDOxUqzXw5ploHwp6NDU0k9fyXKcm8U1cMwsjU2ZA5Em/wC66PlPimhVcKYdctkA89VztRoJ4Ytx5X7EUkyXH4xuHYXb2iO65VnGMdXqOqEQTwLo746z3U7yWtjQ4yf57pUpVl1dDh8PFb6vkDI7fBLQailFlkHa66J4KtwtdgUGssxwpOkhF6ni2lOm4Spjz6UALjKCeKMnbHYs8oKkdlwIZVbPVRnJgZuuaZZnFWlZrzp6bovS8aVWkWkcpEtP6D1kwy/Ug/muELLDZDcNSDTfdVcw8WeYLC/fhCn5ud0H/HlRmz4sf9g2uC8aUAwOfA2KO4bENcLFZ3ilHqY3Fo9NVYsdS7rEuiitWxAkaTH5L2s8v0guO68WLsJHQsNgsbTlCG4rXMbLFiWhjNcNl8unqmrC4BrWA8wsWImUiA/eKo4+rAIWLFRRzvMqWl5+qotrQQvVicuhnfUZ8tzvQwgEjVAdbcdF0nAU4bbpv1svVi4n9Ugqi/c0QfDPH1YDT8KHG45tNpcZuQPqsWLJgxqeVQfQOXCJqWLJgBXW45zvTNoKxYsuOck6sZJKiGljzGlxJ4ValXIfHBKxYnSySaXIKSuhX8V4sOqua31QLk9flAccwNpTF1ixdRKlFIy5OooPMkle4esWODmmC0gg+y8WLqgFnGYl1V7qjt3GSq4KxYrRRI1ysUqsLFiGRZvUrkhD3vWLFZCVrrL1t1ixQhs0QsOyxYqRZC3dEcPj3M2K8WImk+pV0TOz6osWLEHhQ9C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446" name="AutoShape 14" descr="data:image/jpeg;base64,/9j/4AAQSkZJRgABAQAAAQABAAD/2wCEAAkGBxMTEhUUExQVFRUXGBcXFxYXGBQUGBYYGBgXFxcYFhcYHCggGBolHBQUITEhJSkrLi4uFx8zODMsNygtLisBCgoKDg0OGxAQGywlICYsLC8tLCwsLCwuLywsLCwsLCw0LCwsLywsLCwsLCwsLywsLCwsLCwsLCwsLCwsLCwsLP/AABEIALcBFAMBIgACEQEDEQH/xAAcAAACAgMBAQAAAAAAAAAAAAAFBgMEAAIHAQj/xAA8EAABAwIFAgUBBwMDAwUBAAABAAIRAyEEBRIxQVFhBhMicYGRIzJCobHB8AcU0VJi4RVy8SQzQ4KiFv/EABoBAAIDAQEAAAAAAAAAAAAAAAIDAAEEBQb/xAAwEQACAgEDAgQFAwQDAAAAAAAAAQIRAwQSITFBEyJRYXGBkaHwMrHBBULh8RRS0f/aAAwDAQACEQMRAD8AtYLDimxrQIgBWAvAFtCaLPNK9DVsxSKiEa3C8hehQhjqYO4BUNTL6ZB9I2Vpq2IsoQ4n4mwujEOA23Q8Apj8YsH9wT2QElIl1Gp8DR4Aw5NYngCF0fGMslL+nNAhhcREm3dOdcSjS8oEuoq4uQVRxFVMlbAyUNxuVlx0gSs0sT6gpAM43he0i8uAgx7FOGVZNTptGoDUequYgsH4RK5/jeeoob4fcFZbhiAirbBasd2WPdIXUhqMVVuQO1i/nLvMJbwlmpgm03TMpyq0A46YuVLhvB8VA6qJbEhsz9UvJljFbmaFFJCFWympiD6KTj3iB9UX8OeGPLcfNYbkXOwHcrprqLWgNY2LeymotbocDBmxB47rnS1cpS2dEXFpOwdRAayGxDQduyW8bmNWobOIHQIozGNpVXUKhAdFr2cwncH8l5meCOsuYG6Gt+vVZMS2TayCppizUqv5c4j3K8s4EOEqepeOt1AGcrQ3T4F0IHiLB+XWIFgbgIaGpj8XMmo2Ol0B0rq423BNhEZpleNpkkACSdgOUTwOXVKsaRAP4jt/ymOgMLghMipVjfp7dFe5BJFjw5lzMFTNeuR5hHpb07JUzXMTVqF5O6zNs0qV3S424CGlSu5G+xLVJhVacypy4my0aIRIolbUKxX8NgpbKxH4YO5HZtJWQUw/9OC3blgTNwNC41pUoaeiYW5aFKMvCrcShZ8s9FsKR6JnGACkbggr3EoWG0XdFFjpYxxjhOLcGOiW/H1RtLDuPYqWSjkOMa2o57nG8n8lV8P5McRW0gekXP8AhUa9Zdc/pnlbKWHa9/3n+o9p2n8kp0nbCXQuYLAeW0ACFOaLui38U1y1sNIPMhU8lx1UNh3qP7LO9fjU9rCWJtWTmkeil/uGsaAANRO/JMEwPgH6IR4nzF1Km6pdrnSxhEENc5rtDiDuNQH1VOtjg52FquMNDdR/76lJ3p9/Sfr3WHU6qWZbYLi38x+LB3DmYQGgzcqnXq03BsSTzpBd+iD4vMSBsCJJhwcQ0G5IgjqCQI5R/DYemKYaCADcFpBDptsYJvO8eySoRx3N8+wbW1cclR0dHDpMN/VaVMQ9ttJK8x2CkX24vx/AofMIaG/A9vkpcM+nm6nHaLXuTZNqq12WDYMldEDmusAJi7j+y57kB0l9vXP3ibafZNeGrgNMeo/ifwOwWuLjB1HoDMIYnDgMc8GwBieVQyzEeg6mhwPPIVLMcefKidyquW1jNj/hZcmaO9bQOwnf1UphxpPFi2R0Ina/SyTKfibFU2FjaztJ/wBXqI9iV0LxiHVarQQAGj6pTxHhYP8Aum52Fl1dOovFFSKpgzDeKagI1NBAEWtfqiR8Ss0tcGG4hwnn/G6AY3LXU3FpFwspUYib9gmSwYn2RRex/wD6iuPK9WoCJtB5lGKWRYbDN14lwe/fQNvpz8pddiC0yz0x9VXrPdU9TiSe6OuKXQtUg3ic4NYuY0ijSF+9v/CVKjySpHBeaUKjtLcmyML0NW2lSU2KyiMNTR4e8HVKzQ82B2EIXlOD8yqxvBcJ9l9AZPgWMpNEcIouupT5OdU/BjgIn8li6l5TViZ4wPhljUF6HhLzs37rUZwk+Ig6GTUvdaDYfMwVa/uwpvJtCAetg9DRiwt/7rgblTeXQQNUC5XPfH3240FxA3+iK4rGPqVdIJAaYgc/8IR4jw5Owkhc7Ua501Dr6lpK6YjUPCzdbZeXNkW69iuo5bmJps002CwjaUsZGPXBt7poo4gYfU5xBBFm2lx7dB1P+VlWoy5HU5UvUY4JroQ4bDCqXF7gxjbkne5sGt5Jv9FvWp03QKTXCIJLnGT7BoHIQym6tiKjnMaROzWg6RA/1HsEx5Zk9VrCSQ20uO8Dn8j0QY4ylxFX79/vwgZOuAZjsu8xsVGgtIFjtawMGeeeq2dlFB5pUW/ZtosdU1Rq9dRwYwv6EhjzzECLWRQ0mtLTcxfV1AsdPsQAPnpaphsRoqh/4SfVFtTQI4i4EfsqjLZKpdH+flFwk1FoXM2wBwVqrX1GvmKjXnQ5p4PeDsR0UuUYiBSgnU1pgFu7Q4FpJNnSHAx0IuiXinL2VWF1OpqESJmaTzJEzaCdQ76o5lDK2DfTbTaHhrhSY1r5c0HVqkEEWb6rHiya2lFpfLm/oMxovYx+r1AACT6RJadid9rkmPbdD8ZTEu0AggmW7R3HZEcTRLNTbHcyC11vTeWkgKhXkOkCzgfron/CxSVtqRK3FEVnC4E8dDe6NYTNTVpxpFNrIDmj8ROx9jH5FBSyAHA2JIjeCP0Cmw9e3HH5bfqopuCaQtomzDG6naRwrOBeOTA4VGhh2yTNzt3/AJdR4ynG5IPTZFgwyyy8pVG4yh9aqS57onadx0VXPcJ5Tvs2OsNwbT8qpTzA0HtcXOubSZGyKsxwrguafVuWkEAnsts5TxzuXRduwbVKxLzTAPaQ4u1PqXjoiGSeGS71OdfoFvnGBNV2oO01B12PuvcuzKtTcGvabdLj6rfhzQyRtdfQXZVzrw2+fSgFfL30jDxE7Hgp2x/iP1AaSI6he/3tHEN0uA9itMJSqmDKr4OeVKIUTqabs28N6Rqpme3+EtPZeOUTQJT0KRjVIWKRlNVRAh4db9vT913HC1oY32XEvDVKcQ09F1qnjAGgdkuT5DiFv7hYhBxo6rEO4vgBF3deOeqHmlbaysniGfxglRxMcqc5oQgmsry6rxmU8webmKlZj3GQDBjfol1tQhWMJW9Qm45HblTxb4Cjm5Gzw+AHAkxJnWd3KDOcXTD3EmWjeFpXxpeQWjTAhoHAQHPq+keULk3cVinkT8ke3c1uNcs8y3FB1R7pjTBAPQ7J1pV8O1oqV2S/SIYQCBzsTzYzFvhJ/hXBkONW4AsItqJ49hujVTLW1Khc9+lhBdNgJAg+r87KQlXMV9ehKssnPK9U/ZNFNs6Q4XgE7TFthsJRTBsbTH2z3mIOi5cd972Bn39kNwuIa1mnDg96pGkiSLNEm8xdaY2po9MzUI3n7g6n/d88pniuKuTt/b/IO3sX83zEPkNAAADRBkCSHb9ZgdoQ2nWtpdAAuD3HB9+v1VJlQNAgyPUCepkfkrLoIg2giD+3ysmTK5O3+WSqL4wLalJ5bqBloseRsIIuS5zbb7fO+f4Yt0lxktaASdIM6eQNtvdUcXV8tlhDiRAMyIAAPbYdZ+FVovLw5pvqFuuq5Mnkn1fUJ0nBQUK9P57Dop0mB8PmdT7vJFwNnCxiOD3TAyiH4cED1MLXF1vuusLe/wCqUX1CwgjjYj9kTyXPvKLi67C0tcIBHquO42P8uh2319Pz7gylfPchqNOpw6Gfjn9FWrnQYFxx/wCOqP4/Cim+m8GQ+Q4dCTIJCCYyjoe5h2iWntx/j6JahKMtsl7lOSlyV8PUaHhwJsZ09SNgPlFKL/PvEAbuOwQYvY0zVnS0EujsCUAzrxU+oDTpDy6XQbn3K6+jW2L+Iug3mmO82s2lhwHBroNSLDqR1RI4YNJGs7b8g9R2St4OrepxJRHG5w0VYNwdwnyinwxkXwWsfRMNIJcYuYj47oll1EsYajwNEc9UOfnVFjNVP0xxuD7hajPGYyiaDXik9xEBwkE9AehWaOn2SUo+oDiuxSzcjEVIpDbcoe2gWEjkbpo8N4H+31MqFpqbnSdUTtPRUc9wwa4kW1LowvoKkqBDM4cJaTIQjFeokohTwoJVXFUC1G+AbKwC2kKo+sZUuAOt4HdDJ0iDL4cwmn1o+/EuUWFphrQt1ypZG2Ic3Z5/cOWL2FireytzIw1blb6F75aGwSAletK3dQWYfDOe6BuhZErdIylQc8w0f4HumDAZEwuDAS9/IZu0dbiB9V5TwjGANNyP5wpzVimQ214Gk6STzffolrJFOpHQw4NvPcgqVfLdpazU5tneppgngnaewlRU8o1VPMqxJ/CAT9SVYwrAwDSQCb3u4zeY/nCs6yB96STueP8AhIyZI7tsF8xr9CaiKQEOfojZukkEG9iCL779VLneA1NpOmGaTLAB/qJadLQAJkj4UWGwdB7z5pmJgNkSALW4+fZV84xrotYNcAAOAAY94n8ymWljd/b2KCdDEaKUMaNZHq2aGtFm7bdSY3I3Oy3iHFztDJc9x37n+FMOBrinhKjnNaHmAwnck3m+8Az8oXhGts1jS+o7k7Afy/bupmSair7fnzZUeLNqWGhopemby4xYgkn1QrOX4IVHaC6LTMbjgdj3VxmDpGjHqNRpaLeqRFyALRvf2U7qbQGGk2CLvOqLyLXO1jbuECxXTlTX8enxQuUgVVw51vYbgkNNR4MtGokCmIsbddz0QnG0XYYiSdM2dyORqG7Si+YubRLTLqj/AL2kktb/ALSA2C0QZG35oVXrsI0ugzqJJAEuLnEn2vHwqyJfpY+La4F/EVGF+oOs+dQiA13UR/LrbKmDzNOpul8B0ztMGeNieVHjsGAfT9DePY9EX8J5XSqUqtSqS1wMUzeDpB1fqB8JkKlwSSKviDxFhmEs8wvc0w0t6Db5QjAZwysXAay8DUC8kl4AAj40tHz2Q7xBiWTHltHPWSh/h8F2IaQYIv8A8HsutKHiQt+gnhOkMecw6i83jTH0Mie1v1S1luEFUkN+qdcVgNG8OpuBBG5AMG426gR2UeWZbTpAxAQadNJxfYOhdOWGg0kFLWJxUuuU1+K8eANLd0v5P4dr4snygAxpHmVXuDadMH8TzvHYAnstaSSuQEutIo/3NolZSrQQQbggj3FwruPyMh1R1BlZ9CnDTWezSHECHOA/C0mSBJIESVTpUFcVF9GLbZ0xmPa5tLED7tQAO7PG/wC6lztzajA4cJa8MVA5lTDE/fGqn2eOn6qPL8zdJpvsQYI7hVG06DlyrDeV5HUqmwgItjfBZ073hFPDWNDAJRnHZiCLJ12Jo4FnGDdSqlrhspskH2gT14kyMVzq/ElvJcncyqQ4JGXiLJJ0hj1WCwFbvYtXwyNclxgim2NcHlxNqbe5ueAVzNtszqLl0NXOXi08+rw4M/2sawhvbU9pc73O/QLFexeoeyH/AG+3+SwKy2FZUw5bSk0xVlp1dG8lwxADtJLidp0yOG9pW2U5exjBUMEkDpNwDYcC4upcXiAwFxIgfhkTLpgBsz1vwkynJvakbsOFR80mQNp1HuEuYwuP3QC4tbe57D91cqQGFx/9qm0Oc+I0jku6SZVeliqVOlqIbTDhLiJJiLAcxYGL3XPfFniN1f0MBZSBnTP3iJhzvrYbBO02keWV9u7NEsiivcb6HiGg/wBQcb7AR7epb4jNbfZm9tx82n4+i5zkOAe54eJA/VOdZp08TYD3OyvNpoRnwZ5Z+3cbMpxP2QcR6nASbDqLIHj80D2s0gES4hw5Exf8yoPGmYtwuE8lr5qvaKbRzpiH1PpqE9XDulTwviCy7pLSpptLLNDcnSvgbklt4Ol4TGuqUW+ppj0usC5g4MkT6iSJHypcOdEECw3J2PbvuoMmpMq+qmdMcix/nPwjFLDDn8Ow490rWafJhqb6fyDGe7gko43SQ5ln+oGbwDtp+ByrJe1tOrUJaXOkADYSRqMdTA+ndKHiXMH0tPlmLn1b2FovbqpvDuYsqsOuZAAIHMzJP5IcLmo3k4vpfa11+YUIJuyHNcTAjkiZtMmR7lCC71Q4bNbAnoBz8EonneDdSIDnS2zmuaQZaRwR2QihiqWougkA8+8zCuODJO+Bs2lIsUcA+uR6dLeXXuBvBNieFf8AEuPp4ehTpNaGlx0t9RJAF3E9ZnfqVVPiaiJ9YBBAAPNkkeO85ZXq0yxwhjSCIILXTcOn4R6XDOWSpRaXw7lTkkuGQZrh3ueT+HhXfCOFaKhdzt1S8cxqOGkIvlFTyRqJEldqMKjQlNXY7ZjjmtaZ2SfmWfGIaqmcZw6qYFm9Zj8zsnHI/ADGBjsV63mC6kCQGA3h0Xc+D1A4vugyZIYY7pkcm+EIeV0TiMRSY8k63tB5tMm3sCuvPwjS0MptYB95zGtFFr3iwLi0GeIAFpFjeZ8LlmGpPc6jhqTJBaIY0OAJ/wBYEnYc8K0220W9oC42q18ck1tXCJCezoCKj3BoD8O+Rw2pqgX39AnlK9TD5fUdAo1KbpIIa2o0A9HBpMfQLp1PEAi4a6NpLmnnZwiNygWY5Xh6zXCozcRMaiBx9o2HDfj/AMzDmiu7Xw4/2W9r6CizIKTHNqsL26TILX6x7OBYSfqN0NzrAUhFWrV8p1RxDHt9YcB941GF2pun07dfqx1sorYdsUz5rDch7vKqUx1aTDajYG1jAsHKniPJqAtqMa5joJ9xIBBGxEm7YK0wzzhK5O49muv57Mi44+x7krasDTUpV28OpPBMd2OhwTC+uTAgtPMgj9Vy7OPD5ofa0dTmD7wiSwcEkbt4mB88T5b4icxu7h/2ve39CulCe5bou0B5TouY16dJmouE+6S6WemrXim0nrAmO5jbYqhifFtWoNLqVKoZ3ewOJHEjZEsrZVqMipDWHdjBoEGZA0xAIMGNxZBmyUqaKlsS5YX/AL7VakWudy/7zKe/T79Qb6RYWnotadEN+SSSblxO5J5JW9OkGgAAACwAsAOy2hYXJdjLKV8LoaELFsWLENgFYBTMYtm01uBCsonbWeRGoxERtb+BaGjyVq1y3L5BVwSboK3LgB57iTETsI9glihRNWoGj5RHOKx1OCteEsLu8rqZGsWOkN/SrGDL8GGNAQnPcxfTILYlpkSJAI+6Y5IMEcSBui+KxYaCUjZzmJeSFzcScpBYYf3M8wVQ16pdWeXuO7nHpsOw7CyMCoxhgbJYwTSHSiB1vMMBK6aagg3yNeUZ+6lIBsUQp+Ii6xdE/n1hD8i8EVqrddTUxlrwZMmAGg9eq6PlvhejhWhuhxkS4zLpPXafgBLnqKXCsqMe4uGkcTS8to6QTMSCpsDkFfCtLyGlltRBJg8SI7pw/wCmsaCBRdpd+IPmI2MEA/RRHJtfWeosfnqdlgzqWV9Ofn/K5HRltFjE5fXqUC+lTL2iT95nzYulc5xjatGpGIY+jqIguBLTPLS2Q+14bJXesHl9PDNh5M7zYE+w+EC8TZsHgNtpGlwJu7mINoME97olljgxpT49u5NzlK2csHhbDVnNH99XLnGAG4Cs1s7/AH6lRoHuYTR//LUa1MeeXValMBv9w6k2k4gkNZrAqODiCQ3e9ubkgcRPpvbvspBTngrHP+pNvypr8+AyE1HtZyPPsE7D130iILT2gg3BHYhVaDnPcGtl7js0eo/QLtmEySg92qsxry4aWue1pIaJ9IMW3KBeJsk/ttUVnMoOIOgkNI3AAeAC5t/fqSuhi1qmuPz8/wBAbYuVJinlWVmnWpGuIGth0C5NwfVwBBB5nbldc1BzQY0t+7oZu+N3Odxdc3ymvoIcwaWtEATOppcHkk93AGewXTssw7QJcQ4EAgCYAdcQDBJO/wAd1k1m+c0305KyJR4RTc4khjQAAOOBM3PyvAyTpG3PdT5hTLCONZJ7i95+v5LSrDGyD6jv/kFcdwam7KPRueGjeb/J6qnX9JMgjkOFx+e4P85RPTppf7nQfaJgfO6qYlhiAYLAJ9ieh6G3ytGzaXFmrsW4sIPqGnTI4EjZu3CTvE+TVGONXDsm32lNzm0TO+uXek2A5B90x+YBO7T+XtC3xGIFVrtZdeJcL7CAO3CbizODt8ruvYJr0EbDYhr2yJjYiLi1wR1/XuElYikGOIG0+nu03aR2Ig8+53RPMXig+tRZIuAeAHsfctE2BA/TiIEOK7uDD4bddBMnYZ8LUA+pJEwnsMjZA/CWGaGA9bo4XiVj1LuZlm7Z5pXgpqQFamokNgmGmsUoKxVZCoHLUuURK1BRFFkKLFY0U2nmVFWqEAoDi6NQ+ogwtmkxqT3egzGubBuMqF1T/uKb8uwwZTgdErZRhi+tfhOzKfAV6puc1BBTfNAXEZbVqzJgIFVyvSTJ2XV8qyT0E1CB2QLxPklIMLmuutcccIKh1tiLgMNreGgcrp2Q+GvKLTVp6dokTHc8fqqngnJ/LZ5j/Q8gFljJnnpG31Tm3DV3AunVtJMc8XC52fLudL7FxhfmZVr0HMMio0NPF9BPcXAP0VnL8xqi2pgHtY/LbLzFYEaQTY9NpHaOVUDQLD73WxhY90scrQ600MX/AFQ/jYzpId+yrYjNb+gAd5KDa53Nh9T3VnCupOAlxaf/AKmfhG9RlycXX0/cBxrkgxpq1CNIaZPqc9wb0je55Q3EZbiHPc54bo1XdMtA4iOibG0qQEFjXDq6AV5U8kjQ2nf3MDuVJadNK2r+L/8AANwi4ukaeoa3AgSB/q+TcKhRx1VxAh09dhHueNkc8S5c1jg43J5N9v2WlLDF1Fj3ReZA6AwB+SXlShH9Nv3NayquEEMnxTixzH6SzvNnfF49uigxvh9znGq8+a4NLaev7RtLe7W9bz8LbBwDMWFgFYxDDEgkeyyw1NdhDu7Qi18irtMtLX9rt/Ip98KYxzqDRWH21MBvUljRDD0iBxyOqHh55M+4W+q+3yCQnvWZJqpUyn7h+rRc87eoSZN4kdOBYD4QfBw463j0tNxz9OxXmLoY3y3No/ecLajFuYN7xsYKTcB4ixHnnB4kMFUu+zc02dP/AMZ79DzsqjpZTh4nddn1r8+pF6D9hKmuoXTLG9fy/wA/Cp1K4Lnu4eS34PP6Fa4qtpY2gz70w7i5sts0phmimPwiT3PP5qN+X86+gaQMxALSWv4JE+1lC3FBv2fBM7/upMwfu6LOv7Sh+UUhUrAQb252i8fAQKO50gkDfGXg12k4hl5gi0EggG46jaeyRcDhNb4K+kBiqdan5bgLCI9rBc6z3w4yjVL2ixXec3CFIVlh5bQLy6j5bYCmFReuiFATJXMk23bMBaNZRF91GGFTMpqVZDcVlizy1ivYQ3FGyiNNWvNsohdMIWMqwQqVA07cpvzbKKIokQNkC8OsGuSVt40zB/lxSN1u00KiPxKlYk5ZhgK7+gNkdpPmoA0oTluBqtbLgb9VVxVR7X7xF1phjUZOb6lbW3Y3YzG1GWqOhvZC8nwQxeLawPGgXcJBJAuQ1pmSgmL8QmuzynD1bSm3wRVpYOm5zmF9V9hxpaL3cep6TsEvNkrgN1HqdDwrWFsm7pgS2wA6SIsOYV/+500y8gR+EQBPAMDqk+p4op6XPOoOjS0WMSBqefpHVD858c4ZlNocXO0tFmDdw2AJIhYoymuEuQ7Uu4exuKcbuHq2aOg/hVOkxolr6jWHc6rfAXOMZ/Uyq8P0UQx5sx5eXlv+6NIBMfwoj4FwdStTe+rUJJf94ySbCSZWXNp8kYuc/oMi0zo3mYZrJJY93QSVvSrUNILWBp5JAn4QLD4drPu+o9T/AIVptAuNzvwlxyOr2oGSRdpNdVeNNhMCdie6Nmk2i15cdRsZ6+yr5dhg1pcbRt2VbGY81XtbTGr1eoxaFogvDjuf6n0/boAlYveM9RpNIBnUSDuAOPzXrMM5lKHD1QD29QnbhNeOwWoloiQAY4P8hL2NrGH6vS8fh7CwhK1MKT3elfQbfHBVw42RTQNIESf2VEw1ocfxCyMZe3TRNR1iR6fbhY8GLc2vYqT4sX8TRLSRv2XmHY0g+qHDYdURznCFrWk7kA/BQMRKCUdkqa+oSdoN4WriPQ8tDw2Q0G265n/UfLntqGsQAZkEEh7Tv8iU/wCHxFRuxMe6BeOcsdVZDhvfcTPBXQ0knvVX8+fuU1wLXg7xkGWxTnOcGw2qfWY2AdySLwU4Uqpc01CZBMA9fZcnxOTVadyLdkV8N5q6mQ1zneX6jpuQHRaB7gD5WvVaJZFuh1/cqGSuGPuJdaB8n6q/4eeykHPebj0tHJm5P7fJQfLsdTeHepuqNREgnbayOeE8VQLT5rfU697/AEXP0uNrJ51VfuMbVlPKc+ZVxbmMvG/yj3iirSFIhxGqPlaY7LKbGur0gJAJtF0jHFOrv8x22wHRdPJKkVlmoxMbTlSswy3pmFK6oCFi4OfZG+iOFjGQsoPvBVipEKUQruKxRucsVkM0LaIUL6kbLR2IsisAbcgos0SdyqP9uzznEmegK9yTEDQJVfMsseXF7XQei6eH9CNcVwifO8a1jREBc4zfHGpUhn5LbxJXq69DieyvZLk+luoiSUGXJsV9wpOlwQZFlLm1Nb01PqRCsZdkr3erYIdnNdtKWk34WTz5GKliyPmQI8RY4tsClLE1C7cyrOZYgucST7IfquuhjxqKDSSCuU5deSF2HKcC2jSYw8C8cuNzA90p/wBPsmNUio7YGGj/AFO6/C6jRw9KkRqu7pYkf4XP1TeSWz06jLoo4bAO0yfQ3/8AR/wrmHw4a5nc/wAlSNxEuJItwOimqQKQeeSTP6D8klQj/b2AbbZvnuHLvQLDUCSfuxHKlyfDBu31QmkDXcHPcSwX0A/qjeGfYN26ALTjUZT8SvgE1SoirMc6o8sd6227ERsh+PbTqsIqDRVb/PkK9gSNbqh4JB/yeylzShTrNNxPDh/Lq9m6Da73wyujEaS+uKZvtHEjqEae81KzKDJ0tielks53XdhqlN1QWvTDuIO1/hX8gzAUqdSsTJMtaualtlzwn+UFJB3N6nmPqD8LGwT3SpUbBRGviwzDEbvqGShlarMJGompvd3LhwWMLVIPUfkoc3qONUAxDtgDYLygTPZKXiDPfKxN2mWGJ6ix/dav6bFufsi58DszJhUbDgEi+I8jFB5LdiibvHrdPpN/b9UGxudmtdy7qEsgydpFQEWI/dNYbYBLGUUi6pZN4w5AuFh1T84uUJvlIjZjqzWGmHek9d7qi1sWVmo6FWfUWeUm0KlKT6mxKhrVYErStX6IbWqlxj8kCiRFuliiXIk2rKoYelFypg+6jdsuyR+6xZKxUCasply2GXuKv5ZXYQLhNWWeQ0S4iepWmOBy4OgtHGK3TYqMwdSk2YJHsta/iBjR6jB72TfmGeUILQQfYSkPOcLSquktstcIbVQbUa8op53mHm1Q4XghdAyLF0nUgTHskrEUGB0MHujmGwoLYFlcoplwbjdDDV8RgAspN1Htt9Vz3P31DULqm56bBN+V0G0rQq3iHDtqUzAuijUWDkuS5OcVblZh6XqEzE3jdR1AQSFawtTgpkmIR2HI8XVbh2spFtNkDaJ9gd0Zo0xTbJhzuSkvwlWL6RbOwLp4TFSfqIA3gSf3Xms+VwyyUvXj58mjZxYawmLa181ASDMgWMcQrWLxjfIDHn2jidpKEE89R+i9dij5bmOEgXHuix5XGNPuAo9y7l2JZSbAv0KO0DALuYt7JWyijMOfxsjGHruLjw02vsAtOnyuufkFKIWoUmiHcOF/+VBisGQH6YDAJiYj2VfzzTljrgchUs1xodSgGTO/7LXKcFDn8Yva7Ef+p1WqMJodcCo10872/MhJ3hnPnlzaNR3o4J4IumP+omMnDincuLrjoBz9YXOBRdEqsUFkxVMKXDOxUqzXw5ploHwp6NDU0k9fyXKcm8U1cMwsjU2ZA5Em/wC66PlPimhVcKYdctkA89VztRoJ4Ytx5X7EUkyXH4xuHYXb2iO65VnGMdXqOqEQTwLo746z3U7yWtjQ4yf57pUpVl1dDh8PFb6vkDI7fBLQailFlkHa66J4KtwtdgUGssxwpOkhF6ni2lOm4Spjz6UALjKCeKMnbHYs8oKkdlwIZVbPVRnJgZuuaZZnFWlZrzp6bovS8aVWkWkcpEtP6D1kwy/Ug/muELLDZDcNSDTfdVcw8WeYLC/fhCn5ud0H/HlRmz4sf9g2uC8aUAwOfA2KO4bENcLFZ3ilHqY3Fo9NVYsdS7rEuiitWxAkaTH5L2s8v0guO68WLsJHQsNgsbTlCG4rXMbLFiWhjNcNl8unqmrC4BrWA8wsWImUiA/eKo4+rAIWLFRRzvMqWl5+qotrQQvVicuhnfUZ8tzvQwgEjVAdbcdF0nAU4bbpv1svVi4n9Ugqi/c0QfDPH1YDT8KHG45tNpcZuQPqsWLJgxqeVQfQOXCJqWLJgBXW45zvTNoKxYsuOck6sZJKiGljzGlxJ4ValXIfHBKxYnSySaXIKSuhX8V4sOqua31QLk9flAccwNpTF1ixdRKlFIy5OooPMkle4esWODmmC0gg+y8WLqgFnGYl1V7qjt3GSq4KxYrRRI1ysUqsLFiGRZvUrkhD3vWLFZCVrrL1t1ixQhs0QsOyxYqRZC3dEcPj3M2K8WImk+pV0TOz6osWLEHhQ9C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8448" name="Picture 16" descr="http://www.shrani.si/f/3l/lG/1TjXQA0W/bukev2011-05-07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84437">
            <a:off x="714348" y="4429132"/>
            <a:ext cx="3429024" cy="226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3951930" cy="32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</a:t>
            </a:r>
            <a:r>
              <a:rPr lang="sl-SI" dirty="0" smtClean="0"/>
              <a:t>ukev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rjavo rdečkast</a:t>
            </a:r>
          </a:p>
          <a:p>
            <a:r>
              <a:rPr lang="sl-SI" dirty="0" smtClean="0"/>
              <a:t>številni </a:t>
            </a:r>
            <a:r>
              <a:rPr lang="sl-SI" dirty="0" err="1" smtClean="0"/>
              <a:t>strženovi</a:t>
            </a:r>
            <a:r>
              <a:rPr lang="sl-SI" dirty="0" smtClean="0"/>
              <a:t> žarki</a:t>
            </a:r>
          </a:p>
          <a:p>
            <a:r>
              <a:rPr lang="sl-SI" dirty="0" smtClean="0"/>
              <a:t>trd, krhek</a:t>
            </a:r>
          </a:p>
          <a:p>
            <a:r>
              <a:rPr lang="sl-SI" dirty="0" smtClean="0"/>
              <a:t>lepo cepljiv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za dele orodja in strojev</a:t>
            </a:r>
          </a:p>
          <a:p>
            <a:r>
              <a:rPr lang="sl-SI" dirty="0" smtClean="0"/>
              <a:t>za pohištvo, parket</a:t>
            </a:r>
          </a:p>
          <a:p>
            <a:r>
              <a:rPr lang="sl-SI" dirty="0" smtClean="0"/>
              <a:t>za strugarstvo</a:t>
            </a:r>
          </a:p>
        </p:txBody>
      </p:sp>
      <p:pic>
        <p:nvPicPr>
          <p:cNvPr id="26626" name="Picture 2" descr="Slika:Fagus sylvatica MHNT.BOT.2010.6.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071942"/>
            <a:ext cx="4286280" cy="2603916"/>
          </a:xfrm>
          <a:prstGeom prst="rect">
            <a:avLst/>
          </a:prstGeom>
          <a:noFill/>
        </p:spPr>
      </p:pic>
      <p:sp>
        <p:nvSpPr>
          <p:cNvPr id="26636" name="AutoShape 12" descr="data:image/jpeg;base64,/9j/4AAQSkZJRgABAQAAAQABAAD/2wCEAAkGBxQTEhMUExQVFhUXGBkXGBgYGBoXGBgWGBcgHBkYHBcYHyghGBonHRwaITEiJSkrLi4uGh8zODMsNygtLisBCgoKDg0OGxAQGy8kICQ3LDQtNCwvLCw0LDQ0LCwsLCwsLCwsLCwsLCw0NCwsLCw0LCwsLCwsLCwsLCwsLCwsLP/AABEIAOYAkAMBIgACEQEDEQH/xAAcAAABBQEBAQAAAAAAAAAAAAAAAgMEBQcGAQj/xAA6EAABAwICBgcIAQQCAwAAAAABAAIRAyExQQQFElFhcQYigZGhsfAHEzJCUsHR4YIjYnLxFLIzosL/xAAZAQADAQEBAAAAAAAAAAAAAAAAAgMEAQX/xAApEQACAgIBBAEDBAMAAAAAAAAAAQIRAyFBBBIiMVGBkfAjMnGxBRNh/9oADAMBAAIRAxEAPwDcUIQgCn6V1C3RnbOZaOwuEp/UmluqMO38TTsn1vUnWGiipTcw5jxyXJ6t0qrSqAukscYJPAwQf7h4rzepzPD1EXw1+fYvBd0GuTtEIQvSIAhCEACEIQAIQhAAhCEACEIQAIQhAAhCbr12saXPIa0XJNgEAOKglhq1Whwc0wSMhMyZzvjusuY1rr2ppLiASyj9OBI3uOc7sFHoaYWOY4tlsQRh1Sbz5rzur/VSrgRZqei/qdKfdUy2mBVcxwb1nbMt+oWMwbQoI6YaQZhtLlDj/wDSqNYD3dV7Hja2Y2XCzi0mxn5rQmKjgbs7nGHDkDj2FPCXituiE8s2zom9La4uRS5QRPI7StND6XMdZ7S08DPhiuCqGMQZOZzQx0R4+GCJZJR9MWOWRrmjaUyoJY4OHA/ZPLHxpBloDiCMwYI7clZaN0r0ik6Nv3jQR8V5G7aFx6xXV1iX7l9iyyp+zTkKl1X0noVoE7Djk+0ncDgVdLXGcZq4sqmn6BCEJjoIQhAAhCEAC4fpprOa7aHysAcRPxOOE8APNduTFysd1xrD32l1arbtLob/AItsD9+1Z8+TtpfJLNKokzZ2viMAXJwAaMbb0ipU2mg4E+AyHdZRNLrdUNGLj3NH5PkU/TZ1RwClPyejKnplrp9P3tCnVHxU/wCm7iPkKpatLLcrnUdcNeKbz1arTtA4Ak9Q+E9qhaRRhxa6zhYicCMbox0rgwmr8ivp1HNwJHDLuSxpBmSGkco8RCcq0IxCYYN6SeNoVMCWfSR2zGeY5rwtb6HqyW9sZbl5sRb0FBumMKrUJaJIj1hvXR9H9eVKADXP94zJpNwP7XfY+C559sJgyeXBInDL1b1wTQai+5IZScfRrWrtY06zdqm6YxGbTuIyUtZRq7TXMqte12yZieGMEZjgtUpPkA71uxZe+0acc+5C0IQrlAQhCAKTpnpfu9DrGYJGwP5GPKVlOiXIgQN5yAuT3Su19p2mz7nR25zUeBubZs9pJ/iuPqdUbObhc7m5DjP2Xn5pOWV/CMuZ3IabU2jtREzbcMAOxWujiQAM8eAzPcql1rY/hWlJuzTA+ZwA/ji4+Q713GQPWHaJOEnDcMAO6FN1w0vFOrm4bDjHzMz7RB71DLoVjqiqHh9F3z3ZuFRot3ggdye638HY70VoqObh3G4RUDXfE0jiLjfhvRpLoMXHDOd3ApLXjNWcUxLZ6/RjBIO1yvbljmooBz7fwnja4R/yTPWhxtci533WWcaY+mNtfCU1gPzRz4p11KmfhcRjjcSI7c0w+nxblnj35qbQ1Ep9ENg7QO+PHyXb6i160MDahuMDlGEc1n7Qc2kR6PknKWlGABIAPauxm4O0NGXa9GwMcCJGBXq4fUfSPYgO+GMN37XaUKzXtDmmQc1ux5VM1RmpIcQhCqMZdr9/vNK0iofhadgDeGWjmTKqG0iZe7E+FrQrzS2AlxnMntJJlVesX7LTHMcFica8jz5u2VTes+CLSJjx9cVdtaJPCx7MfElVWq7bb8wAG59Y/iysqI2WgLnTK05HJehFQpEuY5oBu2D/ACx8D5J9rSOtFhgThtZDvhMNZvJ5796o9M4vRL1tsl7ajRaoNu94M9YTwPmEwwgzJjgfypGjjbpvYRdn9Rp3DB47tk/xUbZ3hPj0q+Ds3uxVWiRfJIY1uyZHW7Y80610Yeim3kOserhxb+Qp5YoIkb167kktw9YpZpuF8RvxCNrzn16yWZp8DHuj6U5lsRgeITOlaYD1nNaMLCW+XAr1jJEyPvgmdJoT5/pcp1SO9zoVT0sBvxESc/HzXT9HOlzaMMcJZne7ZMW38lxL6G62P2UWrIzUHOeN2jsZtPR9D0qgcA5pBBEgi4ISlwXsm0t7qddjnEtY5uyDltbUxwsPFd6vXw5P9kFM2RdqzMtbMdS0h9J2+Wne04fjsVFrN+Xriu39pOjf06VYYsdsk/2uwntHiuGeNqIPrisc5NNwf4jHlhUj3V1OA1v8j5NHme1S9JqXACiaJVuXZZchYeCdpmajScNoHsm996tjfgkRfst9OphradI4tG07gScLcZ7lBcIVjpOh1QXVXsLWudYkRY/DbL9qBWbPYqONoaWmK1dpexUY6NoTcE/KbEdxXusaHu6hYLgYHMtNweNtyhuZst4uNuAbj3mO4qTpQL6VN+JYfdmMRmzvEj+KRXdneKGgmn3KkUAcDcHvHamq1PcZiLZ9m9NkWhEM0qjm4H1mvXuB+IXtcWm/cUgPve90t1O84i3rtWN3ZRPQy+jPwmeAsf2vWmJBSXC8juS2VjE2Mb8PFUhJHGhfu2nIJqvRZ6w70FgkwT5j9KNpFNwJFj/jeZTZZqqoWjrvZprBlOrUokwasFpwktmW84MjkVpC+en1S02kEEGbggg2PArYegvSH/l0OsR72nAfx+l3bHeCp9DmS/Sf0NeKd+LEe0VwGhmc3s81mNLqsJzwHM/qSu/9pjS5tBgwLnuPNoAH/YrPquOzu8z+oSdTazN/whMz8h6gbFSadgXbge/AKLT3KTpFmtb9R8B+yO5WxPxM3J0Gl9IDXoNpupgbMdbaJnZEWEW4qtZfd3qNMJ6g+JOePrtWqLOuTl7HatMT3RxhOaCwbRYcKg2Z3PF2Hvt2r0R2JL7YeG9dceAT3Yhnw7UjEDZzMjEeSjVbj12K3057BVDwwPZUaX7MlsE2cARmHSqRziO5TlLR1qmNueCbjtGM5Wzv/teOLgMQ4YW9W7Umo1Ia8jAxaOzcskpHUBeD+V6XYevX7QSHZQQMvuPx4qQNHHu3HHiMJ5ZLiSO9tkQvi+/7JDW3E5jPkkF6Wym5wthieC45yRyhGmPaG5OdPO2RjJXPs80s0tLYItUBYd2Eg948VT0dEBN8+Mf6XYdC9V/1mVLwDF/8cVCHdLIpf9K415aL32gUj7qm8fK4g8nD8gLMSZMnO63LTNGbVY5jxLXCCPWaxvX+rnaLWcx14wO9pwcrf5BSjJS4KZYbsh6M6Xqe6kXOJyaAJ45jiqrQauy7bPy357h3wrDVtxe83KfpncaMjJVTL1dJJtG8zbcP2fBOPFt5Tbm9bkAO3NbIqhSVRqp9rpI4XVftXUhtW1sTM/jzVEwRNpv22FkS4HbbHGzxy+E9hVRpLvqB8j+1YaLpAY8OI6uDh/abO8LqLrORUIdBIzGBEWd2iCpZNFPasbolmw9rmg2JbVvtBwwaQJ6piO3FQGnmfWMpeBHrgnWaUQ17ZLQ49aMHRhI3ct6ySjezt2MRu9bk8wgNPxh02AjZ/O9MuBbGHA5JIcUsoPgE6Fu2XHrW4t8JC8/4pjq3HA37l4+kY9d3BesfHepuS5GQ9oNTMi/qxC7ro6WSCLTHh6K5KjezhO8cd/mrvo/rKnSdsuJuRG0cAe70FWLUd8DwW0aGs+9qtAD3FTMhzD2QR5uWgriParTPuKThlUI72n8LT1yvBL6f2aJ/tZlzX2gC5OW4fvyXSaC2ALfdc5orNp9sB5LpaBgWWTo1yzz5DjiOcX7k1TBiTjnzStqeXLFLK9HixSPUKca8i3CD2ftIeLj1YYophKnQDwfaV5pTttlJ4N70yOLI2b7y0jHcmK9SGn1zT2gwA6mcXgcveC7fMt7UsrHiV7nRPr/S9aJ8P0g1A74ue474lJ2DE5b93PcpShs4etcQfscDvSiwZH/aTOHkkG/JInR0U557N3rtSNqD3ZL0mAkgAx5JJwUjpJGnbLbYnHf2ZprVLTX0mlTM9Z7cPpnreCbcwHEKdqKq2jpFF+bXi3A2PmVOWGT50Op7Vm0Lhfa1pYbo9JnzPeSOTW9Y/wDsB2rulyftF6Pu0qg1zP8AyUS5wG9hHWA42aezivR6lN4pJGud9roynVdMyrt7jYYo1boRgD6o5/pP1mbJ3xh+V52C0qMVcsG2AEzHop3efJR6ITtRy9CLTJsZeZmPUr0MyRo4mTx8MAnK1omLIe0BFqUgXAHDEjgLwvHYznMjmF7SEuc4/wCI8z9ksssSlk6R0NPa0vDgOrUG0NwJkOHY6fBMtsZ+W4780qg/apOafkcHNO7a6rxyPVPYmqj4ta33U9vZ1vY2WgyRY7sj2nBJbIsbfZevGKGuBna7D5pLV0c9i2jgk1KM4L0vjkvWPB5p9egGmuw2rzPO2HirPo/qd2kaRSv1dqXXuGtue/BU9c8V3vs00V7tuufg+BpzcRieQmO1RS7sihwVxq2d8hCF6htOT1zqR1Jpdo9PbAk7EwRnacVnR1htudOfZ4ZQtxXNa46E6NXLnhpp1XX22Ei+8s+EznZY8vTyu8f2I5MV+jP6b8wU457YO1c2i8cwT3eK803VlTRqppVBf5XDB7d4+4yTGlWiRE4flLjla2ZGmnslMYItI37kms66NHfLU3XvA3lVckKeM+Ed/wB0kuIBSskmsCJC4/g6J0ClJcD83VnIHEeOyO1MvG+fuDmnZIaB2nt/S90x20Q/6hfcXCzvXFc4O8ER7TAz4/nimnPj9J3bLcD+CmdicLHdv5H7LLN09HfZ57+El5+kwd2R/CSOP7TDiBiO3CFGeVpbCh5tQOgXHib5Rmtz1Jq9uj0KdJojZaJ4u+Y98rLug3RmrXq065AFFjwZNtstM9UZ3Ala+tXQRk05yX8GnDFrbBCEL0S4IQhAFfrrU9PSWbFSZF2uHxNO8fhZR0p0F1DSBRc4OIa0hwEWORC2dUPSXo1T0qH/AA1Wghrt4+l28btyz9Rico3H2TyQ7lr2ZtSdbJeNMnl9/RRWpxIwIkFuJEYzy+ybZUyOZztwCzQyJujE1RIm9k1VE2CeqNAcQDMWniMeSiaVU2VW9WcFvcvaQLqdQDFhDwJyPVeP+p/iopqWnzzTugOhxnB3UPI59llGUt0hooZ2gkOYnKgkyccOHrivAcZUMgIbLNq2B+rd+RxTdTRy0w9paeNu2VL0aj1haRItw3Lp6Go36XUpywbDS3aJsAwHAbyQMt+SRRlLS9lIxv0dz0b0f3ei0GbmDhjf7qyQhe1GPakjYCEITACEIQAIQhAFNrfozQ0gy5pa7NzDsk88j3Ll9Yezgkk09IMZB7Z7JH4WgoUZ9PjntoVwi/aMV07Q62jPDK7C03g4teN4OfLFVut6/wAIHFbfrfVVPSaZp1RLTcEWLTkQcisZ6Z6nOiVxT2i5uyHAkRYk49yx9RGWKFcfJmni7XaIVBw5qW0Wjgedz+lX6GJVxo1Eu2jFhad2U+t6xqeiaQiu7adP1AO/lg7x80n3U8Ity4clNFPqxm3rDk6JA5EDvK9oaKXCYnC29O7Y1DegEDquaQ60EHI3P2Wu6qollJjXYhom0X5Li+imoHVHsq1Gwxhls/OeW6fIQu/W3o8bS7maMUaVghCFuKghCEACEIQAIQhAAhCEACbq6O13xNa7mAfNOIRVgZx0h6HCgTVoNJp3JYLlnLMtnuVbq/Q3Cm91wIvNvDxWsqNpug06rHMe0EOBB3345FYp9GruJJ4ldoyum64EDrAtjdNh4q56PUQalNvxCbcBa/mq/pFqGposGS6mbNfxGAduPmr/AKEM261V8dVlh/IyPAKEcb71FiRW6Z2jWgAAYBeoQvUNAIQhAAhCEACEIQAIQhAAhCEACEIQAIQhADOlaMyowsqNDmuEEHNM6r1bToM2KQhszckmYjE3OC8QlcVd1sCahCEw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3179838" cy="26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836</TotalTime>
  <Words>270</Words>
  <Application>Microsoft Office PowerPoint</Application>
  <PresentationFormat>Diaprojekcija na zaslonu (4:3)</PresentationFormat>
  <Paragraphs>111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Officeova tema</vt:lpstr>
      <vt:lpstr>Les</vt:lpstr>
      <vt:lpstr>PowerPointova predstavitev</vt:lpstr>
      <vt:lpstr>Slovenija-gozdnata dežela</vt:lpstr>
      <vt:lpstr>Ekološki pomen gozda</vt:lpstr>
      <vt:lpstr>Gospodarski pomen gozda</vt:lpstr>
      <vt:lpstr>Prerez debla in njegova sestava</vt:lpstr>
      <vt:lpstr>Najpogostejše vrste lesa</vt:lpstr>
      <vt:lpstr>PowerPointova predstavitev</vt:lpstr>
      <vt:lpstr>Bukev</vt:lpstr>
      <vt:lpstr>PowerPointova predstavitev</vt:lpstr>
      <vt:lpstr>Hrast</vt:lpstr>
      <vt:lpstr>PowerPointova predstavitev</vt:lpstr>
      <vt:lpstr>Jesen</vt:lpstr>
      <vt:lpstr>PowerPointova predstavitev</vt:lpstr>
      <vt:lpstr>Lipa</vt:lpstr>
      <vt:lpstr>PowerPointova predstavitev</vt:lpstr>
      <vt:lpstr>Oreh</vt:lpstr>
      <vt:lpstr>PowerPointova predstavitev</vt:lpstr>
      <vt:lpstr>Smreka</vt:lpstr>
      <vt:lpstr>PowerPointova predstavitev</vt:lpstr>
      <vt:lpstr>Bor</vt:lpstr>
      <vt:lpstr>PowerPointova predstavitev</vt:lpstr>
      <vt:lpstr>Macesen</vt:lpstr>
      <vt:lpstr>PowerPointova predstavitev</vt:lpstr>
      <vt:lpstr>PowerPointova predstavitev</vt:lpstr>
      <vt:lpstr>Proces pridobivanja lesa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Ana</dc:creator>
  <cp:lastModifiedBy>ana.malavasic@gmail.com</cp:lastModifiedBy>
  <cp:revision>14</cp:revision>
  <dcterms:created xsi:type="dcterms:W3CDTF">2014-01-02T16:31:59Z</dcterms:created>
  <dcterms:modified xsi:type="dcterms:W3CDTF">2021-02-10T09:12:35Z</dcterms:modified>
</cp:coreProperties>
</file>