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1486-6DDB-400E-9081-D6E40C7BED84}" type="datetimeFigureOut">
              <a:rPr lang="sl-SI" smtClean="0"/>
              <a:t>18. 10. 2023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E37A8-5B69-4EAB-B4F9-0E8E138D51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9046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1486-6DDB-400E-9081-D6E40C7BED84}" type="datetimeFigureOut">
              <a:rPr lang="sl-SI" smtClean="0"/>
              <a:t>18. 10. 2023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E37A8-5B69-4EAB-B4F9-0E8E138D51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33960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1486-6DDB-400E-9081-D6E40C7BED84}" type="datetimeFigureOut">
              <a:rPr lang="sl-SI" smtClean="0"/>
              <a:t>18. 10. 2023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E37A8-5B69-4EAB-B4F9-0E8E138D5119}" type="slidenum">
              <a:rPr lang="sl-SI" smtClean="0"/>
              <a:t>‹#›</a:t>
            </a:fld>
            <a:endParaRPr lang="sl-SI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2428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1486-6DDB-400E-9081-D6E40C7BED84}" type="datetimeFigureOut">
              <a:rPr lang="sl-SI" smtClean="0"/>
              <a:t>18. 10. 2023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E37A8-5B69-4EAB-B4F9-0E8E138D51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06853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1486-6DDB-400E-9081-D6E40C7BED84}" type="datetimeFigureOut">
              <a:rPr lang="sl-SI" smtClean="0"/>
              <a:t>18. 10. 2023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E37A8-5B69-4EAB-B4F9-0E8E138D5119}" type="slidenum">
              <a:rPr lang="sl-SI" smtClean="0"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5264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1486-6DDB-400E-9081-D6E40C7BED84}" type="datetimeFigureOut">
              <a:rPr lang="sl-SI" smtClean="0"/>
              <a:t>18. 10. 2023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E37A8-5B69-4EAB-B4F9-0E8E138D51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45031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1486-6DDB-400E-9081-D6E40C7BED84}" type="datetimeFigureOut">
              <a:rPr lang="sl-SI" smtClean="0"/>
              <a:t>18. 10. 2023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E37A8-5B69-4EAB-B4F9-0E8E138D51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73903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1486-6DDB-400E-9081-D6E40C7BED84}" type="datetimeFigureOut">
              <a:rPr lang="sl-SI" smtClean="0"/>
              <a:t>18. 10. 2023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E37A8-5B69-4EAB-B4F9-0E8E138D51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28201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1486-6DDB-400E-9081-D6E40C7BED84}" type="datetimeFigureOut">
              <a:rPr lang="sl-SI" smtClean="0"/>
              <a:t>18. 10. 2023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E37A8-5B69-4EAB-B4F9-0E8E138D51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6599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1486-6DDB-400E-9081-D6E40C7BED84}" type="datetimeFigureOut">
              <a:rPr lang="sl-SI" smtClean="0"/>
              <a:t>18. 10. 2023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E37A8-5B69-4EAB-B4F9-0E8E138D51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3480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1486-6DDB-400E-9081-D6E40C7BED84}" type="datetimeFigureOut">
              <a:rPr lang="sl-SI" smtClean="0"/>
              <a:t>18. 10. 2023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E37A8-5B69-4EAB-B4F9-0E8E138D51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03386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1486-6DDB-400E-9081-D6E40C7BED84}" type="datetimeFigureOut">
              <a:rPr lang="sl-SI" smtClean="0"/>
              <a:t>18. 10. 2023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E37A8-5B69-4EAB-B4F9-0E8E138D51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94615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1486-6DDB-400E-9081-D6E40C7BED84}" type="datetimeFigureOut">
              <a:rPr lang="sl-SI" smtClean="0"/>
              <a:t>18. 10. 2023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E37A8-5B69-4EAB-B4F9-0E8E138D51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73768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1486-6DDB-400E-9081-D6E40C7BED84}" type="datetimeFigureOut">
              <a:rPr lang="sl-SI" smtClean="0"/>
              <a:t>18. 10. 2023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E37A8-5B69-4EAB-B4F9-0E8E138D51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3888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1486-6DDB-400E-9081-D6E40C7BED84}" type="datetimeFigureOut">
              <a:rPr lang="sl-SI" smtClean="0"/>
              <a:t>18. 10. 2023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E37A8-5B69-4EAB-B4F9-0E8E138D51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38772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71486-6DDB-400E-9081-D6E40C7BED84}" type="datetimeFigureOut">
              <a:rPr lang="sl-SI" smtClean="0"/>
              <a:t>18. 10. 2023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E37A8-5B69-4EAB-B4F9-0E8E138D51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8796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71486-6DDB-400E-9081-D6E40C7BED84}" type="datetimeFigureOut">
              <a:rPr lang="sl-SI" smtClean="0"/>
              <a:t>18. 10. 2023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3E37A8-5B69-4EAB-B4F9-0E8E138D511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6954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5A377EC-0C64-4AC0-9BB5-59541BE078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Podnebje Evrope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65E78CB-4531-489F-9AF7-5216D3CDAB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29112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00C4FC-A7EC-44CF-B020-550EFD4CA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091D0E6-F04E-4A95-ACAE-A34148EDA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09376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16D9900-D9AA-404E-9184-A5F9BE193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0439"/>
            <a:ext cx="10515600" cy="1325563"/>
          </a:xfrm>
        </p:spPr>
        <p:txBody>
          <a:bodyPr/>
          <a:lstStyle/>
          <a:p>
            <a:r>
              <a:rPr lang="sl-SI" dirty="0" err="1"/>
              <a:t>Klimogrami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3FE7718-2CAF-484D-BCD5-1986F84AD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30" y="1774500"/>
            <a:ext cx="5419164" cy="4351338"/>
          </a:xfrm>
        </p:spPr>
        <p:txBody>
          <a:bodyPr>
            <a:normAutofit fontScale="92500" lnSpcReduction="10000"/>
          </a:bodyPr>
          <a:lstStyle/>
          <a:p>
            <a:r>
              <a:rPr lang="sl-SI" sz="2800" dirty="0"/>
              <a:t>So grafi, ki prikazujejo podnebje kraja.</a:t>
            </a:r>
          </a:p>
          <a:p>
            <a:r>
              <a:rPr lang="sl-SI" sz="2800" dirty="0"/>
              <a:t>Rdeča črta prikazuje povprečno temperaturo skozi leto.</a:t>
            </a:r>
          </a:p>
          <a:p>
            <a:r>
              <a:rPr lang="sl-SI" sz="2800" dirty="0"/>
              <a:t>Modri stolpci prikazujejo povprečno količino padavin za vsak mesec.</a:t>
            </a:r>
          </a:p>
          <a:p>
            <a:r>
              <a:rPr lang="sl-SI" sz="2800" dirty="0"/>
              <a:t>Ostali podatki nam olajšajo delo; povprečna temperatura, skupne padavine…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885A8AE-FC17-4C33-9939-A4CEFFFF81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49" r="25104" b="38039"/>
          <a:stretch/>
        </p:blipFill>
        <p:spPr>
          <a:xfrm>
            <a:off x="5970494" y="2483331"/>
            <a:ext cx="6088095" cy="325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855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B801FB-70F4-4B78-B872-8748BDBB2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F631674-6A71-42EA-A4EF-E0D5C7A58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https://climatecharts.net/</a:t>
            </a:r>
          </a:p>
        </p:txBody>
      </p:sp>
    </p:spTree>
    <p:extLst>
      <p:ext uri="{BB962C8B-B14F-4D97-AF65-F5344CB8AC3E}">
        <p14:creationId xmlns:p14="http://schemas.microsoft.com/office/powerpoint/2010/main" val="1266286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AE80D76-DBEF-4A28-8862-67666D522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CC4582F-C182-40C5-B83C-6BC145F5B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0500C6E-F559-4185-96E1-8D3C0CA4E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929" y="0"/>
            <a:ext cx="97001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446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F77628-3570-442E-9ED8-00475510B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A2B9596-D05F-4509-A890-94D96685B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7754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0B4735-4BEB-4C18-ACB7-F55F79DCA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OCEANSKO PODNEBJE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F49F00F-CDAF-4FE6-B151-48A350B52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800" dirty="0">
                <a:solidFill>
                  <a:schemeClr val="tx1"/>
                </a:solidFill>
              </a:rPr>
              <a:t>Majhno nihanje temperatur čez leto</a:t>
            </a:r>
          </a:p>
          <a:p>
            <a:r>
              <a:rPr lang="sl-SI" sz="2800" dirty="0">
                <a:solidFill>
                  <a:schemeClr val="tx1"/>
                </a:solidFill>
              </a:rPr>
              <a:t>Okoli 5 stopinj januarja do okoli 15 stopinj julija</a:t>
            </a:r>
          </a:p>
          <a:p>
            <a:r>
              <a:rPr lang="sl-SI" sz="2800" dirty="0">
                <a:solidFill>
                  <a:schemeClr val="tx1"/>
                </a:solidFill>
              </a:rPr>
              <a:t>Padavine čez celo leto, manj kot 1000mm letno</a:t>
            </a:r>
          </a:p>
        </p:txBody>
      </p:sp>
    </p:spTree>
    <p:extLst>
      <p:ext uri="{BB962C8B-B14F-4D97-AF65-F5344CB8AC3E}">
        <p14:creationId xmlns:p14="http://schemas.microsoft.com/office/powerpoint/2010/main" val="171468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7FB6A3-D4A2-43A9-BE30-983D68BCC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CELINSKO PODNEBJE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E80EDA6-2DFC-46E3-A64D-A1FAA07F8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800" dirty="0"/>
              <a:t>Veliko nihanje temperatur čez leto</a:t>
            </a:r>
          </a:p>
          <a:p>
            <a:r>
              <a:rPr lang="sl-SI" sz="2800" dirty="0"/>
              <a:t>Nad 20 stopinj julija, manj kot 0 stopinj januarja</a:t>
            </a:r>
          </a:p>
          <a:p>
            <a:r>
              <a:rPr lang="sl-SI" sz="2800" dirty="0"/>
              <a:t>Največ padavin poleti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66604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B28925-6935-4120-B639-5606AFD60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SREDOZEMSKO PODNEBJE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26B37DE-625E-4766-A667-849F2BEA8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800" dirty="0"/>
              <a:t>Nad 22 stopinj julija, vsaj 4 stopinje januarja</a:t>
            </a:r>
          </a:p>
          <a:p>
            <a:r>
              <a:rPr lang="sl-SI" sz="2800" dirty="0"/>
              <a:t>Največ padavin pozimi</a:t>
            </a:r>
          </a:p>
        </p:txBody>
      </p:sp>
    </p:spTree>
    <p:extLst>
      <p:ext uri="{BB962C8B-B14F-4D97-AF65-F5344CB8AC3E}">
        <p14:creationId xmlns:p14="http://schemas.microsoft.com/office/powerpoint/2010/main" val="1114542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8314BE-2731-4A0F-8624-C99A0E002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TUNDRSKO PODNEBJE oz. SUBPOLARNO PODNEBJE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C924778-E839-4B16-87F0-CEEC5CD2D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Do 15 stopinj poleti, pod minus 5 pozimi.</a:t>
            </a:r>
          </a:p>
          <a:p>
            <a:r>
              <a:rPr lang="sl-SI" dirty="0"/>
              <a:t>Malo padavin</a:t>
            </a:r>
          </a:p>
        </p:txBody>
      </p:sp>
    </p:spTree>
    <p:extLst>
      <p:ext uri="{BB962C8B-B14F-4D97-AF65-F5344CB8AC3E}">
        <p14:creationId xmlns:p14="http://schemas.microsoft.com/office/powerpoint/2010/main" val="3184853253"/>
      </p:ext>
    </p:extLst>
  </p:cSld>
  <p:clrMapOvr>
    <a:masterClrMapping/>
  </p:clrMapOvr>
</p:sld>
</file>

<file path=ppt/theme/theme1.xml><?xml version="1.0" encoding="utf-8"?>
<a:theme xmlns:a="http://schemas.openxmlformats.org/drawingml/2006/main" name="Gladko">
  <a:themeElements>
    <a:clrScheme name="Gladk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Gladk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6966</TotalTime>
  <Words>124</Words>
  <Application>Microsoft Office PowerPoint</Application>
  <PresentationFormat>Širokozaslonsko</PresentationFormat>
  <Paragraphs>21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Gladko</vt:lpstr>
      <vt:lpstr>Podnebje Evrope</vt:lpstr>
      <vt:lpstr>Klimogrami</vt:lpstr>
      <vt:lpstr>PowerPointova predstavitev</vt:lpstr>
      <vt:lpstr>PowerPointova predstavitev</vt:lpstr>
      <vt:lpstr>PowerPointova predstavitev</vt:lpstr>
      <vt:lpstr>OCEANSKO PODNEBJE</vt:lpstr>
      <vt:lpstr>CELINSKO PODNEBJE</vt:lpstr>
      <vt:lpstr>SREDOZEMSKO PODNEBJE</vt:lpstr>
      <vt:lpstr>TUNDRSKO PODNEBJE oz. SUBPOLARNO PODNEBJE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Podnebje Evrope</dc:title>
  <dc:creator>Vid Kastelic</dc:creator>
  <cp:lastModifiedBy>SIO Administrator</cp:lastModifiedBy>
  <cp:revision>10</cp:revision>
  <dcterms:created xsi:type="dcterms:W3CDTF">2023-10-01T20:20:31Z</dcterms:created>
  <dcterms:modified xsi:type="dcterms:W3CDTF">2023-10-18T19:46:22Z</dcterms:modified>
</cp:coreProperties>
</file>