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6CD41D-190B-4727-9453-4EA9E35BE38C}" type="datetimeFigureOut">
              <a:rPr lang="sl-SI" smtClean="0"/>
              <a:t>21. 10. 2022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ŽIVLJENJSKA OKOLJA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47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Prilagajajo se tudi menjavi dneva in noči.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PRIMER:</a:t>
            </a:r>
            <a:endParaRPr lang="sl-SI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Nekatere živali iščejo hrano ponoči in podnevi spijo, druge pa obratno.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Sove lovijo v mraku in zgodaj zjutraj.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  <a:p>
            <a:pPr marL="0" indent="0"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30719"/>
            <a:ext cx="408135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5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600" y="1412776"/>
            <a:ext cx="7018941" cy="405143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4800" dirty="0" smtClean="0"/>
              <a:t>Tudi rastline se prilagajajo.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4800" dirty="0" smtClean="0"/>
              <a:t>PRIMER: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800" dirty="0" smtClean="0"/>
              <a:t>Rastline</a:t>
            </a:r>
            <a:r>
              <a:rPr lang="sl-SI" sz="4800" dirty="0"/>
              <a:t>, ki rastejo v suhih krajih, imajo usnjate, dlakave in mesnate liste. </a:t>
            </a:r>
            <a:endParaRPr lang="sl-SI" sz="48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800" dirty="0" smtClean="0"/>
              <a:t>Pri </a:t>
            </a:r>
            <a:r>
              <a:rPr lang="sl-SI" sz="4800" dirty="0"/>
              <a:t>nekaterih rastlinah so se listi preoblikovali v trne. Iz takšnih listov voda počasi izhlapeva. </a:t>
            </a:r>
            <a:endParaRPr lang="sl-SI" sz="48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sl-SI" sz="2400" dirty="0" smtClean="0"/>
              <a:t>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l-SI" sz="2400" dirty="0" smtClean="0"/>
              <a:t> </a:t>
            </a:r>
            <a:endParaRPr lang="sl-SI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4615"/>
            <a:ext cx="24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PRIMER: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V </a:t>
            </a:r>
            <a:r>
              <a:rPr lang="sl-SI" sz="2400" dirty="0"/>
              <a:t>krajih z veliko vlage imajo rastline nežne in velike liste, iz katerih izhlapi več vode kot npr. iz rastlin z debelejšimi listi. </a:t>
            </a:r>
            <a:endParaRPr lang="sl-SI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  <a:p>
            <a:pPr marL="0" indent="0"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27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RAZMISLI: ali se mora tudi človek prilagajati življenjskim okoljem, letnim časom in menjavi dneva in noči?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  <a:p>
            <a:pPr marL="0" indent="0"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3"/>
          <a:stretch/>
        </p:blipFill>
        <p:spPr bwMode="auto">
          <a:xfrm>
            <a:off x="3178874" y="3429000"/>
            <a:ext cx="2722310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Na kaj pomisliš ob besedi življenjska okolja?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Mogoče na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0"/>
          <a:stretch/>
        </p:blipFill>
        <p:spPr bwMode="auto">
          <a:xfrm>
            <a:off x="395536" y="1703672"/>
            <a:ext cx="2743200" cy="169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Vas - Wikipedija, prosta enciklopedij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6625" r="9424"/>
          <a:stretch/>
        </p:blipFill>
        <p:spPr bwMode="auto">
          <a:xfrm>
            <a:off x="3491880" y="1755457"/>
            <a:ext cx="2680335" cy="16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Eurogardnovi nasveti za opravila na vrtu v marcu - Adu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37360"/>
            <a:ext cx="2305050" cy="172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Jadransko morje - Inštitut za produktivno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8" y="4509119"/>
            <a:ext cx="2578735" cy="16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PUŠČAVA | Življenjska okolj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10045"/>
            <a:ext cx="253746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Otoška jama » Park Postojnska jam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15" y="4510045"/>
            <a:ext cx="2700000" cy="161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3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KAJ SO ŽIVLJENJSKA OKOLJA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Življenjska okolja so območja kopnega, vode in zraka. V njih živijo živa  bitja.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Poznamo </a:t>
            </a:r>
            <a:r>
              <a:rPr lang="sl-SI" sz="2400" b="1" dirty="0" smtClean="0"/>
              <a:t>NARAVNA</a:t>
            </a:r>
            <a:r>
              <a:rPr lang="sl-SI" sz="2400" dirty="0" smtClean="0"/>
              <a:t> in </a:t>
            </a:r>
            <a:r>
              <a:rPr lang="sl-SI" sz="2400" b="1" dirty="0" smtClean="0"/>
              <a:t>UMETNA</a:t>
            </a:r>
            <a:r>
              <a:rPr lang="sl-SI" sz="2400" dirty="0" smtClean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življenjska okolja.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714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NARAVNA </a:t>
            </a:r>
            <a:br>
              <a:rPr lang="sl-SI" b="1" dirty="0" smtClean="0"/>
            </a:br>
            <a:r>
              <a:rPr lang="sl-SI" dirty="0" smtClean="0"/>
              <a:t>ŽIVLJENJSKA OKOLJA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b="1" dirty="0" smtClean="0"/>
              <a:t>To so okolja, ki jih je oblikovala narava.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Na primer gozd, reka, potok, jezero, gore, jama.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507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SPREMINJANJE NARAVE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Narava se ves čas spreminja. Na to vplivajo naravni pojavi, na primer veter, voda, potresi, izbruhi ognjenikov.</a:t>
            </a:r>
          </a:p>
        </p:txBody>
      </p:sp>
    </p:spTree>
    <p:extLst>
      <p:ext uri="{BB962C8B-B14F-4D97-AF65-F5344CB8AC3E}">
        <p14:creationId xmlns:p14="http://schemas.microsoft.com/office/powerpoint/2010/main" val="40206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SPREMINJANJE NARAVE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dirty="0"/>
              <a:t>Spreminja pa jo tudi človek. Mnoga okolja je človek spremenil ali pa jih </a:t>
            </a:r>
            <a:r>
              <a:rPr lang="sl-SI" sz="2400" dirty="0" smtClean="0"/>
              <a:t>je ustvaril zato, da bi si zagotovil hrano in bivališče.</a:t>
            </a: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96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UMETNA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ŽIVLJENJSKA OKOLJA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b="1" dirty="0" smtClean="0"/>
              <a:t>To so okolja, ki jih je ustvaril človek.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V Sloveniji so to na primer park, sadovnjak, polje, vrt, vinograd, mesto, vas.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205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Živa bitja (ljudje, živali in rastline) se prilagodijo življenju v posameznem življenjskem okolju.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PRIMER: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                    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                     so z obliko telesa, luskami in s škrgami prilagojene življenju v vodi.</a:t>
            </a:r>
            <a:endParaRPr lang="sl-S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28347"/>
            <a:ext cx="1512938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4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Prilagajajo se letnim časom.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PRIMER: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Ptice selivke jeseni odletijo na jug, nekatere živali imajo pozimi gostejšo dlako, polh zaradi pomanjkanja hrane in nizkih temperatur zimo prespi.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21526"/>
            <a:ext cx="2627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6567"/>
            <a:ext cx="15843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4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TM02455596[[fn=Pomlad]]</Template>
  <TotalTime>156</TotalTime>
  <Words>340</Words>
  <Application>Microsoft Office PowerPoint</Application>
  <PresentationFormat>Diaprojekcija na zaslonu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Courier New</vt:lpstr>
      <vt:lpstr>Trebuchet MS</vt:lpstr>
      <vt:lpstr>Verdana</vt:lpstr>
      <vt:lpstr>Wingdings 2</vt:lpstr>
      <vt:lpstr>Spring</vt:lpstr>
      <vt:lpstr>ŽIVLJENJSKA OKOLJA</vt:lpstr>
      <vt:lpstr>Na kaj pomisliš ob besedi življenjska okolja?</vt:lpstr>
      <vt:lpstr>KAJ SO ŽIVLJENJSKA OKOLJA</vt:lpstr>
      <vt:lpstr>NARAVNA  ŽIVLJENJSKA OKOLJA</vt:lpstr>
      <vt:lpstr>SPREMINJANJE NARAVE</vt:lpstr>
      <vt:lpstr>SPREMINJANJE NARAVE</vt:lpstr>
      <vt:lpstr>UMETNA  ŽIVLJENJSKA OKOLJA</vt:lpstr>
      <vt:lpstr>PRILAGAJANJE </vt:lpstr>
      <vt:lpstr>PRILAGAJANJE</vt:lpstr>
      <vt:lpstr>PRILAGAJANJE</vt:lpstr>
      <vt:lpstr>PRILAGAJANJE</vt:lpstr>
      <vt:lpstr>PRILAGAJANJE</vt:lpstr>
      <vt:lpstr>PRILAGAJANJE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ŽIVLJENJSKA OKOLJA</dc:title>
  <dc:creator>Windows User</dc:creator>
  <cp:lastModifiedBy>Matjaž Petek</cp:lastModifiedBy>
  <cp:revision>15</cp:revision>
  <dcterms:created xsi:type="dcterms:W3CDTF">2020-04-21T10:33:38Z</dcterms:created>
  <dcterms:modified xsi:type="dcterms:W3CDTF">2022-10-21T07:22:46Z</dcterms:modified>
</cp:coreProperties>
</file>