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grafija osebe Karika L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06" y="196063"/>
            <a:ext cx="5794139" cy="6552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otografija osebe Karika LV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2670" r="-463"/>
          <a:stretch/>
        </p:blipFill>
        <p:spPr bwMode="auto">
          <a:xfrm>
            <a:off x="3377745" y="-25642"/>
            <a:ext cx="5322117" cy="6883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0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otografija osebe Karika L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69" y="156755"/>
            <a:ext cx="5101284" cy="6801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4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otografija osebe Karika LV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t="2657"/>
          <a:stretch/>
        </p:blipFill>
        <p:spPr bwMode="auto">
          <a:xfrm>
            <a:off x="3823062" y="0"/>
            <a:ext cx="4977173" cy="6862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973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tografija osebe Karika L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83" y="0"/>
            <a:ext cx="5213315" cy="6951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77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otografija osebe Karika LV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t="3103" r="1"/>
          <a:stretch/>
        </p:blipFill>
        <p:spPr bwMode="auto">
          <a:xfrm>
            <a:off x="4023360" y="0"/>
            <a:ext cx="5359183" cy="7071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68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tografija osebe Karika L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884" y="-96112"/>
            <a:ext cx="5669518" cy="7559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437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otografija osebe Karika L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07" y="153653"/>
            <a:ext cx="5028259" cy="6704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00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otografija osebe Karika L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181" y="78059"/>
            <a:ext cx="5225381" cy="6967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7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otografija osebe Karika L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0"/>
            <a:ext cx="5231912" cy="6975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441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otografija osebe Karika L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34" y="0"/>
            <a:ext cx="5306696" cy="7075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1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tografija osebe Karika L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86" y="0"/>
            <a:ext cx="5860868" cy="7096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7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otografija osebe Karika L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61" y="-85514"/>
            <a:ext cx="5367893" cy="7157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133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otografija osebe Karika L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0"/>
            <a:ext cx="5581252" cy="7441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831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otografija osebe Karika LV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b="1521"/>
          <a:stretch/>
        </p:blipFill>
        <p:spPr bwMode="auto">
          <a:xfrm>
            <a:off x="3910149" y="79104"/>
            <a:ext cx="5042262" cy="6957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46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otografija osebe Karika LV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" b="4854"/>
          <a:stretch/>
        </p:blipFill>
        <p:spPr bwMode="auto">
          <a:xfrm>
            <a:off x="4136571" y="142521"/>
            <a:ext cx="5416732" cy="6972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480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otografija osebe Karika L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40" y="0"/>
            <a:ext cx="5689112" cy="7585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159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otografija osebe Karika L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40" y="0"/>
            <a:ext cx="5179661" cy="6906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25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otografija osebe Karika LV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5" r="-335"/>
          <a:stretch/>
        </p:blipFill>
        <p:spPr bwMode="auto">
          <a:xfrm>
            <a:off x="3509417" y="104502"/>
            <a:ext cx="551266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96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tografija osebe Karika L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506" y="0"/>
            <a:ext cx="5937306" cy="7916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7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tografija osebe Karika L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62" y="117128"/>
            <a:ext cx="4954416" cy="6605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6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tografija osebe Karika L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303" y="-60960"/>
            <a:ext cx="5242560" cy="6990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5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tografija osebe Karika LV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705" r="-1364"/>
          <a:stretch/>
        </p:blipFill>
        <p:spPr bwMode="auto">
          <a:xfrm>
            <a:off x="3212284" y="-83648"/>
            <a:ext cx="5957842" cy="7389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0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tografija osebe Karika LV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3" r="5253"/>
          <a:stretch/>
        </p:blipFill>
        <p:spPr bwMode="auto">
          <a:xfrm>
            <a:off x="3666309" y="0"/>
            <a:ext cx="5529942" cy="7470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tografija osebe Karika LV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3146" r="2458"/>
          <a:stretch/>
        </p:blipFill>
        <p:spPr bwMode="auto">
          <a:xfrm>
            <a:off x="3701143" y="0"/>
            <a:ext cx="5018098" cy="6905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5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otografija osebe Karika LV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" t="4003" r="3856"/>
          <a:stretch/>
        </p:blipFill>
        <p:spPr bwMode="auto">
          <a:xfrm>
            <a:off x="3962399" y="0"/>
            <a:ext cx="4894217" cy="7067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</TotalTime>
  <Words>0</Words>
  <Application>Microsoft Office PowerPoint</Application>
  <PresentationFormat>Širokozaslonsko</PresentationFormat>
  <Paragraphs>0</Paragraphs>
  <Slides>26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Šelest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2</cp:revision>
  <dcterms:created xsi:type="dcterms:W3CDTF">2020-04-06T05:18:34Z</dcterms:created>
  <dcterms:modified xsi:type="dcterms:W3CDTF">2020-04-06T05:33:53Z</dcterms:modified>
</cp:coreProperties>
</file>