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8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23.1.2017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C:\Users\Uporabnik\Desktop\FLL_2o16_2017\FLLslike\IMG_20170111_131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99789" cy="637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C:\Users\Uporabnik\Desktop\FLL_2o16_2017\FLLslike\IMG_20170111_131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8786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C:\Users\Uporabnik\Desktop\FLL_2o16_2017\FLLslike\IMG_20170112_075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83765" cy="621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Diaprojekcija na zaslonu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Diapozitiv 1</vt:lpstr>
      <vt:lpstr>Diapozitiv 2</vt:lpstr>
      <vt:lpstr>Diapozitiv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Family</dc:creator>
  <cp:lastModifiedBy>Uporabnik</cp:lastModifiedBy>
  <cp:revision>3</cp:revision>
  <dcterms:created xsi:type="dcterms:W3CDTF">2017-01-23T15:42:07Z</dcterms:created>
  <dcterms:modified xsi:type="dcterms:W3CDTF">2017-01-23T16:57:17Z</dcterms:modified>
</cp:coreProperties>
</file>