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>
        <p:scale>
          <a:sx n="76" d="100"/>
          <a:sy n="76" d="100"/>
        </p:scale>
        <p:origin x="-1200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263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503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580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374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036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33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565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4621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200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44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B81D-6180-4023-A6F6-02358C9FD6DA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105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7B81D-6180-4023-A6F6-02358C9FD6DA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1B5EB-C766-4EDF-8BF3-2F56E9A1A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329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zultat iskanja slik za africa clip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7"/>
          <a:stretch/>
        </p:blipFill>
        <p:spPr bwMode="auto">
          <a:xfrm>
            <a:off x="1907704" y="836712"/>
            <a:ext cx="624663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691680" y="2924944"/>
            <a:ext cx="333934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KAJ JE NAJBOLJŠE</a:t>
            </a:r>
          </a:p>
          <a:p>
            <a:endParaRPr lang="sl-SI" sz="32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1729020" y="1331525"/>
            <a:ext cx="11713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AFRIŠKA</a:t>
            </a:r>
          </a:p>
          <a:p>
            <a:r>
              <a:rPr lang="sl-SI" dirty="0" smtClean="0"/>
              <a:t>LJUDSKA </a:t>
            </a:r>
          </a:p>
          <a:p>
            <a:r>
              <a:rPr lang="sl-SI" dirty="0" smtClean="0"/>
              <a:t>PRAVLJICA</a:t>
            </a:r>
            <a:endParaRPr lang="sl-SI" dirty="0"/>
          </a:p>
        </p:txBody>
      </p:sp>
      <p:pic>
        <p:nvPicPr>
          <p:cNvPr id="2" name="kaj je najboljše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475656" y="5589239"/>
            <a:ext cx="6242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DRUGI BRAT JE ZA STO CEKINOV KUPIL LIMONO. </a:t>
            </a:r>
            <a:endParaRPr lang="sl-SI" sz="24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3275856" y="260648"/>
            <a:ext cx="1584176" cy="5333387"/>
            <a:chOff x="3275856" y="260648"/>
            <a:chExt cx="1584176" cy="5333387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7" r="32316" b="18019"/>
            <a:stretch/>
          </p:blipFill>
          <p:spPr bwMode="auto">
            <a:xfrm>
              <a:off x="3275856" y="260648"/>
              <a:ext cx="1584176" cy="5333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2276872"/>
              <a:ext cx="989645" cy="1221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4" name="Picture 4" descr="Rezultat iskanja slik za clipart ci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8574">
            <a:off x="5570811" y="1687383"/>
            <a:ext cx="2696691" cy="202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09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11560" y="5436141"/>
            <a:ext cx="7489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400" dirty="0" smtClean="0"/>
              <a:t>KDOR JE POPIL SOK TE ČAROVNE LIMONE, JE LAHKO ŽIVEL,</a:t>
            </a:r>
          </a:p>
          <a:p>
            <a:pPr algn="ctr"/>
            <a:r>
              <a:rPr lang="sl-SI" sz="2400" dirty="0" smtClean="0"/>
              <a:t>DOKLER JE SAM HOTEL.</a:t>
            </a:r>
            <a:endParaRPr lang="sl-SI" sz="2400" dirty="0"/>
          </a:p>
        </p:txBody>
      </p:sp>
      <p:sp>
        <p:nvSpPr>
          <p:cNvPr id="3" name="AutoShape 6" descr="Rezultat iskanja slik za clipart old man"/>
          <p:cNvSpPr>
            <a:spLocks noChangeAspect="1" noChangeArrowheads="1"/>
          </p:cNvSpPr>
          <p:nvPr/>
        </p:nvSpPr>
        <p:spPr bwMode="auto">
          <a:xfrm>
            <a:off x="155575" y="-731838"/>
            <a:ext cx="142875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9"/>
          <a:stretch/>
        </p:blipFill>
        <p:spPr bwMode="auto">
          <a:xfrm>
            <a:off x="3877363" y="1412776"/>
            <a:ext cx="2858482" cy="264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Rezultat iskanja slik za clipart cit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12976"/>
            <a:ext cx="1714500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95536" y="5538190"/>
            <a:ext cx="8064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TRETJI BRAT JE ZA STO CEKINOV KUPIL NENAVADNO OGLEDALO,</a:t>
            </a:r>
            <a:endParaRPr lang="sl-SI" sz="24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1835695" y="404664"/>
            <a:ext cx="2361928" cy="4982732"/>
            <a:chOff x="1835695" y="404664"/>
            <a:chExt cx="2361928" cy="4982732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00" t="18669"/>
            <a:stretch/>
          </p:blipFill>
          <p:spPr bwMode="auto">
            <a:xfrm flipH="1">
              <a:off x="1835695" y="404664"/>
              <a:ext cx="1959679" cy="4982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700169"/>
              <a:ext cx="993775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317" name="Picture 5" descr="Rezultat iskanja slik za clipart mirr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394">
            <a:off x="4644008" y="620688"/>
            <a:ext cx="26289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8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83568" y="5661248"/>
            <a:ext cx="6974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V KATEREM SI KADARKOLI LAHKO ZAGLEDAL ČLOVEKA,</a:t>
            </a:r>
          </a:p>
          <a:p>
            <a:pPr algn="ctr"/>
            <a:r>
              <a:rPr lang="sl-SI" sz="2400" dirty="0" smtClean="0"/>
              <a:t>KI SI GA ŽELEL VIDETI.</a:t>
            </a:r>
            <a:endParaRPr lang="sl-SI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0"/>
            <a:ext cx="1542989" cy="391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r="23621" b="82942"/>
          <a:stretch/>
        </p:blipFill>
        <p:spPr bwMode="auto">
          <a:xfrm>
            <a:off x="1313256" y="1012715"/>
            <a:ext cx="1221341" cy="92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0132" b="80336"/>
          <a:stretch/>
        </p:blipFill>
        <p:spPr bwMode="auto">
          <a:xfrm>
            <a:off x="323975" y="1016082"/>
            <a:ext cx="989281" cy="93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8" t="17069" r="19058" b="19464"/>
          <a:stretch/>
        </p:blipFill>
        <p:spPr bwMode="auto">
          <a:xfrm rot="3337522">
            <a:off x="4266267" y="637132"/>
            <a:ext cx="3241250" cy="376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6195829" y="1650448"/>
            <a:ext cx="706719" cy="1581348"/>
            <a:chOff x="6195829" y="1650448"/>
            <a:chExt cx="706719" cy="1581348"/>
          </a:xfrm>
        </p:grpSpPr>
        <p:pic>
          <p:nvPicPr>
            <p:cNvPr id="1434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210498" y="1668134"/>
              <a:ext cx="709736" cy="674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7" r="23621" b="82942"/>
            <a:stretch/>
          </p:blipFill>
          <p:spPr bwMode="auto">
            <a:xfrm rot="5131312">
              <a:off x="6093146" y="2486655"/>
              <a:ext cx="847824" cy="642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Oblak 2"/>
          <p:cNvSpPr/>
          <p:nvPr/>
        </p:nvSpPr>
        <p:spPr>
          <a:xfrm>
            <a:off x="179512" y="260648"/>
            <a:ext cx="2448272" cy="2448272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910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Rezultat iskanja slik za african CITY 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611" b="33194"/>
          <a:stretch/>
        </p:blipFill>
        <p:spPr bwMode="auto">
          <a:xfrm>
            <a:off x="89225" y="188640"/>
            <a:ext cx="880325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539552" y="5373216"/>
            <a:ext cx="7594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IN TAKO SE JE ZGODILO, DA SO SE VSI TRIJE BRATJE SREČALI </a:t>
            </a:r>
          </a:p>
          <a:p>
            <a:r>
              <a:rPr lang="sl-SI" sz="2400" dirty="0" smtClean="0"/>
              <a:t>V ISTEM MESTU. RAZVESELILI SO SE, SE OBJELI IN VSAK JE </a:t>
            </a:r>
          </a:p>
          <a:p>
            <a:r>
              <a:rPr lang="sl-SI" sz="2400" dirty="0" smtClean="0"/>
              <a:t>POKAZAL, KAR JE KUPIL.</a:t>
            </a:r>
            <a:endParaRPr lang="sl-SI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9" r="17419"/>
          <a:stretch/>
        </p:blipFill>
        <p:spPr bwMode="auto">
          <a:xfrm>
            <a:off x="3070761" y="1759750"/>
            <a:ext cx="2840182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075" y="620688"/>
            <a:ext cx="1608147" cy="171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709" y="423285"/>
            <a:ext cx="1224285" cy="105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9929">
            <a:off x="1115616" y="608366"/>
            <a:ext cx="2154684" cy="148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03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39552" y="5373216"/>
            <a:ext cx="8076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STAREJŠA BRATA STA REKLA NAJMLAJŠEMU: DOVOLI NAMA, DA</a:t>
            </a:r>
          </a:p>
          <a:p>
            <a:r>
              <a:rPr lang="sl-SI" sz="2400" dirty="0" smtClean="0"/>
              <a:t>POGLEDAVA TVOJE OGLEDALO IN VIDIVA PRELEPO DEKLICO.</a:t>
            </a:r>
            <a:endParaRPr lang="sl-SI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" y="157158"/>
            <a:ext cx="880268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48"/>
          <a:stretch/>
        </p:blipFill>
        <p:spPr bwMode="auto">
          <a:xfrm>
            <a:off x="1403648" y="1450326"/>
            <a:ext cx="1919576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5" t="17897" b="9823"/>
          <a:stretch/>
        </p:blipFill>
        <p:spPr bwMode="auto">
          <a:xfrm>
            <a:off x="6300192" y="2449296"/>
            <a:ext cx="935904" cy="26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3203848" y="82174"/>
            <a:ext cx="3096344" cy="2736304"/>
            <a:chOff x="3203848" y="82174"/>
            <a:chExt cx="3096344" cy="2736304"/>
          </a:xfrm>
        </p:grpSpPr>
        <p:sp>
          <p:nvSpPr>
            <p:cNvPr id="3" name="Ovalni oblaček 2"/>
            <p:cNvSpPr/>
            <p:nvPr/>
          </p:nvSpPr>
          <p:spPr>
            <a:xfrm>
              <a:off x="3203848" y="82174"/>
              <a:ext cx="2952328" cy="2736304"/>
            </a:xfrm>
            <a:prstGeom prst="wedgeEllipseCallout">
              <a:avLst>
                <a:gd name="adj1" fmla="val -55559"/>
                <a:gd name="adj2" fmla="val 128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Pravokotnik 3"/>
            <p:cNvSpPr/>
            <p:nvPr/>
          </p:nvSpPr>
          <p:spPr>
            <a:xfrm>
              <a:off x="3323224" y="476672"/>
              <a:ext cx="297696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sl-SI" sz="2400" dirty="0" smtClean="0">
                  <a:solidFill>
                    <a:prstClr val="black"/>
                  </a:solidFill>
                </a:rPr>
                <a:t>  DOVOLI </a:t>
              </a:r>
              <a:r>
                <a:rPr lang="sl-SI" sz="2400" dirty="0">
                  <a:solidFill>
                    <a:prstClr val="black"/>
                  </a:solidFill>
                </a:rPr>
                <a:t>NAMA, </a:t>
              </a:r>
              <a:endParaRPr lang="sl-SI" sz="2400" dirty="0" smtClean="0">
                <a:solidFill>
                  <a:prstClr val="black"/>
                </a:solidFill>
              </a:endParaRPr>
            </a:p>
            <a:p>
              <a:pPr lvl="0" algn="ctr"/>
              <a:r>
                <a:rPr lang="sl-SI" sz="2400" dirty="0" smtClean="0">
                  <a:solidFill>
                    <a:prstClr val="black"/>
                  </a:solidFill>
                </a:rPr>
                <a:t>DA  POGLEDAVA </a:t>
              </a:r>
            </a:p>
            <a:p>
              <a:pPr lvl="0" algn="ctr"/>
              <a:r>
                <a:rPr lang="sl-SI" sz="2400" dirty="0" smtClean="0">
                  <a:solidFill>
                    <a:prstClr val="black"/>
                  </a:solidFill>
                </a:rPr>
                <a:t>TVOJE </a:t>
              </a:r>
              <a:r>
                <a:rPr lang="sl-SI" sz="2400" dirty="0">
                  <a:solidFill>
                    <a:prstClr val="black"/>
                  </a:solidFill>
                </a:rPr>
                <a:t>OGLEDALO </a:t>
              </a:r>
              <a:r>
                <a:rPr lang="sl-SI" sz="2400" dirty="0" smtClean="0">
                  <a:solidFill>
                    <a:prstClr val="black"/>
                  </a:solidFill>
                </a:rPr>
                <a:t>IN</a:t>
              </a:r>
            </a:p>
            <a:p>
              <a:pPr lvl="0" algn="ctr"/>
              <a:r>
                <a:rPr lang="sl-SI" sz="2400" dirty="0" smtClean="0">
                  <a:solidFill>
                    <a:prstClr val="black"/>
                  </a:solidFill>
                </a:rPr>
                <a:t> </a:t>
              </a:r>
              <a:r>
                <a:rPr lang="sl-SI" sz="2400" dirty="0">
                  <a:solidFill>
                    <a:prstClr val="black"/>
                  </a:solidFill>
                </a:rPr>
                <a:t>VIDIVA PRELEPO </a:t>
              </a:r>
              <a:endParaRPr lang="sl-SI" sz="2400" dirty="0" smtClean="0">
                <a:solidFill>
                  <a:prstClr val="black"/>
                </a:solidFill>
              </a:endParaRPr>
            </a:p>
            <a:p>
              <a:pPr lvl="0" algn="ctr"/>
              <a:r>
                <a:rPr lang="sl-SI" sz="2400" dirty="0" smtClean="0">
                  <a:solidFill>
                    <a:prstClr val="black"/>
                  </a:solidFill>
                </a:rPr>
                <a:t>DEKLICO</a:t>
              </a:r>
              <a:r>
                <a:rPr lang="sl-SI" sz="2400" dirty="0">
                  <a:solidFill>
                    <a:prstClr val="black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7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67544" y="5301208"/>
            <a:ext cx="7926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POGLEDALI SO IN VIDELI, DA LEŽI DEKLICA BOLNA V POSTELJI, </a:t>
            </a:r>
          </a:p>
          <a:p>
            <a:pPr algn="ctr"/>
            <a:r>
              <a:rPr lang="sl-SI" sz="2400" dirty="0" smtClean="0"/>
              <a:t>OKOLI NJE PA SEDE LJUDJE IN JOKAJO.</a:t>
            </a:r>
            <a:endParaRPr lang="sl-SI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3240359" cy="410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2" b="27609"/>
          <a:stretch/>
        </p:blipFill>
        <p:spPr bwMode="auto">
          <a:xfrm rot="19828423">
            <a:off x="3895648" y="1265754"/>
            <a:ext cx="5510969" cy="218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 descr="Rezultat iskanja slik za bed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8596" flipH="1">
            <a:off x="6247962" y="1198818"/>
            <a:ext cx="2019679" cy="1628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34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67544" y="5517232"/>
            <a:ext cx="8522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MLAJŠA DVA STA REKLA TEDAJ STAREJŠEMU: DAJ, BRAT, ODLETIMO</a:t>
            </a:r>
          </a:p>
          <a:p>
            <a:pPr algn="ctr"/>
            <a:r>
              <a:rPr lang="sl-SI" sz="2400" dirty="0" smtClean="0"/>
              <a:t>K BOLNI DEKLICI NA TVOJI ČUDEŽNI PREPROGI.</a:t>
            </a:r>
            <a:endParaRPr lang="sl-SI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1471861" cy="368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2" b="10004"/>
          <a:stretch/>
        </p:blipFill>
        <p:spPr bwMode="auto">
          <a:xfrm>
            <a:off x="5940152" y="1606979"/>
            <a:ext cx="2050329" cy="369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2587477" y="168308"/>
            <a:ext cx="4288779" cy="1820532"/>
            <a:chOff x="2587477" y="168308"/>
            <a:chExt cx="4288779" cy="1820532"/>
          </a:xfrm>
        </p:grpSpPr>
        <p:sp>
          <p:nvSpPr>
            <p:cNvPr id="3" name="Ovalni oblaček 2"/>
            <p:cNvSpPr/>
            <p:nvPr/>
          </p:nvSpPr>
          <p:spPr>
            <a:xfrm>
              <a:off x="2587477" y="188640"/>
              <a:ext cx="4288779" cy="1800200"/>
            </a:xfrm>
            <a:prstGeom prst="wedgeEllipseCallout">
              <a:avLst>
                <a:gd name="adj1" fmla="val 55082"/>
                <a:gd name="adj2" fmla="val 5414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Pravokotnik 3"/>
            <p:cNvSpPr/>
            <p:nvPr/>
          </p:nvSpPr>
          <p:spPr>
            <a:xfrm>
              <a:off x="2699792" y="168308"/>
              <a:ext cx="352839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sl-SI" sz="2400" dirty="0" smtClean="0">
                  <a:solidFill>
                    <a:prstClr val="black"/>
                  </a:solidFill>
                </a:rPr>
                <a:t>               DAJ</a:t>
              </a:r>
              <a:r>
                <a:rPr lang="sl-SI" sz="2400" dirty="0">
                  <a:solidFill>
                    <a:prstClr val="black"/>
                  </a:solidFill>
                </a:rPr>
                <a:t>, BRAT, </a:t>
              </a:r>
              <a:endParaRPr lang="sl-SI" sz="2400" dirty="0" smtClean="0">
                <a:solidFill>
                  <a:prstClr val="black"/>
                </a:solidFill>
              </a:endParaRPr>
            </a:p>
            <a:p>
              <a:pPr lvl="0" algn="ctr"/>
              <a:r>
                <a:rPr lang="sl-SI" sz="2400" dirty="0">
                  <a:solidFill>
                    <a:prstClr val="black"/>
                  </a:solidFill>
                </a:rPr>
                <a:t> </a:t>
              </a:r>
              <a:r>
                <a:rPr lang="sl-SI" sz="2400" dirty="0" smtClean="0">
                  <a:solidFill>
                    <a:prstClr val="black"/>
                  </a:solidFill>
                </a:rPr>
                <a:t>           ODLETIMO K </a:t>
              </a:r>
              <a:r>
                <a:rPr lang="sl-SI" sz="2400" dirty="0">
                  <a:solidFill>
                    <a:prstClr val="black"/>
                  </a:solidFill>
                </a:rPr>
                <a:t>BOLNI </a:t>
              </a:r>
              <a:endParaRPr lang="sl-SI" sz="2400" dirty="0" smtClean="0">
                <a:solidFill>
                  <a:prstClr val="black"/>
                </a:solidFill>
              </a:endParaRPr>
            </a:p>
            <a:p>
              <a:pPr lvl="0" algn="ctr"/>
              <a:r>
                <a:rPr lang="sl-SI" sz="2400" dirty="0" smtClean="0">
                  <a:solidFill>
                    <a:prstClr val="black"/>
                  </a:solidFill>
                </a:rPr>
                <a:t>DEKLICI </a:t>
              </a:r>
              <a:r>
                <a:rPr lang="sl-SI" sz="2400" dirty="0">
                  <a:solidFill>
                    <a:prstClr val="black"/>
                  </a:solidFill>
                </a:rPr>
                <a:t>NA </a:t>
              </a:r>
              <a:r>
                <a:rPr lang="sl-SI" sz="2400" dirty="0" smtClean="0">
                  <a:solidFill>
                    <a:prstClr val="black"/>
                  </a:solidFill>
                </a:rPr>
                <a:t>TVOJI</a:t>
              </a:r>
            </a:p>
            <a:p>
              <a:pPr lvl="0" algn="ctr"/>
              <a:r>
                <a:rPr lang="sl-SI" sz="2400" dirty="0" smtClean="0">
                  <a:solidFill>
                    <a:prstClr val="black"/>
                  </a:solidFill>
                </a:rPr>
                <a:t> </a:t>
              </a:r>
              <a:r>
                <a:rPr lang="sl-SI" sz="2400" dirty="0">
                  <a:solidFill>
                    <a:prstClr val="black"/>
                  </a:solidFill>
                </a:rPr>
                <a:t>ČUDEŽNI PREPROGI.</a:t>
              </a:r>
            </a:p>
          </p:txBody>
        </p:sp>
      </p:grp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55" y="2407910"/>
            <a:ext cx="3090788" cy="212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44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39552" y="5229200"/>
            <a:ext cx="7219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VSI TRIJE SO SEDLI NA PREPROGO IN V TRENUTKU JIH JE </a:t>
            </a:r>
          </a:p>
          <a:p>
            <a:pPr algn="ctr"/>
            <a:r>
              <a:rPr lang="sl-SI" sz="2400" dirty="0" smtClean="0"/>
              <a:t>PRIPELJALA K BOLNI DEKLICI.</a:t>
            </a:r>
            <a:endParaRPr lang="sl-SI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7" t="10396" r="5399" b="12973"/>
          <a:stretch/>
        </p:blipFill>
        <p:spPr bwMode="auto">
          <a:xfrm>
            <a:off x="971600" y="1988840"/>
            <a:ext cx="541418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39"/>
          <a:stretch/>
        </p:blipFill>
        <p:spPr bwMode="auto">
          <a:xfrm>
            <a:off x="2123728" y="836712"/>
            <a:ext cx="3258798" cy="2611486"/>
          </a:xfrm>
          <a:prstGeom prst="rect">
            <a:avLst/>
          </a:prstGeom>
          <a:noFill/>
          <a:ln>
            <a:noFill/>
          </a:ln>
          <a:effectLst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73412"/>
            <a:ext cx="1594522" cy="143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3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39552" y="5229200"/>
            <a:ext cx="699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IN BRATA STA REKLA SREDNJEMU, KI JE IMEL LIMONO: </a:t>
            </a:r>
          </a:p>
          <a:p>
            <a:pPr algn="ctr"/>
            <a:r>
              <a:rPr lang="sl-SI" sz="2400" dirty="0" smtClean="0"/>
              <a:t>OŽIVI PRELEPO DEKLICO!</a:t>
            </a:r>
            <a:endParaRPr lang="sl-SI" sz="24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551147" y="1052736"/>
            <a:ext cx="3177282" cy="3919537"/>
            <a:chOff x="551147" y="1052736"/>
            <a:chExt cx="3177282" cy="3919537"/>
          </a:xfrm>
        </p:grpSpPr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47" y="1052736"/>
              <a:ext cx="1543050" cy="391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1052736"/>
              <a:ext cx="1532693" cy="3837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2934195" y="188640"/>
            <a:ext cx="3240360" cy="1282452"/>
            <a:chOff x="2934195" y="188640"/>
            <a:chExt cx="3240360" cy="1282452"/>
          </a:xfrm>
        </p:grpSpPr>
        <p:sp>
          <p:nvSpPr>
            <p:cNvPr id="3" name="Ovalni oblaček 2"/>
            <p:cNvSpPr/>
            <p:nvPr/>
          </p:nvSpPr>
          <p:spPr>
            <a:xfrm>
              <a:off x="2934195" y="188640"/>
              <a:ext cx="3240360" cy="1282452"/>
            </a:xfrm>
            <a:prstGeom prst="wedgeEllipseCallout">
              <a:avLst>
                <a:gd name="adj1" fmla="val -73851"/>
                <a:gd name="adj2" fmla="val 2252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Pravokotnik 3"/>
            <p:cNvSpPr/>
            <p:nvPr/>
          </p:nvSpPr>
          <p:spPr>
            <a:xfrm>
              <a:off x="3347864" y="414367"/>
              <a:ext cx="211218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sl-SI" sz="2400" dirty="0">
                  <a:solidFill>
                    <a:prstClr val="black"/>
                  </a:solidFill>
                </a:rPr>
                <a:t>OŽIVI PRELEPO </a:t>
              </a:r>
              <a:endParaRPr lang="sl-SI" sz="2400" dirty="0" smtClean="0">
                <a:solidFill>
                  <a:prstClr val="black"/>
                </a:solidFill>
              </a:endParaRPr>
            </a:p>
            <a:p>
              <a:pPr lvl="0" algn="ctr"/>
              <a:r>
                <a:rPr lang="sl-SI" sz="2400" dirty="0" smtClean="0">
                  <a:solidFill>
                    <a:prstClr val="black"/>
                  </a:solidFill>
                </a:rPr>
                <a:t>DEKLICO</a:t>
              </a:r>
              <a:r>
                <a:rPr lang="sl-SI" sz="2400" dirty="0">
                  <a:solidFill>
                    <a:prstClr val="black"/>
                  </a:solidFill>
                </a:rPr>
                <a:t>!</a:t>
              </a:r>
            </a:p>
          </p:txBody>
        </p:sp>
      </p:grp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4334"/>
            <a:ext cx="1458590" cy="491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93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iskanja slik za african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0803"/>
            <a:ext cx="221932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zultat iskanja slik za african american kids clip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t="16896" r="3634" b="10377"/>
          <a:stretch/>
        </p:blipFill>
        <p:spPr bwMode="auto">
          <a:xfrm>
            <a:off x="3167734" y="764704"/>
            <a:ext cx="570063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043608" y="5160493"/>
            <a:ext cx="7098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ŽIVEL JE NEKOČ BOGAT ČLOVEK, KI JE IMEL TRI SINOVE. </a:t>
            </a:r>
            <a:endParaRPr lang="sl-SI" sz="2400" dirty="0"/>
          </a:p>
        </p:txBody>
      </p:sp>
      <p:pic>
        <p:nvPicPr>
          <p:cNvPr id="3" name="Picture 2" descr="Rezultat iskanja slik za clipart GO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1052579" cy="10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zultat iskanja slik za clipart G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26" y="175744"/>
            <a:ext cx="1546733" cy="117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zultat iskanja slik za clipart GOL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"/>
          <a:stretch/>
        </p:blipFill>
        <p:spPr bwMode="auto">
          <a:xfrm>
            <a:off x="84688" y="94430"/>
            <a:ext cx="1197760" cy="9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zultat iskanja slik za clipart GO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96" y="4054067"/>
            <a:ext cx="1224136" cy="85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zultat iskanja slik za clipart GO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6002">
            <a:off x="-38473" y="1321998"/>
            <a:ext cx="1224136" cy="85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zultat iskanja slik za clipart GO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0613">
            <a:off x="2417643" y="1387487"/>
            <a:ext cx="1052579" cy="10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zultat iskanja slik za clipart GOL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"/>
          <a:stretch/>
        </p:blipFill>
        <p:spPr bwMode="auto">
          <a:xfrm rot="18534171">
            <a:off x="2081551" y="2849575"/>
            <a:ext cx="1197760" cy="9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zultat iskanja slik za clipart G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43683">
            <a:off x="60409" y="2786107"/>
            <a:ext cx="1168516" cy="88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15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36030" flipH="1">
            <a:off x="1340581" y="13518"/>
            <a:ext cx="1324747" cy="263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539552" y="5301208"/>
            <a:ext cx="826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SREDNJI BRAT JE PREREZAL LIMONO IN IZTISNIL ČUDEŽNI NAPOJ;</a:t>
            </a:r>
            <a:endParaRPr lang="sl-SI" sz="2400" dirty="0"/>
          </a:p>
        </p:txBody>
      </p:sp>
      <p:pic>
        <p:nvPicPr>
          <p:cNvPr id="12290" name="Picture 2" descr="Rezultat iskanja slik za clipart citr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9"/>
          <a:stretch/>
        </p:blipFill>
        <p:spPr bwMode="auto">
          <a:xfrm>
            <a:off x="5926030" y="1925181"/>
            <a:ext cx="2879888" cy="21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zultat iskanja slik za lemon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2676307" cy="171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3411"/>
            <a:ext cx="1457325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7" descr="Rezultat iskanja slik za KNIFE clipart"/>
          <p:cNvSpPr>
            <a:spLocks noChangeAspect="1" noChangeArrowheads="1"/>
          </p:cNvSpPr>
          <p:nvPr/>
        </p:nvSpPr>
        <p:spPr bwMode="auto">
          <a:xfrm>
            <a:off x="155575" y="-1881188"/>
            <a:ext cx="27432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62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339752" y="5357014"/>
            <a:ext cx="3836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POPILA GA JE IN OZDRAVELA.</a:t>
            </a:r>
            <a:endParaRPr lang="sl-SI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5"/>
            <a:ext cx="343058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6" y="2492896"/>
            <a:ext cx="1712913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9"/>
          <a:stretch/>
        </p:blipFill>
        <p:spPr bwMode="auto">
          <a:xfrm>
            <a:off x="6176380" y="1052736"/>
            <a:ext cx="1450653" cy="420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09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123728" y="5373215"/>
            <a:ext cx="4281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S KOM SE JE DEKLICA POROČILA?</a:t>
            </a:r>
            <a:endParaRPr lang="sl-SI" sz="2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1"/>
          <a:stretch/>
        </p:blipFill>
        <p:spPr bwMode="auto">
          <a:xfrm>
            <a:off x="4025899" y="1412776"/>
            <a:ext cx="1090613" cy="315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Rezultat iskanja slik za wedding dress clip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8" t="21766" r="18802"/>
          <a:stretch/>
        </p:blipFill>
        <p:spPr bwMode="auto">
          <a:xfrm>
            <a:off x="3435927" y="1988840"/>
            <a:ext cx="2576945" cy="307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5706655" y="188640"/>
            <a:ext cx="2592288" cy="2587530"/>
            <a:chOff x="5706655" y="188640"/>
            <a:chExt cx="2592288" cy="2587530"/>
          </a:xfrm>
        </p:grpSpPr>
        <p:sp>
          <p:nvSpPr>
            <p:cNvPr id="3" name="Oblak 2"/>
            <p:cNvSpPr/>
            <p:nvPr/>
          </p:nvSpPr>
          <p:spPr>
            <a:xfrm>
              <a:off x="5706655" y="188640"/>
              <a:ext cx="2592288" cy="2587530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5156" y="575320"/>
              <a:ext cx="1195287" cy="1413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265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835696" y="5384723"/>
            <a:ext cx="490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S FANTOM, KI JI JE PRINESEL LIMONO.</a:t>
            </a:r>
            <a:endParaRPr lang="sl-SI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6672"/>
            <a:ext cx="1326865" cy="44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" t="9328" r="10821" b="8823"/>
          <a:stretch/>
        </p:blipFill>
        <p:spPr bwMode="auto">
          <a:xfrm rot="784786">
            <a:off x="3886082" y="2204864"/>
            <a:ext cx="1237223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94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17234" r="14167" b="21489"/>
          <a:stretch/>
        </p:blipFill>
        <p:spPr bwMode="auto">
          <a:xfrm rot="14665205">
            <a:off x="5081506" y="903123"/>
            <a:ext cx="2139249" cy="135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574398" y="5229200"/>
            <a:ext cx="8128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400" dirty="0" smtClean="0"/>
              <a:t>NAJSTAREJŠEMU JE OSTALA ČUDEŽNA PREPROGA, </a:t>
            </a:r>
          </a:p>
          <a:p>
            <a:r>
              <a:rPr lang="sl-SI" sz="2400" dirty="0" smtClean="0"/>
              <a:t>NAJMLAJŠEMU PA ČAROVNO OGLEDALO, SREDNJI PA JE ZA STO </a:t>
            </a:r>
          </a:p>
          <a:p>
            <a:pPr algn="ctr"/>
            <a:r>
              <a:rPr lang="sl-SI" sz="2400" dirty="0" smtClean="0"/>
              <a:t>CEKINOV KUPIL LIMONO, KI JE DEKLICO OZDRAVILA.</a:t>
            </a:r>
            <a:endParaRPr lang="sl-SI" sz="24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1504440" cy="376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1" r="5150" b="14504"/>
          <a:stretch/>
        </p:blipFill>
        <p:spPr bwMode="auto">
          <a:xfrm rot="3135700">
            <a:off x="113963" y="1700807"/>
            <a:ext cx="2931680" cy="155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28788"/>
            <a:ext cx="1261988" cy="350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38" y="745361"/>
            <a:ext cx="1328737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026" y="2312224"/>
            <a:ext cx="14509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65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275"/>
            <a:ext cx="8640960" cy="644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3203996" y="6135687"/>
            <a:ext cx="2591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NAJ DOLGO ŽIVITA!</a:t>
            </a:r>
            <a:endParaRPr lang="sl-SI" sz="24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1587079" y="1556792"/>
            <a:ext cx="6433277" cy="4468813"/>
            <a:chOff x="1587079" y="1556792"/>
            <a:chExt cx="6433277" cy="4468813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079" y="1556792"/>
              <a:ext cx="1328737" cy="4468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703" y="1825682"/>
              <a:ext cx="1450653" cy="4199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102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zultat iskanja slik za clipart L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62" y="874651"/>
            <a:ext cx="3330302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5327"/>
            <a:ext cx="5700713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Rezultat iskanja slik za african american kids clip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0" t="2830" r="28203"/>
          <a:stretch/>
        </p:blipFill>
        <p:spPr bwMode="auto">
          <a:xfrm>
            <a:off x="7380312" y="1090511"/>
            <a:ext cx="1094509" cy="38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zultat iskanja slik za clipart LO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0672"/>
            <a:ext cx="968629" cy="82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zultat iskanja slik za clipart LO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98" y="153375"/>
            <a:ext cx="968629" cy="82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1997181" y="567354"/>
            <a:ext cx="1320719" cy="1128914"/>
            <a:chOff x="1997181" y="567354"/>
            <a:chExt cx="1320719" cy="1128914"/>
          </a:xfrm>
        </p:grpSpPr>
        <p:pic>
          <p:nvPicPr>
            <p:cNvPr id="9" name="Picture 8" descr="Rezultat iskanja slik za clipart LOV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17818">
              <a:off x="1997181" y="567354"/>
              <a:ext cx="1320719" cy="112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658" y="779701"/>
              <a:ext cx="639763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Skupina 11"/>
          <p:cNvGrpSpPr/>
          <p:nvPr/>
        </p:nvGrpSpPr>
        <p:grpSpPr>
          <a:xfrm>
            <a:off x="3243303" y="163550"/>
            <a:ext cx="1320719" cy="1128914"/>
            <a:chOff x="1997181" y="567354"/>
            <a:chExt cx="1320719" cy="1128914"/>
          </a:xfrm>
        </p:grpSpPr>
        <p:pic>
          <p:nvPicPr>
            <p:cNvPr id="13" name="Picture 8" descr="Rezultat iskanja slik za clipart LOV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17818">
              <a:off x="1997181" y="567354"/>
              <a:ext cx="1320719" cy="112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658" y="779701"/>
              <a:ext cx="639763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Skupina 14"/>
          <p:cNvGrpSpPr/>
          <p:nvPr/>
        </p:nvGrpSpPr>
        <p:grpSpPr>
          <a:xfrm rot="2304153">
            <a:off x="4275716" y="852312"/>
            <a:ext cx="1320719" cy="1128914"/>
            <a:chOff x="1997181" y="567354"/>
            <a:chExt cx="1320719" cy="1128914"/>
          </a:xfrm>
        </p:grpSpPr>
        <p:pic>
          <p:nvPicPr>
            <p:cNvPr id="16" name="Picture 8" descr="Rezultat iskanja slik za clipart LOV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17818">
              <a:off x="1997181" y="567354"/>
              <a:ext cx="1320719" cy="112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658" y="779701"/>
              <a:ext cx="639763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PoljeZBesedilom 2"/>
          <p:cNvSpPr txBox="1"/>
          <p:nvPr/>
        </p:nvSpPr>
        <p:spPr>
          <a:xfrm>
            <a:off x="1588785" y="5235236"/>
            <a:ext cx="5993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VSI TRIJE SO BILI ZALJUBLJENI V ISTO PRELEPO </a:t>
            </a:r>
          </a:p>
          <a:p>
            <a:r>
              <a:rPr lang="sl-SI" sz="2400" dirty="0" smtClean="0"/>
              <a:t>DEKLICO IN SO JO, VSAK ZASE, SNUBILI.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81720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8" r="17420" b="8286"/>
          <a:stretch/>
        </p:blipFill>
        <p:spPr bwMode="auto">
          <a:xfrm>
            <a:off x="1043608" y="1002331"/>
            <a:ext cx="2798618" cy="330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Rezultat iskanja slik za african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28003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187624" y="5157192"/>
            <a:ext cx="7108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TEDAJ JE DEKLIČIN OČE POKLICAL K SEBI VSE TRI FANTE </a:t>
            </a:r>
          </a:p>
          <a:p>
            <a:r>
              <a:rPr lang="sl-SI" sz="2400" dirty="0" smtClean="0"/>
              <a:t>IN JIM PREUDARNO DEJAL: 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24995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1196752"/>
            <a:ext cx="2798763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611560" y="5229200"/>
            <a:ext cx="7819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MISLIM, DA BI SE, ČE BI DAL SVOJO HČER ENEMU IZMED VAS,</a:t>
            </a:r>
          </a:p>
          <a:p>
            <a:r>
              <a:rPr lang="sl-SI" sz="2400" dirty="0" smtClean="0"/>
              <a:t>OSTALA DVA JEZILA NAME.</a:t>
            </a:r>
            <a:endParaRPr lang="sl-SI" sz="24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5004048" y="116632"/>
            <a:ext cx="4032448" cy="2880320"/>
            <a:chOff x="5004048" y="116632"/>
            <a:chExt cx="4032448" cy="2880320"/>
          </a:xfrm>
        </p:grpSpPr>
        <p:sp>
          <p:nvSpPr>
            <p:cNvPr id="4" name="Ovalni oblaček 3"/>
            <p:cNvSpPr/>
            <p:nvPr/>
          </p:nvSpPr>
          <p:spPr>
            <a:xfrm>
              <a:off x="5004048" y="116632"/>
              <a:ext cx="4032448" cy="2880320"/>
            </a:xfrm>
            <a:prstGeom prst="wedgeEllipseCallout">
              <a:avLst>
                <a:gd name="adj1" fmla="val -66872"/>
                <a:gd name="adj2" fmla="val 1247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Pravokotnik 4"/>
            <p:cNvSpPr/>
            <p:nvPr/>
          </p:nvSpPr>
          <p:spPr>
            <a:xfrm>
              <a:off x="5321715" y="764704"/>
              <a:ext cx="349875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sl-SI" sz="2400" dirty="0">
                  <a:solidFill>
                    <a:prstClr val="black"/>
                  </a:solidFill>
                </a:rPr>
                <a:t>MISLIM, DA BI SE, ČE BI </a:t>
              </a:r>
              <a:endParaRPr lang="sl-SI" sz="2400" dirty="0" smtClean="0">
                <a:solidFill>
                  <a:prstClr val="black"/>
                </a:solidFill>
              </a:endParaRPr>
            </a:p>
            <a:p>
              <a:pPr lvl="0"/>
              <a:r>
                <a:rPr lang="sl-SI" sz="2400" dirty="0" smtClean="0">
                  <a:solidFill>
                    <a:prstClr val="black"/>
                  </a:solidFill>
                </a:rPr>
                <a:t>DAL </a:t>
              </a:r>
              <a:r>
                <a:rPr lang="sl-SI" sz="2400" dirty="0">
                  <a:solidFill>
                    <a:prstClr val="black"/>
                  </a:solidFill>
                </a:rPr>
                <a:t>SVOJO HČER ENEMU </a:t>
              </a:r>
              <a:endParaRPr lang="sl-SI" sz="2400" dirty="0" smtClean="0">
                <a:solidFill>
                  <a:prstClr val="black"/>
                </a:solidFill>
              </a:endParaRPr>
            </a:p>
            <a:p>
              <a:pPr lvl="0"/>
              <a:r>
                <a:rPr lang="sl-SI" sz="2400" dirty="0" smtClean="0">
                  <a:solidFill>
                    <a:prstClr val="black"/>
                  </a:solidFill>
                </a:rPr>
                <a:t>IZMED </a:t>
              </a:r>
              <a:r>
                <a:rPr lang="sl-SI" sz="2400" dirty="0">
                  <a:solidFill>
                    <a:prstClr val="black"/>
                  </a:solidFill>
                </a:rPr>
                <a:t>VAS,</a:t>
              </a:r>
            </a:p>
            <a:p>
              <a:pPr lvl="0"/>
              <a:r>
                <a:rPr lang="sl-SI" sz="2400" dirty="0">
                  <a:solidFill>
                    <a:prstClr val="black"/>
                  </a:solidFill>
                </a:rPr>
                <a:t>OSTALA DVA JEZILA NAME.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04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915" y="2348880"/>
            <a:ext cx="19240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1196752"/>
            <a:ext cx="2798763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827584" y="5301208"/>
            <a:ext cx="79053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ZATO BOM RAJE DAL VSAKEMU STO CEKINOV. MOJO HČER PA </a:t>
            </a:r>
          </a:p>
          <a:p>
            <a:r>
              <a:rPr lang="sl-SI" sz="2400" dirty="0" smtClean="0"/>
              <a:t>BO DOBIL ZA ŽENO TISTI, KI BO ZA STO CEKINOV KUPIL</a:t>
            </a:r>
          </a:p>
          <a:p>
            <a:r>
              <a:rPr lang="sl-SI" sz="2400" dirty="0" smtClean="0"/>
              <a:t>NAJBOLJŠO STVAR.</a:t>
            </a:r>
            <a:endParaRPr lang="sl-SI" sz="2400" dirty="0"/>
          </a:p>
        </p:txBody>
      </p:sp>
      <p:sp>
        <p:nvSpPr>
          <p:cNvPr id="3" name="Ovalni oblaček 2"/>
          <p:cNvSpPr/>
          <p:nvPr/>
        </p:nvSpPr>
        <p:spPr>
          <a:xfrm>
            <a:off x="5004048" y="188640"/>
            <a:ext cx="4032448" cy="3528392"/>
          </a:xfrm>
          <a:prstGeom prst="wedgeEllipseCallout">
            <a:avLst>
              <a:gd name="adj1" fmla="val -110163"/>
              <a:gd name="adj2" fmla="val 331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sl-SI" sz="2400" dirty="0">
                <a:solidFill>
                  <a:prstClr val="black"/>
                </a:solidFill>
              </a:rPr>
              <a:t>ZATO BOM RAJE DAL VSAKEMU STO CEKINOV. MOJO HČER PA </a:t>
            </a:r>
            <a:r>
              <a:rPr lang="sl-SI" sz="2400" dirty="0" smtClean="0">
                <a:solidFill>
                  <a:prstClr val="black"/>
                </a:solidFill>
              </a:rPr>
              <a:t>BO </a:t>
            </a:r>
            <a:r>
              <a:rPr lang="sl-SI" sz="2400" dirty="0">
                <a:solidFill>
                  <a:prstClr val="black"/>
                </a:solidFill>
              </a:rPr>
              <a:t>DOBIL ZA ŽENO TISTI, KI BO ZA STO </a:t>
            </a:r>
            <a:r>
              <a:rPr lang="sl-SI" sz="2400" dirty="0" smtClean="0">
                <a:solidFill>
                  <a:prstClr val="black"/>
                </a:solidFill>
              </a:rPr>
              <a:t>CEKINOV</a:t>
            </a:r>
          </a:p>
          <a:p>
            <a:pPr lvl="0"/>
            <a:r>
              <a:rPr lang="sl-SI" sz="2400" dirty="0" smtClean="0">
                <a:solidFill>
                  <a:prstClr val="black"/>
                </a:solidFill>
              </a:rPr>
              <a:t>KUPIL</a:t>
            </a:r>
            <a:endParaRPr lang="sl-SI" sz="2400" dirty="0">
              <a:solidFill>
                <a:prstClr val="black"/>
              </a:solidFill>
            </a:endParaRPr>
          </a:p>
          <a:p>
            <a:pPr lvl="0"/>
            <a:r>
              <a:rPr lang="sl-SI" sz="2400" dirty="0">
                <a:solidFill>
                  <a:prstClr val="black"/>
                </a:solidFill>
              </a:rPr>
              <a:t>NAJBOLJŠO STVAR.</a:t>
            </a:r>
          </a:p>
        </p:txBody>
      </p:sp>
      <p:sp>
        <p:nvSpPr>
          <p:cNvPr id="4" name="AutoShape 4" descr="Rezultat iskanja slik za clipart money"/>
          <p:cNvSpPr>
            <a:spLocks noChangeAspect="1" noChangeArrowheads="1"/>
          </p:cNvSpPr>
          <p:nvPr/>
        </p:nvSpPr>
        <p:spPr bwMode="auto">
          <a:xfrm>
            <a:off x="155575" y="-1881188"/>
            <a:ext cx="319087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465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83568" y="5229200"/>
            <a:ext cx="72472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400" dirty="0" smtClean="0"/>
              <a:t>BRATJE SO SE STRINJALI, VZELI VSAK PO STO CEKINOV </a:t>
            </a:r>
          </a:p>
          <a:p>
            <a:pPr algn="ctr"/>
            <a:r>
              <a:rPr lang="sl-SI" sz="2400" dirty="0" smtClean="0"/>
              <a:t>IN ŠLI PO SVETU. VSAK JE ŽELEL KUPITI NAJKORISTNEJŠO </a:t>
            </a:r>
          </a:p>
          <a:p>
            <a:pPr algn="ctr"/>
            <a:r>
              <a:rPr lang="sl-SI" sz="2400" dirty="0" smtClean="0"/>
              <a:t>IN NAJLEPŠO STVAR.</a:t>
            </a:r>
            <a:endParaRPr lang="sl-SI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3608410" cy="426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77510"/>
            <a:ext cx="843798" cy="104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03" y="2491178"/>
            <a:ext cx="843798" cy="104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50" y="1914837"/>
            <a:ext cx="843798" cy="104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2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971600" y="5500682"/>
            <a:ext cx="7530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400" dirty="0" smtClean="0"/>
              <a:t>NAJSTAREJŠI JE IZBRAL PREPROGO, KI JE VELJALA NATANKO</a:t>
            </a:r>
          </a:p>
          <a:p>
            <a:pPr algn="ctr"/>
            <a:r>
              <a:rPr lang="sl-SI" sz="2400" dirty="0" smtClean="0"/>
              <a:t>STO CEKINOV. </a:t>
            </a:r>
            <a:endParaRPr lang="sl-SI" sz="24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2123728" y="351050"/>
            <a:ext cx="2074200" cy="5211549"/>
            <a:chOff x="2123728" y="351050"/>
            <a:chExt cx="2074200" cy="5211549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47" r="60345"/>
            <a:stretch/>
          </p:blipFill>
          <p:spPr bwMode="auto">
            <a:xfrm>
              <a:off x="2123728" y="351050"/>
              <a:ext cx="2074200" cy="5211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673" y="1667073"/>
              <a:ext cx="843798" cy="1041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196" name="Picture 4" descr="Rezultat iskanja slik za clipart CARP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7" b="18336"/>
          <a:stretch/>
        </p:blipFill>
        <p:spPr bwMode="auto">
          <a:xfrm rot="20254129">
            <a:off x="4644008" y="1884574"/>
            <a:ext cx="4286250" cy="164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8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48187" y="5301208"/>
            <a:ext cx="8623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400" dirty="0" smtClean="0"/>
              <a:t>ČE SI SEDEL NA ČUDEŽNO PREPROGO, TE JE V TRENUTKU PRENESLA</a:t>
            </a:r>
          </a:p>
          <a:p>
            <a:pPr algn="ctr"/>
            <a:r>
              <a:rPr lang="sl-SI" sz="2400" dirty="0" smtClean="0"/>
              <a:t>TJA, KAMOR SI SI ŽELEL.</a:t>
            </a:r>
            <a:endParaRPr lang="sl-SI" sz="24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1337196" y="1287559"/>
            <a:ext cx="4597400" cy="3782419"/>
            <a:chOff x="899592" y="1198743"/>
            <a:chExt cx="4597400" cy="378241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817275"/>
              <a:ext cx="4597400" cy="3163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214"/>
            <a:stretch/>
          </p:blipFill>
          <p:spPr bwMode="auto">
            <a:xfrm>
              <a:off x="2051720" y="1198743"/>
              <a:ext cx="1442443" cy="2231454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Contrasting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Skupina 4"/>
          <p:cNvGrpSpPr/>
          <p:nvPr/>
        </p:nvGrpSpPr>
        <p:grpSpPr>
          <a:xfrm>
            <a:off x="186209" y="74400"/>
            <a:ext cx="3024336" cy="2100639"/>
            <a:chOff x="3635896" y="213831"/>
            <a:chExt cx="3024336" cy="2100639"/>
          </a:xfrm>
        </p:grpSpPr>
        <p:sp>
          <p:nvSpPr>
            <p:cNvPr id="3" name="Oblak 2"/>
            <p:cNvSpPr/>
            <p:nvPr/>
          </p:nvSpPr>
          <p:spPr>
            <a:xfrm>
              <a:off x="3635896" y="260648"/>
              <a:ext cx="3024336" cy="2053822"/>
            </a:xfrm>
            <a:prstGeom prst="clou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noFill/>
              </a:endParaRPr>
            </a:p>
          </p:txBody>
        </p:sp>
        <p:pic>
          <p:nvPicPr>
            <p:cNvPr id="9221" name="Picture 5" descr="Rezultat iskanja slik za african clipar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213831"/>
              <a:ext cx="2800351" cy="1962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3" name="Picture 7" descr="Rezultat iskanja slik za african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77491"/>
            <a:ext cx="3872508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Skupina 9"/>
          <p:cNvGrpSpPr/>
          <p:nvPr/>
        </p:nvGrpSpPr>
        <p:grpSpPr>
          <a:xfrm>
            <a:off x="6447157" y="3547644"/>
            <a:ext cx="2298700" cy="1550965"/>
            <a:chOff x="899592" y="1198743"/>
            <a:chExt cx="4597400" cy="378241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817275"/>
              <a:ext cx="4597400" cy="3163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214"/>
            <a:stretch/>
          </p:blipFill>
          <p:spPr bwMode="auto">
            <a:xfrm>
              <a:off x="2051720" y="1198743"/>
              <a:ext cx="1442443" cy="2231454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Contrasting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878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464</Words>
  <Application>Microsoft Office PowerPoint</Application>
  <PresentationFormat>Diaprojekcija na zaslonu (4:3)</PresentationFormat>
  <Paragraphs>66</Paragraphs>
  <Slides>25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26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Administrator</dc:creator>
  <cp:lastModifiedBy>Uporabnik</cp:lastModifiedBy>
  <cp:revision>18</cp:revision>
  <dcterms:created xsi:type="dcterms:W3CDTF">2016-10-10T15:27:52Z</dcterms:created>
  <dcterms:modified xsi:type="dcterms:W3CDTF">2020-11-29T11:14:13Z</dcterms:modified>
</cp:coreProperties>
</file>