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8"/>
  </p:notesMasterIdLst>
  <p:sldIdLst>
    <p:sldId id="469" r:id="rId3"/>
    <p:sldId id="576" r:id="rId4"/>
    <p:sldId id="577" r:id="rId5"/>
    <p:sldId id="578" r:id="rId6"/>
    <p:sldId id="579" r:id="rId7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46B391-50C7-48B7-8305-D39DD990BFF6}" type="datetimeFigureOut">
              <a:rPr lang="sl-SI" smtClean="0"/>
              <a:t>30. 04. 2024</a:t>
            </a:fld>
            <a:endParaRPr lang="sl-SI"/>
          </a:p>
        </p:txBody>
      </p:sp>
      <p:sp>
        <p:nvSpPr>
          <p:cNvPr id="4" name="Označba mest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značba mesta opomb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9B2D94-5746-4F22-893C-6D1AA8CEAC8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255995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da uredite slog podnaslova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30. 04. 2024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72601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30. 04. 2024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29858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30. 04. 2024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631384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495D415B-F1DB-72FC-7652-410C29721B9B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5760" cy="4320"/>
          </a:xfrm>
        </p:grpSpPr>
        <p:sp>
          <p:nvSpPr>
            <p:cNvPr id="3" name="Rectangle 3">
              <a:extLst>
                <a:ext uri="{FF2B5EF4-FFF2-40B4-BE49-F238E27FC236}">
                  <a16:creationId xmlns:a16="http://schemas.microsoft.com/office/drawing/2014/main" id="{D1120F34-ED67-FF08-84F4-A97A75B80BE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4" name="Rectangle 4">
              <a:extLst>
                <a:ext uri="{FF2B5EF4-FFF2-40B4-BE49-F238E27FC236}">
                  <a16:creationId xmlns:a16="http://schemas.microsoft.com/office/drawing/2014/main" id="{27B98593-D955-D826-8E42-E75E01C8C52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grpSp>
          <p:nvGrpSpPr>
            <p:cNvPr id="5" name="Group 5">
              <a:extLst>
                <a:ext uri="{FF2B5EF4-FFF2-40B4-BE49-F238E27FC236}">
                  <a16:creationId xmlns:a16="http://schemas.microsoft.com/office/drawing/2014/main" id="{32F9D22D-E224-CA08-DF6F-A2E75D8EC9D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6" name="Rectangle 6">
                <a:extLst>
                  <a:ext uri="{FF2B5EF4-FFF2-40B4-BE49-F238E27FC236}">
                    <a16:creationId xmlns:a16="http://schemas.microsoft.com/office/drawing/2014/main" id="{AFC89CD6-AF81-A247-3924-CFB6277A270E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7" name="Rectangle 7">
                <a:extLst>
                  <a:ext uri="{FF2B5EF4-FFF2-40B4-BE49-F238E27FC236}">
                    <a16:creationId xmlns:a16="http://schemas.microsoft.com/office/drawing/2014/main" id="{3DFD5051-585A-19D0-A3D9-A8F6D942938B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8" name="Rectangle 8">
                <a:extLst>
                  <a:ext uri="{FF2B5EF4-FFF2-40B4-BE49-F238E27FC236}">
                    <a16:creationId xmlns:a16="http://schemas.microsoft.com/office/drawing/2014/main" id="{9FE76B64-CB40-D803-76F9-F85321141E95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9" name="Rectangle 9">
                <a:extLst>
                  <a:ext uri="{FF2B5EF4-FFF2-40B4-BE49-F238E27FC236}">
                    <a16:creationId xmlns:a16="http://schemas.microsoft.com/office/drawing/2014/main" id="{44C19F30-6EF8-4968-B197-5B2606202DF7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0" name="Rectangle 10">
                <a:extLst>
                  <a:ext uri="{FF2B5EF4-FFF2-40B4-BE49-F238E27FC236}">
                    <a16:creationId xmlns:a16="http://schemas.microsoft.com/office/drawing/2014/main" id="{6DE51CFB-FF25-2BEF-DA25-E804134E7695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1" name="Rectangle 11">
                <a:extLst>
                  <a:ext uri="{FF2B5EF4-FFF2-40B4-BE49-F238E27FC236}">
                    <a16:creationId xmlns:a16="http://schemas.microsoft.com/office/drawing/2014/main" id="{012C23EC-37A7-E9B9-321E-678767127084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2" name="Rectangle 12">
                <a:extLst>
                  <a:ext uri="{FF2B5EF4-FFF2-40B4-BE49-F238E27FC236}">
                    <a16:creationId xmlns:a16="http://schemas.microsoft.com/office/drawing/2014/main" id="{FA463E49-6FE2-FD77-3833-BDACCE48C661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3" name="Rectangle 13">
                <a:extLst>
                  <a:ext uri="{FF2B5EF4-FFF2-40B4-BE49-F238E27FC236}">
                    <a16:creationId xmlns:a16="http://schemas.microsoft.com/office/drawing/2014/main" id="{1C0464AA-7F98-EA28-E13A-37DD6A5E8A12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4" name="Rectangle 14">
                <a:extLst>
                  <a:ext uri="{FF2B5EF4-FFF2-40B4-BE49-F238E27FC236}">
                    <a16:creationId xmlns:a16="http://schemas.microsoft.com/office/drawing/2014/main" id="{792383ED-02D5-6EC4-8617-1287CC88BFA0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5" name="Rectangle 15">
                <a:extLst>
                  <a:ext uri="{FF2B5EF4-FFF2-40B4-BE49-F238E27FC236}">
                    <a16:creationId xmlns:a16="http://schemas.microsoft.com/office/drawing/2014/main" id="{96FAE7E8-0431-44B7-FD8B-44434A5A1C58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16403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3962400" y="1828800"/>
            <a:ext cx="80264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16404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3962400" y="4267200"/>
            <a:ext cx="80264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16" name="Rectangle 16">
            <a:extLst>
              <a:ext uri="{FF2B5EF4-FFF2-40B4-BE49-F238E27FC236}">
                <a16:creationId xmlns:a16="http://schemas.microsoft.com/office/drawing/2014/main" id="{D1BDF396-5280-35DC-ECB2-A4468273D62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2336E2-05C9-4296-88B0-2D4AB36359BC}" type="datetime1">
              <a:rPr lang="sl-SI"/>
              <a:pPr>
                <a:defRPr/>
              </a:pPr>
              <a:t>30. 04. 2024</a:t>
            </a:fld>
            <a:endParaRPr lang="sl-SI"/>
          </a:p>
        </p:txBody>
      </p:sp>
      <p:sp>
        <p:nvSpPr>
          <p:cNvPr id="17" name="Rectangle 17">
            <a:extLst>
              <a:ext uri="{FF2B5EF4-FFF2-40B4-BE49-F238E27FC236}">
                <a16:creationId xmlns:a16="http://schemas.microsoft.com/office/drawing/2014/main" id="{60CCE03D-44FF-54BB-668D-D21B75023A7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8" name="Rectangle 18">
            <a:extLst>
              <a:ext uri="{FF2B5EF4-FFF2-40B4-BE49-F238E27FC236}">
                <a16:creationId xmlns:a16="http://schemas.microsoft.com/office/drawing/2014/main" id="{DFB7AFD7-6422-8508-0798-4D314F3277A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861066-90F5-4DBE-A821-38329090ED0E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8628182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4A11A428-1F39-0FB6-6192-6F5594C9E601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C98F2F62-F47F-92CB-60CF-EE2F03D23C3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F994AC-4426-4D9F-A4D2-49DB5C86F9D2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0C46D919-DE7C-05DF-78AC-86D5D201554F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6C518F-D164-48CE-9B71-9F2A2C17CC09}" type="datetime1">
              <a:rPr lang="sl-SI"/>
              <a:pPr>
                <a:defRPr/>
              </a:pPr>
              <a:t>30. 04. 2024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078084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A7692A42-0802-EE0D-AC0A-D92048007711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B4E0E371-FA17-B820-DC04-66577076F55F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0EC5D1-0DE0-4CAC-B625-6629C45F802F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FD49D7B5-8C4B-3805-4D24-7F86ADAA13A8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CA9AB0-543F-40C4-9496-4B0E5884F309}" type="datetime1">
              <a:rPr lang="sl-SI"/>
              <a:pPr>
                <a:defRPr/>
              </a:pPr>
              <a:t>30. 04. 2024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441825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D60DCFC3-055E-69B0-DBBB-CD53A456C969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2E11F223-1F04-E45D-74D2-E5AA7B8B966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DC0F02-6025-4437-B18B-6157C2AD5080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98E5B5CE-D362-C2DC-30C9-0B39B0F5B741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F9EB74-AC8A-4BBA-A8EE-9A3DCF8E75C6}" type="datetime1">
              <a:rPr lang="sl-SI"/>
              <a:pPr>
                <a:defRPr/>
              </a:pPr>
              <a:t>30. 04. 2024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446576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3E7E9E31-CE81-0B21-D39D-55F719FB736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28E5B077-BF9D-2156-EBA1-68D0A2C9430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5DA7F3-361F-4107-9038-91F6204C6353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  <p:sp>
        <p:nvSpPr>
          <p:cNvPr id="9" name="Rectangle 16">
            <a:extLst>
              <a:ext uri="{FF2B5EF4-FFF2-40B4-BE49-F238E27FC236}">
                <a16:creationId xmlns:a16="http://schemas.microsoft.com/office/drawing/2014/main" id="{F69376A4-2F58-68B9-7CB6-B415DD875C7A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85CD86-E103-4E2A-ADE2-DF1C8195C558}" type="datetime1">
              <a:rPr lang="sl-SI"/>
              <a:pPr>
                <a:defRPr/>
              </a:pPr>
              <a:t>30. 04. 2024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017662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28B7A9C-CB62-493A-D6F0-F10D554CDC2D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E6590B6-AA4E-AFE2-92B2-88CED9F2549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2BECC4-1D90-4E5B-B851-FD08F1AE8C05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10ED3C22-AE92-01EF-27DE-0B5EBB3C6E7D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B8C3A5-DDEC-4A5A-980C-C0BB1C61CCF6}" type="datetime1">
              <a:rPr lang="sl-SI"/>
              <a:pPr>
                <a:defRPr/>
              </a:pPr>
              <a:t>30. 04. 2024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338135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C3DC9502-F1D9-D525-8B45-0EB43093CEC1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8453F354-236D-8186-0EBE-1D2C2394CED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A321CA-9A01-4A4D-AF23-E1DAE1D47C68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  <p:sp>
        <p:nvSpPr>
          <p:cNvPr id="4" name="Rectangle 16">
            <a:extLst>
              <a:ext uri="{FF2B5EF4-FFF2-40B4-BE49-F238E27FC236}">
                <a16:creationId xmlns:a16="http://schemas.microsoft.com/office/drawing/2014/main" id="{BF28409D-F354-2EDD-AC2F-4F43AB9D4549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C82DAB-F563-4284-80DA-FF239A24E38F}" type="datetime1">
              <a:rPr lang="sl-SI"/>
              <a:pPr>
                <a:defRPr/>
              </a:pPr>
              <a:t>30. 04. 2024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0971121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F1566A16-68EF-7A1B-0F11-DF8408F4C40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DE47297C-4922-5CD8-3B1A-F6DA74CBC6F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6C9A75-49ED-4FBC-B5EC-F14E54CB3678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4CBB5313-340B-593C-34CB-8C255E487246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213AC8-DFF4-4CFB-9758-728F46E9404F}" type="datetime1">
              <a:rPr lang="sl-SI"/>
              <a:pPr>
                <a:defRPr/>
              </a:pPr>
              <a:t>30. 04. 2024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84545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30. 04. 2024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262396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50D29EAD-9316-1CC0-24E6-81149DB98148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B8CC0166-241A-DCC2-F909-2951442871FF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A4A136-01AF-4E92-97D6-EE4A426ECD06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244516A1-CD1D-1156-6411-361AD39CFA84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FF251E-CA8D-4CB1-A86F-99E7E1B6577D}" type="datetime1">
              <a:rPr lang="sl-SI"/>
              <a:pPr>
                <a:defRPr/>
              </a:pPr>
              <a:t>30. 04. 2024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0724363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1A2DC907-DF32-2C6F-BE4A-1D5CA5F36C3F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B0A31BCC-0A56-26E7-9182-B0ED29E74AB3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9B49FB-CF87-436A-A892-0C3258CD4064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5BFC2026-4DF5-7B6F-FFAF-8D475CA422B5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F70E44-3F18-422D-AE56-6C65224B5373}" type="datetime1">
              <a:rPr lang="sl-SI"/>
              <a:pPr>
                <a:defRPr/>
              </a:pPr>
              <a:t>30. 04. 2024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1415516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839200" y="457200"/>
            <a:ext cx="2743200" cy="5410200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609600" y="457200"/>
            <a:ext cx="8026400" cy="5410200"/>
          </a:xfrm>
        </p:spPr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D5252813-FFB8-6338-D5FC-D9B537A8D0A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DE9C4826-83D9-7B14-5496-3A43E1C5C9E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A1EEF1-874A-46DB-8E1B-105056AF9D0A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9A04C3B5-9152-FA1F-A8A8-996849967E30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1C9E31-BC42-45F3-97B9-E9F27036DD8C}" type="datetime1">
              <a:rPr lang="sl-SI"/>
              <a:pPr>
                <a:defRPr/>
              </a:pPr>
              <a:t>30. 04. 2024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354004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slov, besedilo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8F5BC9CC-88E3-EECF-102D-B0D2611235F4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C494CECC-83AA-4DB0-38CB-BC3BCFDB5E7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54C081-D5BE-47DD-9346-0E16644F4C67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B471AA7F-E107-8332-2E12-869A66C6210C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D8790D-2904-4B05-8483-758E4DA43822}" type="datetime1">
              <a:rPr lang="sl-SI"/>
              <a:pPr>
                <a:defRPr/>
              </a:pPr>
              <a:t>30. 04. 2024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4385511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Naslov in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tabele 2"/>
          <p:cNvSpPr>
            <a:spLocks noGrp="1"/>
          </p:cNvSpPr>
          <p:nvPr>
            <p:ph type="tbl" idx="1"/>
          </p:nvPr>
        </p:nvSpPr>
        <p:spPr>
          <a:xfrm>
            <a:off x="609600" y="1981200"/>
            <a:ext cx="10972800" cy="3886200"/>
          </a:xfrm>
        </p:spPr>
        <p:txBody>
          <a:bodyPr/>
          <a:lstStyle/>
          <a:p>
            <a:pPr lvl="0"/>
            <a:endParaRPr lang="sl-SI" noProof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D15FC6F1-79A4-0F63-CB69-133BF707FAD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B1604E76-64C2-DFAA-2BFC-7A38B0AAD45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DE6424-D25A-409B-AE8E-7BBCD3FAF2E8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4345374C-8382-C0B0-7F97-A2477B8A104B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268DA5-28DA-4DF8-A6ED-873857580B19}" type="datetime1">
              <a:rPr lang="sl-SI"/>
              <a:pPr>
                <a:defRPr/>
              </a:pPr>
              <a:t>30. 04. 2024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6866223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Naslov, besedilo in 2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quarter" idx="2"/>
          </p:nvPr>
        </p:nvSpPr>
        <p:spPr>
          <a:xfrm>
            <a:off x="6197600" y="1981200"/>
            <a:ext cx="5384800" cy="18669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vsebine 4"/>
          <p:cNvSpPr>
            <a:spLocks noGrp="1"/>
          </p:cNvSpPr>
          <p:nvPr>
            <p:ph sz="quarter" idx="3"/>
          </p:nvPr>
        </p:nvSpPr>
        <p:spPr>
          <a:xfrm>
            <a:off x="6197600" y="4000500"/>
            <a:ext cx="5384800" cy="18669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FD592394-072F-9BB4-075D-8D00CE3E2A64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DF2E6921-B758-E328-8695-4C57AE461EB3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06048F-244B-4D22-A532-D8E47F1AFC88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  <p:sp>
        <p:nvSpPr>
          <p:cNvPr id="8" name="Rectangle 16">
            <a:extLst>
              <a:ext uri="{FF2B5EF4-FFF2-40B4-BE49-F238E27FC236}">
                <a16:creationId xmlns:a16="http://schemas.microsoft.com/office/drawing/2014/main" id="{913541AA-E866-1EDD-3CA7-67EC0B6A3E8C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E4C012-4021-4005-BD41-75A76FDDDFFB}" type="datetime1">
              <a:rPr lang="sl-SI"/>
              <a:pPr>
                <a:defRPr/>
              </a:pPr>
              <a:t>30. 04. 2024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1342654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/>
          </p:nvPr>
        </p:nvSpPr>
        <p:spPr>
          <a:xfrm>
            <a:off x="609600" y="457200"/>
            <a:ext cx="10972800" cy="5410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78E6E63-2AB6-2872-E3A9-C8992207680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0541287-A40F-EA72-4D09-AACB694CDBF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6B0E8E-7F2D-4883-A6D7-948D2038B715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D1709CA9-329A-F974-86AB-51EF9CAC216A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522AED-75B9-4D64-9401-A71C1F4509CA}" type="datetime1">
              <a:rPr lang="sl-SI"/>
              <a:pPr>
                <a:defRPr/>
              </a:pPr>
              <a:t>30. 04. 2024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087801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30. 04. 2024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47824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30. 04. 2024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72271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30. 04. 2024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40403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30. 04. 2024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21123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30. 04. 2024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68875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30. 04. 2024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80735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30. 04. 2024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70946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D5687D-238D-4096-B90D-385BB80034B3}" type="datetimeFigureOut">
              <a:rPr lang="sl-SI" smtClean="0"/>
              <a:t>30. 04. 2024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48914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9A4F1FA3-4374-2AAE-BDAA-385C69164A3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478AB86F-EBD2-668D-66A7-FA94C6543F2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97E24B6A-3FA2-45D0-8906-F03EDEAFB8C6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  <p:grpSp>
        <p:nvGrpSpPr>
          <p:cNvPr id="1028" name="Group 4">
            <a:extLst>
              <a:ext uri="{FF2B5EF4-FFF2-40B4-BE49-F238E27FC236}">
                <a16:creationId xmlns:a16="http://schemas.microsoft.com/office/drawing/2014/main" id="{6E019AE8-2147-3066-9016-075FCA35441B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2192000" cy="546100"/>
            <a:chOff x="0" y="0"/>
            <a:chExt cx="5760" cy="344"/>
          </a:xfrm>
        </p:grpSpPr>
        <p:sp>
          <p:nvSpPr>
            <p:cNvPr id="1032" name="Rectangle 5">
              <a:extLst>
                <a:ext uri="{FF2B5EF4-FFF2-40B4-BE49-F238E27FC236}">
                  <a16:creationId xmlns:a16="http://schemas.microsoft.com/office/drawing/2014/main" id="{10EE9473-9F0E-4AB3-6044-93C77C9237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1033" name="Rectangle 6">
              <a:extLst>
                <a:ext uri="{FF2B5EF4-FFF2-40B4-BE49-F238E27FC236}">
                  <a16:creationId xmlns:a16="http://schemas.microsoft.com/office/drawing/2014/main" id="{CA6C67E2-31B5-8339-CD60-232BA19D99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1034" name="Rectangle 7">
              <a:extLst>
                <a:ext uri="{FF2B5EF4-FFF2-40B4-BE49-F238E27FC236}">
                  <a16:creationId xmlns:a16="http://schemas.microsoft.com/office/drawing/2014/main" id="{38D2FA5C-48A1-CAFB-90DA-01E8135F17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hlink"/>
                </a:solidFill>
              </a:endParaRPr>
            </a:p>
          </p:txBody>
        </p:sp>
        <p:sp>
          <p:nvSpPr>
            <p:cNvPr id="1035" name="Rectangle 8">
              <a:extLst>
                <a:ext uri="{FF2B5EF4-FFF2-40B4-BE49-F238E27FC236}">
                  <a16:creationId xmlns:a16="http://schemas.microsoft.com/office/drawing/2014/main" id="{E1D1797A-964C-2476-AF3E-CBD5F3250C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hlink"/>
                </a:solidFill>
              </a:endParaRPr>
            </a:p>
          </p:txBody>
        </p:sp>
        <p:sp>
          <p:nvSpPr>
            <p:cNvPr id="1036" name="Rectangle 9">
              <a:extLst>
                <a:ext uri="{FF2B5EF4-FFF2-40B4-BE49-F238E27FC236}">
                  <a16:creationId xmlns:a16="http://schemas.microsoft.com/office/drawing/2014/main" id="{8730871D-2911-A9D5-F171-3ABADBD5E0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accent2"/>
                </a:solidFill>
              </a:endParaRPr>
            </a:p>
          </p:txBody>
        </p:sp>
        <p:sp>
          <p:nvSpPr>
            <p:cNvPr id="1037" name="Rectangle 10">
              <a:extLst>
                <a:ext uri="{FF2B5EF4-FFF2-40B4-BE49-F238E27FC236}">
                  <a16:creationId xmlns:a16="http://schemas.microsoft.com/office/drawing/2014/main" id="{3A2534CD-6CCE-F20D-777F-6647F4FDB5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hlink"/>
                </a:solidFill>
              </a:endParaRPr>
            </a:p>
          </p:txBody>
        </p:sp>
        <p:sp>
          <p:nvSpPr>
            <p:cNvPr id="1038" name="Rectangle 11">
              <a:extLst>
                <a:ext uri="{FF2B5EF4-FFF2-40B4-BE49-F238E27FC236}">
                  <a16:creationId xmlns:a16="http://schemas.microsoft.com/office/drawing/2014/main" id="{1245CF8D-93BB-B088-8560-AA03CA2C1D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1039" name="Rectangle 12">
              <a:extLst>
                <a:ext uri="{FF2B5EF4-FFF2-40B4-BE49-F238E27FC236}">
                  <a16:creationId xmlns:a16="http://schemas.microsoft.com/office/drawing/2014/main" id="{71E20A24-5505-E4D4-0E17-8B89A412EF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accent2"/>
                </a:solidFill>
              </a:endParaRPr>
            </a:p>
          </p:txBody>
        </p:sp>
        <p:sp>
          <p:nvSpPr>
            <p:cNvPr id="1040" name="Rectangle 13">
              <a:extLst>
                <a:ext uri="{FF2B5EF4-FFF2-40B4-BE49-F238E27FC236}">
                  <a16:creationId xmlns:a16="http://schemas.microsoft.com/office/drawing/2014/main" id="{F53F3F88-B9FE-7989-1107-38CC68FA52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accent2"/>
                </a:solidFill>
              </a:endParaRPr>
            </a:p>
          </p:txBody>
        </p:sp>
      </p:grpSp>
      <p:sp>
        <p:nvSpPr>
          <p:cNvPr id="1029" name="Rectangle 14">
            <a:extLst>
              <a:ext uri="{FF2B5EF4-FFF2-40B4-BE49-F238E27FC236}">
                <a16:creationId xmlns:a16="http://schemas.microsoft.com/office/drawing/2014/main" id="{BD72921E-7809-A4F2-2A68-890EA6E07B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457200"/>
            <a:ext cx="109728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/>
              <a:t>Kliknite, če želite urediti slog naslova matrice</a:t>
            </a:r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3B930530-2B67-98B7-C8FC-91DA2BF94D6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981200"/>
            <a:ext cx="109728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/>
              <a:t>Kliknite, če želite urediti sloge besedila matrice</a:t>
            </a:r>
          </a:p>
          <a:p>
            <a:pPr lvl="1"/>
            <a:r>
              <a:rPr lang="sl-SI" altLang="sl-SI"/>
              <a:t>Druga raven</a:t>
            </a:r>
          </a:p>
          <a:p>
            <a:pPr lvl="2"/>
            <a:r>
              <a:rPr lang="sl-SI" altLang="sl-SI"/>
              <a:t>Tretja raven</a:t>
            </a:r>
          </a:p>
          <a:p>
            <a:pPr lvl="3"/>
            <a:r>
              <a:rPr lang="sl-SI" altLang="sl-SI"/>
              <a:t>Četrta raven</a:t>
            </a:r>
          </a:p>
          <a:p>
            <a:pPr lvl="4"/>
            <a:r>
              <a:rPr lang="sl-SI" altLang="sl-SI"/>
              <a:t>Peta raven</a:t>
            </a:r>
          </a:p>
        </p:txBody>
      </p:sp>
      <p:sp>
        <p:nvSpPr>
          <p:cNvPr id="15376" name="Rectangle 16">
            <a:extLst>
              <a:ext uri="{FF2B5EF4-FFF2-40B4-BE49-F238E27FC236}">
                <a16:creationId xmlns:a16="http://schemas.microsoft.com/office/drawing/2014/main" id="{3CF7EEB2-5A9E-2895-A09C-5EDD7AE3819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33030671-0ADD-44AE-9EFD-305D0C7A74B9}" type="datetime1">
              <a:rPr lang="sl-SI"/>
              <a:pPr>
                <a:defRPr/>
              </a:pPr>
              <a:t>30. 04. 2024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025863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¨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¨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6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38" name="Rectangle 3">
            <a:extLst>
              <a:ext uri="{FF2B5EF4-FFF2-40B4-BE49-F238E27FC236}">
                <a16:creationId xmlns:a16="http://schemas.microsoft.com/office/drawing/2014/main" id="{B08B534A-B25C-92F5-0ED0-48A68A017A1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C683166C-DF1B-4E06-B97F-C8F610981046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218115" name="Rectangle 25">
            <a:extLst>
              <a:ext uri="{FF2B5EF4-FFF2-40B4-BE49-F238E27FC236}">
                <a16:creationId xmlns:a16="http://schemas.microsoft.com/office/drawing/2014/main" id="{DFC15518-7C48-C60C-8CE2-8F6E14803C9A}"/>
              </a:ext>
            </a:extLst>
          </p:cNvPr>
          <p:cNvSpPr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1775521" y="350015"/>
            <a:ext cx="8640763" cy="6863417"/>
          </a:xfrm>
          <a:prstGeom prst="rect">
            <a:avLst/>
          </a:prstGeom>
          <a:blipFill rotWithShape="0">
            <a:blip r:embed="rId2"/>
            <a:stretch>
              <a:fillRect l="-917" t="-178" r="-1410"/>
            </a:stretch>
          </a:blipFill>
          <a:ln>
            <a:noFill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sl-SI" sz="2200">
                <a:noFill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2" name="Označba mesta številke diapozitiva 1">
            <a:extLst>
              <a:ext uri="{FF2B5EF4-FFF2-40B4-BE49-F238E27FC236}">
                <a16:creationId xmlns:a16="http://schemas.microsoft.com/office/drawing/2014/main" id="{7E4F27C3-05F7-944C-2AC8-D783EFC01E8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4875B227-8DF9-4143-A732-DD0B4379A53A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2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pic>
        <p:nvPicPr>
          <p:cNvPr id="245763" name="Slika 2">
            <a:extLst>
              <a:ext uri="{FF2B5EF4-FFF2-40B4-BE49-F238E27FC236}">
                <a16:creationId xmlns:a16="http://schemas.microsoft.com/office/drawing/2014/main" id="{CD3C3747-282A-37A1-3BCD-E0AB280A49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6989" y="620714"/>
            <a:ext cx="6592887" cy="317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873A83E3-350D-0EC3-6C1E-7A7872B50ED6}"/>
              </a:ext>
            </a:extLst>
          </p:cNvPr>
          <p:cNvGraphicFramePr>
            <a:graphicFrameLocks noGrp="1"/>
          </p:cNvGraphicFramePr>
          <p:nvPr/>
        </p:nvGraphicFramePr>
        <p:xfrm>
          <a:off x="2807296" y="4094489"/>
          <a:ext cx="6336704" cy="212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1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46240"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Točka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Tlak [bar]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>
                    <a:blipFill rotWithShape="0">
                      <a:blip r:embed="rId3"/>
                      <a:stretch>
                        <a:fillRect l="-200385" t="-4673" r="-101923" b="-241121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Temperatura</a:t>
                      </a:r>
                      <a:r>
                        <a:rPr lang="sl-SI" baseline="0" dirty="0"/>
                        <a:t> [K]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sl-SI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>
                          <a:solidFill>
                            <a:srgbClr val="FF0000"/>
                          </a:solidFill>
                        </a:rPr>
                        <a:t>0,003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>
                          <a:solidFill>
                            <a:srgbClr val="FF0000"/>
                          </a:solidFill>
                        </a:rPr>
                        <a:t>310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sl-SI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10,5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0,0005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>
                          <a:solidFill>
                            <a:srgbClr val="FF0000"/>
                          </a:solidFill>
                        </a:rPr>
                        <a:t>533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sl-SI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47,9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0,0005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>
                          <a:solidFill>
                            <a:srgbClr val="FF0000"/>
                          </a:solidFill>
                        </a:rPr>
                        <a:t>2473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sl-SI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4,66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0,003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1443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vsebine 1">
            <a:extLst>
              <a:ext uri="{FF2B5EF4-FFF2-40B4-BE49-F238E27FC236}">
                <a16:creationId xmlns:a16="http://schemas.microsoft.com/office/drawing/2014/main" id="{335289FF-167C-4268-91CD-D7972D34EA01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ph/>
          </p:nvPr>
        </p:nvSpPr>
        <p:spPr>
          <a:xfrm>
            <a:off x="1524000" y="457200"/>
            <a:ext cx="9144000" cy="6248400"/>
          </a:xfrm>
          <a:blipFill rotWithShape="0">
            <a:blip r:embed="rId2"/>
            <a:stretch>
              <a:fillRect l="-867" t="-585"/>
            </a:stretch>
          </a:blipFill>
        </p:spPr>
        <p:txBody>
          <a:bodyPr/>
          <a:lstStyle/>
          <a:p>
            <a:pPr>
              <a:defRPr/>
            </a:pPr>
            <a:r>
              <a:rPr lang="sl-SI">
                <a:noFill/>
              </a:rPr>
              <a:t> </a:t>
            </a:r>
          </a:p>
        </p:txBody>
      </p:sp>
      <p:sp>
        <p:nvSpPr>
          <p:cNvPr id="246787" name="Označba mesta številke diapozitiva 2">
            <a:extLst>
              <a:ext uri="{FF2B5EF4-FFF2-40B4-BE49-F238E27FC236}">
                <a16:creationId xmlns:a16="http://schemas.microsoft.com/office/drawing/2014/main" id="{92CF3BAC-2F40-5330-2831-46AB7C118D6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BF2834A9-E0DD-4576-94CD-EEA6C10ECBB5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3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vsebine 1">
            <a:extLst>
              <a:ext uri="{FF2B5EF4-FFF2-40B4-BE49-F238E27FC236}">
                <a16:creationId xmlns:a16="http://schemas.microsoft.com/office/drawing/2014/main" id="{DD5632C3-99F1-DD29-CC27-8057094F7CC7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ph/>
          </p:nvPr>
        </p:nvSpPr>
        <p:spPr>
          <a:xfrm>
            <a:off x="1524000" y="457200"/>
            <a:ext cx="9144000" cy="6248400"/>
          </a:xfrm>
          <a:blipFill rotWithShape="0">
            <a:blip r:embed="rId2"/>
            <a:stretch>
              <a:fillRect l="-867" t="-585"/>
            </a:stretch>
          </a:blipFill>
        </p:spPr>
        <p:txBody>
          <a:bodyPr/>
          <a:lstStyle/>
          <a:p>
            <a:pPr>
              <a:defRPr/>
            </a:pPr>
            <a:r>
              <a:rPr lang="sl-SI" dirty="0">
                <a:noFill/>
              </a:rPr>
              <a:t> </a:t>
            </a:r>
          </a:p>
        </p:txBody>
      </p:sp>
      <p:sp>
        <p:nvSpPr>
          <p:cNvPr id="247811" name="Označba mesta številke diapozitiva 2">
            <a:extLst>
              <a:ext uri="{FF2B5EF4-FFF2-40B4-BE49-F238E27FC236}">
                <a16:creationId xmlns:a16="http://schemas.microsoft.com/office/drawing/2014/main" id="{EDE18A7F-CB1D-EEB2-8C55-B66E721B42C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9F7C60A8-987F-4745-AEF6-D2DEE532BE63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4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4" name="PoljeZBesedilom 3">
            <a:extLst>
              <a:ext uri="{FF2B5EF4-FFF2-40B4-BE49-F238E27FC236}">
                <a16:creationId xmlns:a16="http://schemas.microsoft.com/office/drawing/2014/main" id="{DB4D5DB0-0E98-87F6-C767-7066E0CC2127}"/>
              </a:ext>
            </a:extLst>
          </p:cNvPr>
          <p:cNvSpPr txBox="1"/>
          <p:nvPr/>
        </p:nvSpPr>
        <p:spPr>
          <a:xfrm>
            <a:off x="1992313" y="1484313"/>
            <a:ext cx="1727200" cy="431800"/>
          </a:xfrm>
          <a:prstGeom prst="rect">
            <a:avLst/>
          </a:prstGeom>
          <a:solidFill>
            <a:schemeClr val="bg1"/>
          </a:solidFill>
          <a:ln>
            <a:solidFill>
              <a:schemeClr val="accent3"/>
            </a:solidFill>
          </a:ln>
        </p:spPr>
        <p:txBody>
          <a:bodyPr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sl-SI" sz="2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47,9 bar</a:t>
            </a:r>
          </a:p>
        </p:txBody>
      </p:sp>
      <p:sp>
        <p:nvSpPr>
          <p:cNvPr id="5" name="PoljeZBesedilom 4">
            <a:extLst>
              <a:ext uri="{FF2B5EF4-FFF2-40B4-BE49-F238E27FC236}">
                <a16:creationId xmlns:a16="http://schemas.microsoft.com/office/drawing/2014/main" id="{A1DDF487-1836-1B40-A93A-57C3BAC63D2D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223792" y="980729"/>
            <a:ext cx="468560" cy="430887"/>
          </a:xfrm>
          <a:prstGeom prst="rect">
            <a:avLst/>
          </a:prstGeom>
          <a:blipFill rotWithShape="0">
            <a:blip r:embed="rId3"/>
            <a:stretch>
              <a:fillRect l="-1299" b="-11268"/>
            </a:stretch>
          </a:blipFill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sl-SI" sz="2200">
                <a:noFill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6" name="PoljeZBesedilom 5">
            <a:extLst>
              <a:ext uri="{FF2B5EF4-FFF2-40B4-BE49-F238E27FC236}">
                <a16:creationId xmlns:a16="http://schemas.microsoft.com/office/drawing/2014/main" id="{3162E0AD-3C6C-1460-C3A5-01CDD520378A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159896" y="1212345"/>
            <a:ext cx="576064" cy="430887"/>
          </a:xfrm>
          <a:prstGeom prst="rect">
            <a:avLst/>
          </a:prstGeom>
          <a:blipFill rotWithShape="0">
            <a:blip r:embed="rId4"/>
            <a:stretch>
              <a:fillRect b="-2817"/>
            </a:stretch>
          </a:blipFill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sl-SI" sz="2200">
                <a:noFill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7" name="PoljeZBesedilom 6">
            <a:extLst>
              <a:ext uri="{FF2B5EF4-FFF2-40B4-BE49-F238E27FC236}">
                <a16:creationId xmlns:a16="http://schemas.microsoft.com/office/drawing/2014/main" id="{0B2B3954-8767-E4DA-34A6-133F930DEC55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7671955" y="1212345"/>
            <a:ext cx="1727200" cy="430887"/>
          </a:xfrm>
          <a:prstGeom prst="rect">
            <a:avLst/>
          </a:prstGeom>
          <a:blipFill rotWithShape="0">
            <a:blip r:embed="rId5"/>
            <a:stretch>
              <a:fillRect l="-4211" t="-6849" b="-26027"/>
            </a:stretch>
          </a:blipFill>
          <a:ln>
            <a:solidFill>
              <a:schemeClr val="accent3"/>
            </a:solidFill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sl-SI" sz="2200">
                <a:noFill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3" name="PoljeZBesedilom 2">
            <a:extLst>
              <a:ext uri="{FF2B5EF4-FFF2-40B4-BE49-F238E27FC236}">
                <a16:creationId xmlns:a16="http://schemas.microsoft.com/office/drawing/2014/main" id="{30977E65-8DAB-6112-6BCA-31229C5881E7}"/>
              </a:ext>
            </a:extLst>
          </p:cNvPr>
          <p:cNvSpPr txBox="1"/>
          <p:nvPr/>
        </p:nvSpPr>
        <p:spPr>
          <a:xfrm>
            <a:off x="4883150" y="3621088"/>
            <a:ext cx="852488" cy="368300"/>
          </a:xfrm>
          <a:prstGeom prst="rect">
            <a:avLst/>
          </a:prstGeom>
          <a:solidFill>
            <a:schemeClr val="accent3"/>
          </a:solidFill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sl-SI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 · 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vsebine 1">
            <a:extLst>
              <a:ext uri="{FF2B5EF4-FFF2-40B4-BE49-F238E27FC236}">
                <a16:creationId xmlns:a16="http://schemas.microsoft.com/office/drawing/2014/main" id="{6A59211A-9F50-5BBB-82BC-14B2B3EB6A6A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ph/>
          </p:nvPr>
        </p:nvSpPr>
        <p:spPr>
          <a:xfrm>
            <a:off x="1524000" y="457200"/>
            <a:ext cx="9144000" cy="6248400"/>
          </a:xfrm>
          <a:blipFill rotWithShape="0">
            <a:blip r:embed="rId2"/>
            <a:stretch>
              <a:fillRect l="-867" t="-585"/>
            </a:stretch>
          </a:blipFill>
        </p:spPr>
        <p:txBody>
          <a:bodyPr/>
          <a:lstStyle/>
          <a:p>
            <a:pPr>
              <a:defRPr/>
            </a:pPr>
            <a:r>
              <a:rPr lang="sl-SI">
                <a:noFill/>
              </a:rPr>
              <a:t> </a:t>
            </a:r>
          </a:p>
        </p:txBody>
      </p:sp>
      <p:sp>
        <p:nvSpPr>
          <p:cNvPr id="248835" name="Označba mesta številke diapozitiva 2">
            <a:extLst>
              <a:ext uri="{FF2B5EF4-FFF2-40B4-BE49-F238E27FC236}">
                <a16:creationId xmlns:a16="http://schemas.microsoft.com/office/drawing/2014/main" id="{EC0965E3-3F0C-CB2D-9809-7F8E588F1AE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8470F949-349A-4E02-A346-475DBFCBCB91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5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4" name="PoljeZBesedilom 3">
            <a:extLst>
              <a:ext uri="{FF2B5EF4-FFF2-40B4-BE49-F238E27FC236}">
                <a16:creationId xmlns:a16="http://schemas.microsoft.com/office/drawing/2014/main" id="{3429FB0D-C4C8-63C8-4163-D8ED1C24BB2D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415480" y="836713"/>
            <a:ext cx="720080" cy="430887"/>
          </a:xfrm>
          <a:prstGeom prst="rect">
            <a:avLst/>
          </a:prstGeom>
          <a:blipFill rotWithShape="0">
            <a:blip r:embed="rId3"/>
            <a:stretch>
              <a:fillRect b="-14085"/>
            </a:stretch>
          </a:blipFill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sl-SI" sz="2200">
                <a:noFill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ika">
  <a:themeElements>
    <a:clrScheme name="Pika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ka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ika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43</Words>
  <Application>Microsoft Office PowerPoint</Application>
  <PresentationFormat>Širokozaslonsko</PresentationFormat>
  <Paragraphs>34</Paragraphs>
  <Slides>5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6</vt:i4>
      </vt:variant>
      <vt:variant>
        <vt:lpstr>Tema</vt:lpstr>
      </vt:variant>
      <vt:variant>
        <vt:i4>2</vt:i4>
      </vt:variant>
      <vt:variant>
        <vt:lpstr>Naslovi diapozitivov</vt:lpstr>
      </vt:variant>
      <vt:variant>
        <vt:i4>5</vt:i4>
      </vt:variant>
    </vt:vector>
  </HeadingPairs>
  <TitlesOfParts>
    <vt:vector size="13" baseType="lpstr">
      <vt:lpstr>Arial</vt:lpstr>
      <vt:lpstr>Arial Black</vt:lpstr>
      <vt:lpstr>Calibri</vt:lpstr>
      <vt:lpstr>Calibri Light</vt:lpstr>
      <vt:lpstr>Times New Roman</vt:lpstr>
      <vt:lpstr>Wingdings</vt:lpstr>
      <vt:lpstr>Officeova tema</vt:lpstr>
      <vt:lpstr>Pika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Tanja</dc:creator>
  <cp:lastModifiedBy>Gaja Vouk</cp:lastModifiedBy>
  <cp:revision>49</cp:revision>
  <dcterms:created xsi:type="dcterms:W3CDTF">2021-09-29T19:34:14Z</dcterms:created>
  <dcterms:modified xsi:type="dcterms:W3CDTF">2024-04-30T07:31:45Z</dcterms:modified>
</cp:coreProperties>
</file>