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05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04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91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188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70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09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35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722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16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62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86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D9A1-9AB2-4DC0-98CF-B978B266F48A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AF8B-2DD6-4422-A648-175DCF21B3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AND</a:t>
            </a:r>
            <a:endParaRPr lang="sl-SI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sl-SI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endParaRPr lang="sl-SI" sz="5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61387" y="2017309"/>
            <a:ext cx="1675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ZIMA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096634" y="4071740"/>
            <a:ext cx="127919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BOŽIČ</a:t>
            </a:r>
            <a:endParaRPr lang="sl-SI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442477" y="2017309"/>
            <a:ext cx="80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3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305" y="-16625"/>
            <a:ext cx="6762617" cy="7969971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9671859" y="5070129"/>
            <a:ext cx="3118658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VESEL BOŽIČ!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3297" y="-273133"/>
            <a:ext cx="3163784" cy="1325563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</a:t>
            </a:r>
            <a:endParaRPr lang="sl-SI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oledarska zima je tu, snega pa še ne 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93" y="660065"/>
            <a:ext cx="9443356" cy="61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0" y="6019294"/>
            <a:ext cx="7401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A BIG SNOWMAN.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3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519504"/>
            <a:ext cx="10515600" cy="1325563"/>
          </a:xfrm>
        </p:spPr>
        <p:txBody>
          <a:bodyPr/>
          <a:lstStyle/>
          <a:p>
            <a:r>
              <a:rPr lang="sl-SI" dirty="0" smtClean="0"/>
              <a:t>THIS SNOWMAN IS VERY SMALL.</a:t>
            </a:r>
            <a:endParaRPr lang="sl-SI" dirty="0"/>
          </a:p>
        </p:txBody>
      </p:sp>
      <p:pic>
        <p:nvPicPr>
          <p:cNvPr id="2050" name="Picture 2" descr="Brrr ... Takšna zima se nam obeta | Mariborinf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28" y="1520042"/>
            <a:ext cx="8540733" cy="53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3826" y="258247"/>
            <a:ext cx="10515600" cy="1325563"/>
          </a:xfrm>
        </p:spPr>
        <p:txBody>
          <a:bodyPr/>
          <a:lstStyle/>
          <a:p>
            <a:r>
              <a:rPr lang="sl-SI" dirty="0" smtClean="0"/>
              <a:t>HOW MANY SNOWMEN ARE THERE?</a:t>
            </a:r>
            <a:br>
              <a:rPr lang="sl-SI" dirty="0" smtClean="0"/>
            </a:br>
            <a:r>
              <a:rPr lang="sl-SI" dirty="0" smtClean="0"/>
              <a:t>KOLIKO SNEŽAKOV JE TUKAJ? LET‘S COUNT!</a:t>
            </a:r>
            <a:endParaRPr lang="sl-SI" dirty="0"/>
          </a:p>
        </p:txBody>
      </p:sp>
      <p:pic>
        <p:nvPicPr>
          <p:cNvPr id="3074" name="Picture 2" descr="Three Cute Snowman Characters With Reading Glasses And Snow Mohican Hair  Cuts. Snow Fallen All Around At Winter Time Stock Photo, Picture And  Royalty Free Image. Image 7394456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24" y="1690688"/>
            <a:ext cx="7877999" cy="524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9574486" y="3014837"/>
            <a:ext cx="2379176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THREE!</a:t>
            </a:r>
          </a:p>
          <a:p>
            <a:pPr algn="ctr"/>
            <a:endParaRPr lang="sl-SI" sz="3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</a:t>
            </a:r>
          </a:p>
          <a:p>
            <a:pPr algn="ctr"/>
            <a:r>
              <a:rPr lang="sl-SI" sz="35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</a:t>
            </a:r>
          </a:p>
          <a:p>
            <a:pPr algn="ctr"/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SNOWMEN.</a:t>
            </a:r>
            <a:endParaRPr lang="sl-SI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851877" y="562740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l-SI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635486" y="51508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sl-SI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406221" y="48738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sl-SI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9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0542" y="-288017"/>
            <a:ext cx="10515600" cy="1325563"/>
          </a:xfrm>
        </p:spPr>
        <p:txBody>
          <a:bodyPr/>
          <a:lstStyle/>
          <a:p>
            <a:r>
              <a:rPr lang="sl-SI" dirty="0" smtClean="0"/>
              <a:t>CLOTHES FOR SNOW ARE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53" y="596489"/>
            <a:ext cx="4829238" cy="637102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4139343" y="2397319"/>
            <a:ext cx="1300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0"/>
            <a:ext cx="3609975" cy="47625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9433" y="0"/>
            <a:ext cx="3609975" cy="476250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6752858" y="5054019"/>
            <a:ext cx="273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MITTENS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089805" y="2617535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SCARF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042375" y="4555257"/>
            <a:ext cx="2193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JACKET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328159" y="5865272"/>
            <a:ext cx="2111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BOOTS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 flipH="1" flipV="1">
            <a:off x="6752858" y="5605153"/>
            <a:ext cx="158582" cy="118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V="1">
            <a:off x="5383044" y="6234546"/>
            <a:ext cx="141734" cy="128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9963397" y="3079200"/>
            <a:ext cx="357608" cy="49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>
            <a:off x="5035138" y="5016922"/>
            <a:ext cx="253893" cy="370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>
            <a:off x="5265444" y="3008685"/>
            <a:ext cx="253893" cy="370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ct Check – Are No Two Snowflakes Exactly Alike? - World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3" y="811480"/>
            <a:ext cx="9476509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163291" y="0"/>
            <a:ext cx="3686299" cy="1000537"/>
          </a:xfrm>
        </p:spPr>
        <p:txBody>
          <a:bodyPr/>
          <a:lstStyle/>
          <a:p>
            <a:r>
              <a:rPr lang="sl-SI" b="1" dirty="0" smtClean="0"/>
              <a:t>SNOWFLAKES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1597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45181" y="-228642"/>
            <a:ext cx="10515600" cy="1325563"/>
          </a:xfrm>
        </p:spPr>
        <p:txBody>
          <a:bodyPr/>
          <a:lstStyle/>
          <a:p>
            <a:r>
              <a:rPr lang="sl-SI" b="1" dirty="0" smtClean="0"/>
              <a:t>SNOWBALL</a:t>
            </a:r>
            <a:endParaRPr lang="sl-SI" b="1" dirty="0"/>
          </a:p>
        </p:txBody>
      </p:sp>
      <p:pic>
        <p:nvPicPr>
          <p:cNvPr id="5124" name="Picture 4" descr="Wisconsin Town Considers Reversing Ban on Snowball Fights |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19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48642" y="899514"/>
            <a:ext cx="3353790" cy="834283"/>
          </a:xfrm>
        </p:spPr>
        <p:txBody>
          <a:bodyPr/>
          <a:lstStyle/>
          <a:p>
            <a:r>
              <a:rPr lang="sl-SI" b="1" dirty="0" smtClean="0"/>
              <a:t>SANTA CLAUS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61" y="1577995"/>
            <a:ext cx="7950587" cy="528000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859286" y="2833213"/>
            <a:ext cx="335379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solidFill>
                  <a:schemeClr val="bg1"/>
                </a:solidFill>
              </a:rPr>
              <a:t>ELF</a:t>
            </a:r>
            <a:endParaRPr lang="sl-SI" b="1" dirty="0">
              <a:solidFill>
                <a:schemeClr val="bg1"/>
              </a:solidFill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3776353" y="1577995"/>
            <a:ext cx="249184" cy="66644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090946"/>
            <a:ext cx="11483439" cy="5556117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85701" y="225631"/>
            <a:ext cx="10003972" cy="261601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SANTA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CLAUS</a:t>
            </a:r>
            <a:r>
              <a:rPr lang="sl-SI" dirty="0" smtClean="0"/>
              <a:t>  AND HIS  </a:t>
            </a:r>
            <a:r>
              <a:rPr lang="sl-SI" b="1" dirty="0" smtClean="0">
                <a:solidFill>
                  <a:schemeClr val="bg1"/>
                </a:solidFill>
              </a:rPr>
              <a:t>REINDEER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</Words>
  <Application>Microsoft Office PowerPoint</Application>
  <PresentationFormat>Širokozaslonsko</PresentationFormat>
  <Paragraphs>29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WINTER AND</vt:lpstr>
      <vt:lpstr>SNOWMAN</vt:lpstr>
      <vt:lpstr>THIS SNOWMAN IS VERY SMALL.</vt:lpstr>
      <vt:lpstr>HOW MANY SNOWMEN ARE THERE? KOLIKO SNEŽAKOV JE TUKAJ? LET‘S COUNT!</vt:lpstr>
      <vt:lpstr>CLOTHES FOR SNOW ARE</vt:lpstr>
      <vt:lpstr>SNOWFLAKES</vt:lpstr>
      <vt:lpstr>SNOWBALL</vt:lpstr>
      <vt:lpstr>SANTA CLAUS</vt:lpstr>
      <vt:lpstr>SANTA CLAUS  AND HIS  REINDEER</vt:lpstr>
      <vt:lpstr>VESEL BOŽIČ!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AND</dc:title>
  <dc:creator>tomislav</dc:creator>
  <cp:lastModifiedBy>tomislav</cp:lastModifiedBy>
  <cp:revision>11</cp:revision>
  <dcterms:created xsi:type="dcterms:W3CDTF">2021-12-21T18:55:07Z</dcterms:created>
  <dcterms:modified xsi:type="dcterms:W3CDTF">2021-12-21T19:38:37Z</dcterms:modified>
</cp:coreProperties>
</file>