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sl-SI"/>
              <a:t>Uredite slog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/>
              <a:t>Uredite slog podnaslova matrice</a:t>
            </a:r>
            <a:endParaRPr kumimoji="0" lang="en-US"/>
          </a:p>
        </p:txBody>
      </p:sp>
      <p:sp>
        <p:nvSpPr>
          <p:cNvPr id="28" name="Ograda datum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32DF5015-6FF8-496B-B09E-C33D17E067D1}" type="datetimeFigureOut">
              <a:rPr lang="sl-SI" smtClean="0"/>
              <a:t>8. 04. 2020</a:t>
            </a:fld>
            <a:endParaRPr lang="sl-SI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sl-SI"/>
          </a:p>
        </p:txBody>
      </p:sp>
      <p:sp>
        <p:nvSpPr>
          <p:cNvPr id="29" name="Ograda številke diapozitiva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6368866F-3535-4675-83A1-ED288AE31F81}" type="slidenum">
              <a:rPr lang="sl-SI" smtClean="0"/>
              <a:t>‹#›</a:t>
            </a:fld>
            <a:endParaRPr lang="sl-SI"/>
          </a:p>
        </p:txBody>
      </p:sp>
      <p:sp>
        <p:nvSpPr>
          <p:cNvPr id="21" name="Pravokotni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Pravokotni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ravokotni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Pravokotni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/>
              <a:t>Uredite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/>
              <a:t>Uredite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5015-6FF8-496B-B09E-C33D17E067D1}" type="datetimeFigureOut">
              <a:rPr lang="sl-SI" smtClean="0"/>
              <a:t>8. 04. 2020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866F-3535-4675-83A1-ED288AE31F81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sl-SI"/>
              <a:t>Uredite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l-SI"/>
              <a:t>Uredite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5015-6FF8-496B-B09E-C33D17E067D1}" type="datetimeFigureOut">
              <a:rPr lang="sl-SI" smtClean="0"/>
              <a:t>8. 04. 2020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866F-3535-4675-83A1-ED288AE31F81}" type="slidenum">
              <a:rPr lang="sl-SI" smtClean="0"/>
              <a:t>‹#›</a:t>
            </a:fld>
            <a:endParaRPr lang="sl-SI"/>
          </a:p>
        </p:txBody>
      </p:sp>
      <p:sp>
        <p:nvSpPr>
          <p:cNvPr id="7" name="Raven povezovalnik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nakokraki trikotni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aven povezovalnik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/>
              <a:t>Uredite slog naslova matrice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5015-6FF8-496B-B09E-C33D17E067D1}" type="datetimeFigureOut">
              <a:rPr lang="sl-SI" smtClean="0"/>
              <a:t>8. 04. 2020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866F-3535-4675-83A1-ED288AE31F81}" type="slidenum">
              <a:rPr lang="sl-SI" smtClean="0"/>
              <a:t>‹#›</a:t>
            </a:fld>
            <a:endParaRPr lang="sl-SI"/>
          </a:p>
        </p:txBody>
      </p:sp>
      <p:sp>
        <p:nvSpPr>
          <p:cNvPr id="8" name="Ograda vsebine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sl-SI"/>
              <a:t>Uredite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sl-SI"/>
              <a:t>Uredite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32DF5015-6FF8-496B-B09E-C33D17E067D1}" type="datetimeFigureOut">
              <a:rPr lang="sl-SI" smtClean="0"/>
              <a:t>8. 04. 2020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368866F-3535-4675-83A1-ED288AE31F81}" type="slidenum">
              <a:rPr lang="sl-SI" smtClean="0"/>
              <a:t>‹#›</a:t>
            </a:fld>
            <a:endParaRPr lang="sl-SI"/>
          </a:p>
        </p:txBody>
      </p:sp>
      <p:sp>
        <p:nvSpPr>
          <p:cNvPr id="7" name="Pravokotni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avokotni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sl-SI"/>
              <a:t>Uredite slog naslova matrice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5015-6FF8-496B-B09E-C33D17E067D1}" type="datetimeFigureOut">
              <a:rPr lang="sl-SI" smtClean="0"/>
              <a:t>8. 04. 2020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866F-3535-4675-83A1-ED288AE31F81}" type="slidenum">
              <a:rPr lang="sl-SI" smtClean="0"/>
              <a:t>‹#›</a:t>
            </a:fld>
            <a:endParaRPr lang="sl-SI"/>
          </a:p>
        </p:txBody>
      </p:sp>
      <p:sp>
        <p:nvSpPr>
          <p:cNvPr id="9" name="Ograda vsebine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sl-SI"/>
              <a:t>Uredite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sl-SI"/>
              <a:t>Uredite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l-SI"/>
              <a:t>Uredite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/>
              <a:t>Uredite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/>
              <a:t>Uredite sloge besedila matrice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5015-6FF8-496B-B09E-C33D17E067D1}" type="datetimeFigureOut">
              <a:rPr lang="sl-SI" smtClean="0"/>
              <a:t>8. 04. 2020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866F-3535-4675-83A1-ED288AE31F81}" type="slidenum">
              <a:rPr lang="sl-SI" smtClean="0"/>
              <a:t>‹#›</a:t>
            </a:fld>
            <a:endParaRPr lang="sl-SI"/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sl-SI"/>
              <a:t>Uredite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13" name="Ograda vsebine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sl-SI"/>
              <a:t>Uredite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sl-SI"/>
              <a:t>Uredite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5015-6FF8-496B-B09E-C33D17E067D1}" type="datetimeFigureOut">
              <a:rPr lang="sl-SI" smtClean="0"/>
              <a:t>8. 04. 2020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866F-3535-4675-83A1-ED288AE31F81}" type="slidenum">
              <a:rPr lang="sl-SI" smtClean="0"/>
              <a:t>‹#›</a:t>
            </a:fld>
            <a:endParaRPr lang="sl-SI"/>
          </a:p>
        </p:txBody>
      </p:sp>
      <p:sp>
        <p:nvSpPr>
          <p:cNvPr id="6" name="Enakokraki trikotni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5015-6FF8-496B-B09E-C33D17E067D1}" type="datetimeFigureOut">
              <a:rPr lang="sl-SI" smtClean="0"/>
              <a:t>8. 04. 2020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866F-3535-4675-83A1-ED288AE31F81}" type="slidenum">
              <a:rPr lang="sl-SI" smtClean="0"/>
              <a:t>‹#›</a:t>
            </a:fld>
            <a:endParaRPr lang="sl-SI"/>
          </a:p>
        </p:txBody>
      </p:sp>
      <p:sp>
        <p:nvSpPr>
          <p:cNvPr id="5" name="Raven povezovalnik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nakokraki trikotni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sl-SI"/>
              <a:t>Uredite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5015-6FF8-496B-B09E-C33D17E067D1}" type="datetimeFigureOut">
              <a:rPr lang="sl-SI" smtClean="0"/>
              <a:t>8. 04. 2020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866F-3535-4675-83A1-ED288AE31F81}" type="slidenum">
              <a:rPr lang="sl-SI" smtClean="0"/>
              <a:t>‹#›</a:t>
            </a:fld>
            <a:endParaRPr lang="sl-SI"/>
          </a:p>
        </p:txBody>
      </p:sp>
      <p:sp>
        <p:nvSpPr>
          <p:cNvPr id="8" name="Raven povezovalnik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aven povezovalnik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Enakokraki trikotni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grada vsebine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sl-SI"/>
              <a:t>Uredite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sl-SI"/>
              <a:t>Uredite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sl-SI"/>
              <a:t>Kliknite ikono, če želite dodati sliko</a:t>
            </a:r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5015-6FF8-496B-B09E-C33D17E067D1}" type="datetimeFigureOut">
              <a:rPr lang="sl-SI" smtClean="0"/>
              <a:t>8. 04. 2020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866F-3535-4675-83A1-ED288AE31F81}" type="slidenum">
              <a:rPr lang="sl-SI" smtClean="0"/>
              <a:t>‹#›</a:t>
            </a:fld>
            <a:endParaRPr lang="sl-SI"/>
          </a:p>
        </p:txBody>
      </p:sp>
      <p:sp>
        <p:nvSpPr>
          <p:cNvPr id="8" name="Raven povezovalnik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nakokraki trikotni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otni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grada naslova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sl-SI"/>
              <a:t>Uredite slog naslova matrice</a:t>
            </a:r>
            <a:endParaRPr kumimoji="0"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/>
              <a:t>Uredite sloge besedila matrice</a:t>
            </a:r>
          </a:p>
          <a:p>
            <a:pPr lvl="1" eaLnBrk="1" latinLnBrk="0" hangingPunct="1"/>
            <a:r>
              <a:rPr kumimoji="0" lang="sl-SI"/>
              <a:t>Druga raven</a:t>
            </a:r>
          </a:p>
          <a:p>
            <a:pPr lvl="2" eaLnBrk="1" latinLnBrk="0" hangingPunct="1"/>
            <a:r>
              <a:rPr kumimoji="0" lang="sl-SI"/>
              <a:t>Tretja raven</a:t>
            </a:r>
          </a:p>
          <a:p>
            <a:pPr lvl="3" eaLnBrk="1" latinLnBrk="0" hangingPunct="1"/>
            <a:r>
              <a:rPr kumimoji="0" lang="sl-SI"/>
              <a:t>Četrta raven</a:t>
            </a:r>
          </a:p>
          <a:p>
            <a:pPr lvl="4" eaLnBrk="1" latinLnBrk="0" hangingPunct="1"/>
            <a:r>
              <a:rPr kumimoji="0" lang="sl-SI"/>
              <a:t>Peta raven</a:t>
            </a:r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2DF5015-6FF8-496B-B09E-C33D17E067D1}" type="datetimeFigureOut">
              <a:rPr lang="sl-SI" smtClean="0"/>
              <a:t>8. 04. 2020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368866F-3535-4675-83A1-ED288AE31F81}" type="slidenum">
              <a:rPr lang="sl-SI" smtClean="0"/>
              <a:t>‹#›</a:t>
            </a:fld>
            <a:endParaRPr lang="sl-SI"/>
          </a:p>
        </p:txBody>
      </p:sp>
      <p:sp>
        <p:nvSpPr>
          <p:cNvPr id="28" name="Raven povezovalnik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Raven povezovalnik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Enakokraki trikotni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PONOVIMO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/>
              <a:t>ZAPIŠI GESLO</a:t>
            </a:r>
          </a:p>
        </p:txBody>
      </p:sp>
    </p:spTree>
    <p:extLst>
      <p:ext uri="{BB962C8B-B14F-4D97-AF65-F5344CB8AC3E}">
        <p14:creationId xmlns:p14="http://schemas.microsoft.com/office/powerpoint/2010/main" val="9558996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7. naloga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sl-SI" dirty="0"/>
              <a:t>Kako imenujemo besede, ki imajo višji, skupni pomen? V primerih so zapisane </a:t>
            </a:r>
            <a:r>
              <a:rPr lang="sl-SI" b="1" dirty="0"/>
              <a:t>odebeljeno</a:t>
            </a:r>
            <a:r>
              <a:rPr lang="sl-SI" dirty="0"/>
              <a:t>.</a:t>
            </a:r>
          </a:p>
          <a:p>
            <a:pPr marL="0" indent="0">
              <a:lnSpc>
                <a:spcPct val="120000"/>
              </a:lnSpc>
              <a:buNone/>
            </a:pPr>
            <a:endParaRPr lang="sl-SI" dirty="0"/>
          </a:p>
          <a:p>
            <a:r>
              <a:rPr lang="sl-SI" dirty="0"/>
              <a:t>Primeri za pomoč: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b="1" dirty="0"/>
              <a:t>Žival</a:t>
            </a:r>
            <a:r>
              <a:rPr lang="sl-SI" dirty="0"/>
              <a:t>: konj, krava, pes, mačka.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b="1" dirty="0"/>
              <a:t>Pijača</a:t>
            </a:r>
            <a:r>
              <a:rPr lang="sl-SI" dirty="0"/>
              <a:t>: sok, voda, limonada, čaj.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b="1" dirty="0"/>
              <a:t>Oblačila</a:t>
            </a:r>
            <a:r>
              <a:rPr lang="sl-SI" dirty="0"/>
              <a:t>: majica, krilo, hlače, pulover.</a:t>
            </a:r>
          </a:p>
          <a:p>
            <a:pPr marL="0" indent="0">
              <a:lnSpc>
                <a:spcPct val="120000"/>
              </a:lnSpc>
              <a:buNone/>
            </a:pPr>
            <a:endParaRPr lang="sl-SI" dirty="0"/>
          </a:p>
          <a:p>
            <a:pPr>
              <a:lnSpc>
                <a:spcPct val="150000"/>
              </a:lnSpc>
            </a:pPr>
            <a:r>
              <a:rPr lang="sl-SI" dirty="0"/>
              <a:t>Rešitev zapiši v zvezek in obkroži ali podčrtaj 3. črko.</a:t>
            </a:r>
          </a:p>
          <a:p>
            <a:pPr marL="0" indent="0">
              <a:buNone/>
            </a:pPr>
            <a:endParaRPr lang="sl-SI" sz="2800" dirty="0"/>
          </a:p>
          <a:p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2290942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8. naloga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sl-SI" sz="2400" dirty="0"/>
              <a:t>Preberi besedilo in ugotovi, kako imenujemo to besedilo. Rešitev zapiši v zvezek in obkroži ali podčrtaj zadnjo črko.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						         </a:t>
            </a:r>
            <a:r>
              <a:rPr lang="sl-SI" sz="1800" dirty="0"/>
              <a:t>Izlake, 5. 4. 2020</a:t>
            </a:r>
          </a:p>
          <a:p>
            <a:pPr marL="0" indent="0">
              <a:buNone/>
            </a:pPr>
            <a:endParaRPr lang="sl-SI" sz="1800" dirty="0"/>
          </a:p>
          <a:p>
            <a:pPr marL="0" indent="0">
              <a:buNone/>
            </a:pPr>
            <a:r>
              <a:rPr lang="sl-SI" sz="1800" dirty="0"/>
              <a:t>Dragi učenci!</a:t>
            </a:r>
          </a:p>
          <a:p>
            <a:pPr marL="0" indent="0">
              <a:buNone/>
            </a:pPr>
            <a:endParaRPr lang="sl-SI" sz="1800" dirty="0"/>
          </a:p>
          <a:p>
            <a:pPr marL="0" indent="0">
              <a:lnSpc>
                <a:spcPct val="150000"/>
              </a:lnSpc>
              <a:buNone/>
            </a:pPr>
            <a:r>
              <a:rPr lang="sl-SI" sz="1800" dirty="0"/>
              <a:t>Jutri, 6. 4. 2020, ob 16.00, vas vabim na klepet v virtualno sobo. Komaj čakam, da vas po dolgem času vidim in slišim.</a:t>
            </a:r>
          </a:p>
          <a:p>
            <a:pPr marL="0" indent="0">
              <a:buNone/>
            </a:pPr>
            <a:r>
              <a:rPr lang="sl-SI" sz="1800" dirty="0"/>
              <a:t>							učiteljica Urška</a:t>
            </a:r>
          </a:p>
        </p:txBody>
      </p:sp>
    </p:spTree>
    <p:extLst>
      <p:ext uri="{BB962C8B-B14F-4D97-AF65-F5344CB8AC3E}">
        <p14:creationId xmlns:p14="http://schemas.microsoft.com/office/powerpoint/2010/main" val="39420706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9. naloga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sl-SI" sz="2400" dirty="0"/>
              <a:t>Kako imenujemo besede, ki imajo nasproten pomen? </a:t>
            </a:r>
          </a:p>
          <a:p>
            <a:pPr>
              <a:lnSpc>
                <a:spcPct val="150000"/>
              </a:lnSpc>
            </a:pPr>
            <a:r>
              <a:rPr lang="sl-SI" sz="2400" dirty="0"/>
              <a:t>Rešitev zapiši v zvezek in obkroži ali podčrtaj 8. črko.</a:t>
            </a:r>
          </a:p>
          <a:p>
            <a:pPr marL="0" indent="0">
              <a:lnSpc>
                <a:spcPct val="150000"/>
              </a:lnSpc>
              <a:buNone/>
            </a:pPr>
            <a:endParaRPr lang="sl-SI" sz="2400" dirty="0"/>
          </a:p>
          <a:p>
            <a:pPr>
              <a:lnSpc>
                <a:spcPct val="150000"/>
              </a:lnSpc>
            </a:pPr>
            <a:r>
              <a:rPr lang="sl-SI" sz="2400" dirty="0"/>
              <a:t> Primeri za pomoč: 	bel - črn</a:t>
            </a:r>
          </a:p>
          <a:p>
            <a:pPr marL="594360" lvl="2" indent="0">
              <a:lnSpc>
                <a:spcPct val="150000"/>
              </a:lnSpc>
              <a:buNone/>
            </a:pPr>
            <a:r>
              <a:rPr lang="sl-SI" sz="2400" dirty="0"/>
              <a:t>			hiter - počasen</a:t>
            </a:r>
          </a:p>
          <a:p>
            <a:pPr marL="594360" lvl="2" indent="0">
              <a:lnSpc>
                <a:spcPct val="150000"/>
              </a:lnSpc>
              <a:buNone/>
            </a:pPr>
            <a:r>
              <a:rPr lang="sl-SI" sz="2400" dirty="0"/>
              <a:t>			velik – majhen</a:t>
            </a:r>
          </a:p>
          <a:p>
            <a:pPr>
              <a:lnSpc>
                <a:spcPct val="150000"/>
              </a:lnSpc>
            </a:pPr>
            <a:endParaRPr lang="sl-SI" sz="2400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27419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10. naloga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l-SI" sz="2400" dirty="0"/>
              <a:t>Preberi besedilo in ugotovi, kako imenujemo to besedilo. Rešitev zapiši v zvezek in obkroži ali podčrtaj zadnjo črko.</a:t>
            </a:r>
          </a:p>
          <a:p>
            <a:pPr>
              <a:lnSpc>
                <a:spcPct val="150000"/>
              </a:lnSpc>
            </a:pPr>
            <a:endParaRPr lang="sl-SI" sz="2400" dirty="0"/>
          </a:p>
          <a:p>
            <a:pPr marL="0" indent="0">
              <a:lnSpc>
                <a:spcPct val="150000"/>
              </a:lnSpc>
              <a:buNone/>
            </a:pPr>
            <a:r>
              <a:rPr lang="sl-SI" sz="2400" dirty="0"/>
              <a:t>				</a:t>
            </a:r>
            <a:r>
              <a:rPr lang="sl-SI" sz="1800" dirty="0"/>
              <a:t>		            Trbovlje, april 2020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sz="1800" dirty="0"/>
              <a:t>Spoštovani starši,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sz="1800" dirty="0"/>
              <a:t>zahvaljujemo se vam za pomoč pri organizaciji zaključnega izleta za tretješolce. Z vašo pomočjo je bilo veliko lažje.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sz="1800" dirty="0"/>
              <a:t>Lepo vas pozdravljamo,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sz="1800" dirty="0"/>
              <a:t>						učiteljice tretjih razredov</a:t>
            </a:r>
            <a:endParaRPr lang="sl-SI" sz="2400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039464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REŠITEV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sl-SI" dirty="0"/>
              <a:t>Tako, opravil(a) si vse naloge. Če si </a:t>
            </a:r>
            <a:r>
              <a:rPr lang="sl-SI"/>
              <a:t>jih opravil(a) </a:t>
            </a:r>
            <a:r>
              <a:rPr lang="sl-SI" dirty="0"/>
              <a:t>pravilno, </a:t>
            </a:r>
            <a:r>
              <a:rPr lang="sl-SI"/>
              <a:t>si izpisal(a) </a:t>
            </a:r>
            <a:r>
              <a:rPr lang="sl-SI" dirty="0"/>
              <a:t>10 črk. </a:t>
            </a:r>
          </a:p>
          <a:p>
            <a:pPr>
              <a:lnSpc>
                <a:spcPct val="150000"/>
              </a:lnSpc>
            </a:pPr>
            <a:r>
              <a:rPr lang="sl-SI" dirty="0"/>
              <a:t>Geslo je sestavljeno iz 2 besed. Prva ima 6 črk, druga pa 4.</a:t>
            </a:r>
          </a:p>
          <a:p>
            <a:pPr>
              <a:lnSpc>
                <a:spcPct val="150000"/>
              </a:lnSpc>
            </a:pPr>
            <a:r>
              <a:rPr lang="sl-SI" dirty="0"/>
              <a:t>In geslo je??? Komaj čakam, da dobim vaše rešitve.</a:t>
            </a:r>
          </a:p>
        </p:txBody>
      </p:sp>
    </p:spTree>
    <p:extLst>
      <p:ext uri="{BB962C8B-B14F-4D97-AF65-F5344CB8AC3E}">
        <p14:creationId xmlns:p14="http://schemas.microsoft.com/office/powerpoint/2010/main" val="640283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POZORNO PREBERI NAVODILA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518864" y="1219200"/>
            <a:ext cx="8229600" cy="493776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sl-SI" dirty="0"/>
              <a:t>Na vsaki strani te čaka naloga.</a:t>
            </a:r>
          </a:p>
          <a:p>
            <a:pPr>
              <a:lnSpc>
                <a:spcPct val="150000"/>
              </a:lnSpc>
            </a:pPr>
            <a:r>
              <a:rPr lang="sl-SI" dirty="0"/>
              <a:t>Rešitev vsake naloge je </a:t>
            </a:r>
            <a:r>
              <a:rPr lang="sl-SI" dirty="0">
                <a:latin typeface="+mj-lt"/>
              </a:rPr>
              <a:t>1</a:t>
            </a:r>
            <a:r>
              <a:rPr lang="sl-SI" dirty="0"/>
              <a:t> beseda. Na primer: opis.</a:t>
            </a:r>
          </a:p>
          <a:p>
            <a:pPr>
              <a:lnSpc>
                <a:spcPct val="150000"/>
              </a:lnSpc>
            </a:pPr>
            <a:r>
              <a:rPr lang="sl-SI" dirty="0"/>
              <a:t>V zvezek boš po vrsti zapisal(a) samo rešitve (besede) in v vsaki besedi obkrožila ali podčrtala tisto črko, ki bo zapisana v navodilu.</a:t>
            </a:r>
          </a:p>
          <a:p>
            <a:pPr>
              <a:lnSpc>
                <a:spcPct val="150000"/>
              </a:lnSpc>
            </a:pPr>
            <a:r>
              <a:rPr lang="sl-SI" dirty="0"/>
              <a:t>Primer: v besedi opis obkroži 2. črko. 		O</a:t>
            </a:r>
            <a:r>
              <a:rPr lang="sl-SI" u="sng" dirty="0"/>
              <a:t>P</a:t>
            </a:r>
            <a:r>
              <a:rPr lang="sl-SI" dirty="0"/>
              <a:t>IS</a:t>
            </a:r>
          </a:p>
          <a:p>
            <a:pPr>
              <a:lnSpc>
                <a:spcPct val="150000"/>
              </a:lnSpc>
            </a:pPr>
            <a:r>
              <a:rPr lang="sl-SI" dirty="0"/>
              <a:t>Predlagam, da rešitve pišeš s svinčnikom z velikimi tiskanimi črkami.</a:t>
            </a:r>
          </a:p>
        </p:txBody>
      </p:sp>
    </p:spTree>
    <p:extLst>
      <p:ext uri="{BB962C8B-B14F-4D97-AF65-F5344CB8AC3E}">
        <p14:creationId xmlns:p14="http://schemas.microsoft.com/office/powerpoint/2010/main" val="4028911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sl-SI" dirty="0"/>
              <a:t>Obkrožene črke boš po vrsti izpisal(a). Če si nalogo rešil(a) pravilno, boš zapisala smiselno geslo.</a:t>
            </a:r>
          </a:p>
          <a:p>
            <a:pPr>
              <a:lnSpc>
                <a:spcPct val="150000"/>
              </a:lnSpc>
            </a:pPr>
            <a:r>
              <a:rPr lang="sl-SI" dirty="0"/>
              <a:t>To geslo lahko fotografiraš in mi ga pošlješ ali pa mi ga zapišeš v elektronsko sporočilo.</a:t>
            </a:r>
          </a:p>
          <a:p>
            <a:pPr>
              <a:lnSpc>
                <a:spcPct val="150000"/>
              </a:lnSpc>
            </a:pPr>
            <a:endParaRPr lang="sl-SI" dirty="0"/>
          </a:p>
          <a:p>
            <a:pPr>
              <a:lnSpc>
                <a:spcPct val="150000"/>
              </a:lnSpc>
            </a:pPr>
            <a:r>
              <a:rPr lang="sl-SI" dirty="0"/>
              <a:t>USPEŠNO REŠEVANJE TI ŽELIM!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56807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1. naloga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32500" lnSpcReduction="20000"/>
          </a:bodyPr>
          <a:lstStyle/>
          <a:p>
            <a:pPr>
              <a:lnSpc>
                <a:spcPct val="150000"/>
              </a:lnSpc>
            </a:pPr>
            <a:r>
              <a:rPr lang="sl-SI" sz="7400" dirty="0"/>
              <a:t>Preberi besedilo in ugotovi, kako imenujemo to besedilo. Rešitev zapiši v zvezek in obkroži ali podčrtaj 2. črko.</a:t>
            </a:r>
          </a:p>
          <a:p>
            <a:pPr marL="0" indent="0">
              <a:lnSpc>
                <a:spcPct val="150000"/>
              </a:lnSpc>
              <a:buNone/>
            </a:pPr>
            <a:endParaRPr lang="sl-SI" dirty="0"/>
          </a:p>
          <a:p>
            <a:pPr marL="0" indent="0">
              <a:lnSpc>
                <a:spcPct val="150000"/>
              </a:lnSpc>
              <a:buNone/>
            </a:pPr>
            <a:endParaRPr lang="sl-SI" dirty="0"/>
          </a:p>
          <a:p>
            <a:pPr marL="0" indent="0">
              <a:lnSpc>
                <a:spcPct val="150000"/>
              </a:lnSpc>
              <a:buNone/>
            </a:pPr>
            <a:r>
              <a:rPr lang="sl-SI" sz="4600" dirty="0"/>
              <a:t>NAGRADE ZA MLADE </a:t>
            </a:r>
            <a:r>
              <a:rPr lang="sl-SI" sz="4600" dirty="0" err="1"/>
              <a:t>USTVARJALCE				Skvarčepis</a:t>
            </a:r>
            <a:r>
              <a:rPr lang="sl-SI" sz="4600" dirty="0"/>
              <a:t>, 4. 4. 2017</a:t>
            </a:r>
          </a:p>
          <a:p>
            <a:pPr marL="0" indent="0">
              <a:lnSpc>
                <a:spcPct val="120000"/>
              </a:lnSpc>
              <a:buNone/>
            </a:pPr>
            <a:endParaRPr lang="sl-SI" sz="4600" dirty="0"/>
          </a:p>
          <a:p>
            <a:pPr marL="0" indent="0">
              <a:lnSpc>
                <a:spcPct val="150000"/>
              </a:lnSpc>
              <a:buNone/>
            </a:pPr>
            <a:r>
              <a:rPr lang="sl-SI" sz="4600" dirty="0"/>
              <a:t>Zagorje, 3. april 2017. Na Osnovni šoli Ivana Skvarče so v ponedeljek podelili priznanja za najboljša likovna dela. Na natečaju so lahko sodelovali vsi učenci od 1. do 9. razreda.</a:t>
            </a:r>
          </a:p>
          <a:p>
            <a:pPr marL="0" indent="0">
              <a:lnSpc>
                <a:spcPct val="120000"/>
              </a:lnSpc>
              <a:buNone/>
            </a:pPr>
            <a:endParaRPr lang="sl-SI" sz="4600" dirty="0"/>
          </a:p>
          <a:p>
            <a:pPr marL="0" indent="0">
              <a:lnSpc>
                <a:spcPct val="150000"/>
              </a:lnSpc>
              <a:buNone/>
            </a:pPr>
            <a:r>
              <a:rPr lang="sl-SI" sz="4600" dirty="0"/>
              <a:t>V šolski telovadnici so včeraj pripravili prireditev ob zaključku likovnega natečaja. Na prireditvi so nastopili učenci od 3. do 5. razreda. Komisija, ki so jo sestavljale 3 učiteljice in ravnateljica, je priznanja podelila 9 učencem. Nagrajeni učenci bodo odšli na izlet v Portorož.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sz="4600" dirty="0"/>
              <a:t>Vsi sodelujoči so se strinjali, da je bilo zabavno in da bodo sodelovali tudi naslednje leto.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sz="4600" dirty="0"/>
              <a:t>								M.L.</a:t>
            </a:r>
          </a:p>
          <a:p>
            <a:pPr marL="0" indent="0">
              <a:lnSpc>
                <a:spcPct val="150000"/>
              </a:lnSpc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2990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2. naloga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l-SI" sz="2400" dirty="0"/>
              <a:t>Kako rečemo besedam, ki imajo enak ali podoben pomen? Rešitev zapiši v zvezek in obkroži ali podčrtaj </a:t>
            </a:r>
            <a:r>
              <a:rPr lang="sl-SI" sz="2400" dirty="0">
                <a:latin typeface="+mj-lt"/>
              </a:rPr>
              <a:t>1</a:t>
            </a:r>
            <a:r>
              <a:rPr lang="sl-SI" sz="2400" dirty="0"/>
              <a:t>. črko.</a:t>
            </a:r>
          </a:p>
          <a:p>
            <a:pPr>
              <a:lnSpc>
                <a:spcPct val="150000"/>
              </a:lnSpc>
            </a:pPr>
            <a:r>
              <a:rPr lang="sl-SI" sz="2400" dirty="0"/>
              <a:t>Primeri za pomoč: 	piškot – keks</a:t>
            </a:r>
          </a:p>
          <a:p>
            <a:pPr marL="594360" lvl="2" indent="0">
              <a:lnSpc>
                <a:spcPct val="150000"/>
              </a:lnSpc>
              <a:buNone/>
            </a:pPr>
            <a:r>
              <a:rPr lang="sl-SI" sz="2400" dirty="0"/>
              <a:t>			roža – cvetlica</a:t>
            </a:r>
          </a:p>
          <a:p>
            <a:pPr marL="594360" lvl="2" indent="0">
              <a:lnSpc>
                <a:spcPct val="150000"/>
              </a:lnSpc>
              <a:buNone/>
            </a:pPr>
            <a:r>
              <a:rPr lang="sl-SI" sz="2400" dirty="0"/>
              <a:t>			ati – oči</a:t>
            </a:r>
          </a:p>
          <a:p>
            <a:pPr marL="594360" lvl="2" indent="0">
              <a:lnSpc>
                <a:spcPct val="150000"/>
              </a:lnSpc>
              <a:buNone/>
            </a:pPr>
            <a:endParaRPr lang="sl-SI" sz="2400" dirty="0"/>
          </a:p>
          <a:p>
            <a:pPr marL="594360" lvl="2" indent="0">
              <a:lnSpc>
                <a:spcPct val="150000"/>
              </a:lnSpc>
              <a:buNone/>
            </a:pP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2784388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3. naloga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sl-SI" sz="2400" dirty="0"/>
              <a:t>Preberi besedilo in ugotovi, kako imenujemo to besedilo. Rešitev zapiši v zvezek in obkroži ali podčrtaj 4. črko.</a:t>
            </a:r>
          </a:p>
          <a:p>
            <a:pPr>
              <a:lnSpc>
                <a:spcPct val="150000"/>
              </a:lnSpc>
            </a:pPr>
            <a:endParaRPr lang="sl-SI" sz="2400" dirty="0"/>
          </a:p>
          <a:p>
            <a:pPr marL="0" indent="0">
              <a:lnSpc>
                <a:spcPct val="150000"/>
              </a:lnSpc>
              <a:buNone/>
            </a:pPr>
            <a:r>
              <a:rPr lang="sl-SI" sz="2400" dirty="0"/>
              <a:t>					</a:t>
            </a:r>
            <a:r>
              <a:rPr lang="sl-SI" sz="1800" dirty="0"/>
              <a:t>	           Zagorje, 15. 3. 2020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sz="1800" dirty="0"/>
              <a:t>Učenke in učenci 3. b,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sz="1800" dirty="0"/>
              <a:t>čestitamo vam za odlično predstavo in doseženo 2. mesto na tekmovanju gledaliških skupin.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sz="1800" dirty="0"/>
              <a:t>					                    Učenci in učiteljice šole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2781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4. naloga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l-SI" sz="2400" dirty="0"/>
              <a:t>Kako rečemo takim besedam:  sonček, oblaček, kruhek, drevesce, hišica, mizica …</a:t>
            </a:r>
          </a:p>
          <a:p>
            <a:pPr>
              <a:lnSpc>
                <a:spcPct val="150000"/>
              </a:lnSpc>
            </a:pPr>
            <a:r>
              <a:rPr lang="sl-SI" sz="2400" dirty="0"/>
              <a:t>Rešitev zapiši v zvezek in obkroži ali podčrtaj zadnjo črko.</a:t>
            </a:r>
          </a:p>
        </p:txBody>
      </p:sp>
    </p:spTree>
    <p:extLst>
      <p:ext uri="{BB962C8B-B14F-4D97-AF65-F5344CB8AC3E}">
        <p14:creationId xmlns:p14="http://schemas.microsoft.com/office/powerpoint/2010/main" val="312488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5. naloga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sl-SI" sz="2400" dirty="0"/>
              <a:t>Kako imenujemo besede, ki imajo nižji, ožji pomen? V primerih so zapisane </a:t>
            </a:r>
            <a:r>
              <a:rPr lang="sl-SI" sz="2400" b="1" dirty="0"/>
              <a:t>odebeljeno</a:t>
            </a:r>
            <a:r>
              <a:rPr lang="sl-SI" sz="2400" dirty="0"/>
              <a:t>.</a:t>
            </a:r>
          </a:p>
          <a:p>
            <a:pPr marL="0" indent="0">
              <a:lnSpc>
                <a:spcPct val="110000"/>
              </a:lnSpc>
              <a:buNone/>
            </a:pPr>
            <a:endParaRPr lang="sl-SI" sz="2400" dirty="0"/>
          </a:p>
          <a:p>
            <a:pPr marL="0" indent="0">
              <a:buNone/>
            </a:pPr>
            <a:r>
              <a:rPr lang="sl-SI" sz="2400" dirty="0"/>
              <a:t>Primeri za pomoč: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sz="2400" dirty="0"/>
              <a:t>Žival: </a:t>
            </a:r>
            <a:r>
              <a:rPr lang="sl-SI" sz="2400" b="1" dirty="0"/>
              <a:t>konj, krava, pes, mačka.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sz="2400" dirty="0"/>
              <a:t>Pijača: </a:t>
            </a:r>
            <a:r>
              <a:rPr lang="sl-SI" sz="2400" b="1" dirty="0"/>
              <a:t>sok, voda, limonada, čaj.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sz="2400" dirty="0"/>
              <a:t>Oblačila: </a:t>
            </a:r>
            <a:r>
              <a:rPr lang="sl-SI" sz="2400" b="1" dirty="0"/>
              <a:t>majica, krilo, hlače, pulover.</a:t>
            </a:r>
            <a:endParaRPr lang="sl-SI" sz="2400" dirty="0"/>
          </a:p>
          <a:p>
            <a:pPr marL="0" indent="0">
              <a:lnSpc>
                <a:spcPct val="110000"/>
              </a:lnSpc>
              <a:buNone/>
            </a:pPr>
            <a:endParaRPr lang="sl-SI" sz="2400" b="1" dirty="0"/>
          </a:p>
          <a:p>
            <a:pPr>
              <a:lnSpc>
                <a:spcPct val="150000"/>
              </a:lnSpc>
            </a:pPr>
            <a:r>
              <a:rPr lang="sl-SI" sz="2400" dirty="0"/>
              <a:t>Rešitev zapiši v zvezek in obkroži ali podčrtaj 8. črko.</a:t>
            </a:r>
          </a:p>
          <a:p>
            <a:pPr>
              <a:lnSpc>
                <a:spcPct val="150000"/>
              </a:lnSpc>
            </a:pPr>
            <a:endParaRPr lang="sl-SI" b="1" dirty="0"/>
          </a:p>
          <a:p>
            <a:pPr>
              <a:lnSpc>
                <a:spcPct val="150000"/>
              </a:lnSpc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63709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6. naloga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sl-SI" sz="2400" dirty="0"/>
              <a:t>Preberi besedilo in ugotovi, kako imenujemo to besedilo. Rešitev zapiši v zvezek in obkroži ali podčrtaj 5. črko.</a:t>
            </a:r>
          </a:p>
          <a:p>
            <a:pPr>
              <a:lnSpc>
                <a:spcPct val="150000"/>
              </a:lnSpc>
            </a:pPr>
            <a:endParaRPr lang="sl-SI" sz="2400" dirty="0"/>
          </a:p>
          <a:p>
            <a:pPr marL="0" indent="0">
              <a:lnSpc>
                <a:spcPct val="150000"/>
              </a:lnSpc>
              <a:buNone/>
            </a:pPr>
            <a:r>
              <a:rPr lang="sl-SI" sz="2400" dirty="0"/>
              <a:t>					  </a:t>
            </a:r>
            <a:r>
              <a:rPr lang="sl-SI" sz="1800" dirty="0"/>
              <a:t> Zagorje ob Savi,  8. 4. 2020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sz="1800" dirty="0"/>
              <a:t>Draga teta Breda,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sz="1800" dirty="0"/>
              <a:t>za 50. rojstni dan ti želim vse najboljše, veliko zdravja in dobrega počutja.</a:t>
            </a:r>
          </a:p>
          <a:p>
            <a:pPr marL="0" indent="0">
              <a:lnSpc>
                <a:spcPct val="150000"/>
              </a:lnSpc>
              <a:buNone/>
            </a:pPr>
            <a:endParaRPr lang="sl-SI" sz="1800" dirty="0"/>
          </a:p>
          <a:p>
            <a:pPr marL="0" indent="0">
              <a:lnSpc>
                <a:spcPct val="150000"/>
              </a:lnSpc>
              <a:buNone/>
            </a:pPr>
            <a:r>
              <a:rPr lang="sl-SI" sz="1800" dirty="0"/>
              <a:t>						       Tvoja nečakinja Mojca  </a:t>
            </a:r>
          </a:p>
        </p:txBody>
      </p:sp>
    </p:spTree>
    <p:extLst>
      <p:ext uri="{BB962C8B-B14F-4D97-AF65-F5344CB8AC3E}">
        <p14:creationId xmlns:p14="http://schemas.microsoft.com/office/powerpoint/2010/main" val="41570697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zvor">
  <a:themeElements>
    <a:clrScheme name="Izvor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Izvor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zvo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78</TotalTime>
  <Words>886</Words>
  <Application>Microsoft Office PowerPoint</Application>
  <PresentationFormat>Diaprojekcija na zaslonu (4:3)</PresentationFormat>
  <Paragraphs>92</Paragraphs>
  <Slides>14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14</vt:i4>
      </vt:variant>
    </vt:vector>
  </HeadingPairs>
  <TitlesOfParts>
    <vt:vector size="19" baseType="lpstr">
      <vt:lpstr>Bookman Old Style</vt:lpstr>
      <vt:lpstr>Gill Sans MT</vt:lpstr>
      <vt:lpstr>Wingdings</vt:lpstr>
      <vt:lpstr>Wingdings 3</vt:lpstr>
      <vt:lpstr>Izvor</vt:lpstr>
      <vt:lpstr>PONOVIMO</vt:lpstr>
      <vt:lpstr>POZORNO PREBERI NAVODILA</vt:lpstr>
      <vt:lpstr>PowerPointova predstavitev</vt:lpstr>
      <vt:lpstr>1. naloga</vt:lpstr>
      <vt:lpstr>2. naloga</vt:lpstr>
      <vt:lpstr>3. naloga</vt:lpstr>
      <vt:lpstr>4. naloga</vt:lpstr>
      <vt:lpstr>5. naloga</vt:lpstr>
      <vt:lpstr>6. naloga</vt:lpstr>
      <vt:lpstr>7. naloga</vt:lpstr>
      <vt:lpstr>8. naloga</vt:lpstr>
      <vt:lpstr>9. naloga</vt:lpstr>
      <vt:lpstr>10. naloga</vt:lpstr>
      <vt:lpstr>REŠITEV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PONOVIMO</dc:title>
  <dc:creator>Windows User</dc:creator>
  <cp:lastModifiedBy>Urška Omahna</cp:lastModifiedBy>
  <cp:revision>10</cp:revision>
  <dcterms:created xsi:type="dcterms:W3CDTF">2020-04-08T05:17:27Z</dcterms:created>
  <dcterms:modified xsi:type="dcterms:W3CDTF">2020-04-08T08:05:10Z</dcterms:modified>
</cp:coreProperties>
</file>