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2uoVcjDtZ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9t0nGVeZy4&amp;list=RDTAiOdFOt4iI&amp;index=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247769-BF5A-437A-B065-03BEE167D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8918" y="1544715"/>
            <a:ext cx="8561747" cy="1145220"/>
          </a:xfrm>
        </p:spPr>
        <p:txBody>
          <a:bodyPr>
            <a:normAutofit/>
          </a:bodyPr>
          <a:lstStyle/>
          <a:p>
            <a:r>
              <a:rPr lang="sl-SI" dirty="0"/>
              <a:t>BANAHA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AF85CC-F115-41FC-9CCF-B354A07EF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3098308"/>
            <a:ext cx="8561746" cy="1410518"/>
          </a:xfrm>
        </p:spPr>
        <p:txBody>
          <a:bodyPr>
            <a:normAutofit fontScale="85000" lnSpcReduction="10000"/>
          </a:bodyPr>
          <a:lstStyle/>
          <a:p>
            <a:r>
              <a:rPr lang="sl-SI" dirty="0" err="1"/>
              <a:t>Živjo</a:t>
            </a:r>
            <a:r>
              <a:rPr lang="sl-SI" dirty="0"/>
              <a:t>, pevci!</a:t>
            </a:r>
          </a:p>
          <a:p>
            <a:r>
              <a:rPr lang="sl-SI" dirty="0"/>
              <a:t>na tokratni pevski vaji boš spoznal/a afriško ljudsko pesem.</a:t>
            </a:r>
          </a:p>
          <a:p>
            <a:r>
              <a:rPr lang="sl-SI" dirty="0"/>
              <a:t>V spodnji povezavi boš slišal samo instrumentalno izvedbo, brez petja. </a:t>
            </a:r>
            <a:endParaRPr lang="en-US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1F11CE50-9AF0-499B-83B0-156D4B5488D4}"/>
              </a:ext>
            </a:extLst>
          </p:cNvPr>
          <p:cNvSpPr/>
          <p:nvPr/>
        </p:nvSpPr>
        <p:spPr>
          <a:xfrm>
            <a:off x="2493106" y="4943953"/>
            <a:ext cx="5222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https://www.youtube.com/watch?v=s2uoVcjDtZ4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7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85EE48-F0F8-4E19-BC86-D0DBF9A7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Banaha</a:t>
            </a:r>
            <a:r>
              <a:rPr lang="sl-SI" dirty="0"/>
              <a:t> je pesem, ki se poje v kanonu (več skupin poje isto melodijo v zamiku).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C1A73D-40C0-4AF3-8739-A536FD3F1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Najprej jo poslušaj in zraven spremljaj zapis teksta.</a:t>
            </a:r>
          </a:p>
          <a:p>
            <a:pPr marL="0" indent="0">
              <a:buNone/>
            </a:pP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Si – si, si – si, do-la-da, </a:t>
            </a:r>
            <a:r>
              <a:rPr lang="sl-SI" dirty="0" err="1"/>
              <a:t>Yaku</a:t>
            </a:r>
            <a:r>
              <a:rPr lang="sl-SI" dirty="0"/>
              <a:t> sine </a:t>
            </a:r>
            <a:r>
              <a:rPr lang="sl-SI" dirty="0" err="1"/>
              <a:t>ladu</a:t>
            </a:r>
            <a:r>
              <a:rPr lang="sl-SI" dirty="0"/>
              <a:t> </a:t>
            </a:r>
            <a:r>
              <a:rPr lang="sl-SI" dirty="0" err="1"/>
              <a:t>banaha</a:t>
            </a:r>
            <a:r>
              <a:rPr lang="sl-SI" dirty="0"/>
              <a:t>. (2x)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err="1"/>
              <a:t>Banaha</a:t>
            </a:r>
            <a:r>
              <a:rPr lang="sl-SI" dirty="0"/>
              <a:t>, </a:t>
            </a:r>
            <a:r>
              <a:rPr lang="sl-SI" dirty="0" err="1"/>
              <a:t>banaha</a:t>
            </a:r>
            <a:r>
              <a:rPr lang="sl-SI" dirty="0"/>
              <a:t>, </a:t>
            </a:r>
            <a:r>
              <a:rPr lang="sl-SI" dirty="0" err="1"/>
              <a:t>Yaku</a:t>
            </a:r>
            <a:r>
              <a:rPr lang="sl-SI" dirty="0"/>
              <a:t> sine </a:t>
            </a:r>
            <a:r>
              <a:rPr lang="sl-SI" dirty="0" err="1"/>
              <a:t>ladu</a:t>
            </a:r>
            <a:r>
              <a:rPr lang="sl-SI" dirty="0"/>
              <a:t> </a:t>
            </a:r>
            <a:r>
              <a:rPr lang="sl-SI" dirty="0" err="1"/>
              <a:t>banaha</a:t>
            </a:r>
            <a:r>
              <a:rPr lang="sl-SI" dirty="0"/>
              <a:t>. (2x)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Ha, </a:t>
            </a:r>
            <a:r>
              <a:rPr lang="sl-SI" dirty="0" err="1"/>
              <a:t>banaha</a:t>
            </a:r>
            <a:r>
              <a:rPr lang="sl-SI" dirty="0"/>
              <a:t>, </a:t>
            </a:r>
            <a:r>
              <a:rPr lang="sl-SI" dirty="0" err="1"/>
              <a:t>Yaku</a:t>
            </a:r>
            <a:r>
              <a:rPr lang="sl-SI" dirty="0"/>
              <a:t> sine </a:t>
            </a:r>
            <a:r>
              <a:rPr lang="sl-SI" dirty="0" err="1"/>
              <a:t>ladu</a:t>
            </a:r>
            <a:r>
              <a:rPr lang="sl-SI" dirty="0"/>
              <a:t> </a:t>
            </a:r>
            <a:r>
              <a:rPr lang="sl-SI" dirty="0" err="1"/>
              <a:t>banaha</a:t>
            </a:r>
            <a:r>
              <a:rPr lang="sl-SI" dirty="0"/>
              <a:t> (2x).</a:t>
            </a:r>
          </a:p>
          <a:p>
            <a:pPr marL="0" indent="0">
              <a:buNone/>
            </a:pPr>
            <a:r>
              <a:rPr lang="sl-SI" sz="2600" dirty="0"/>
              <a:t>Številke pomenijo </a:t>
            </a:r>
            <a:r>
              <a:rPr lang="sl-SI" sz="2600" dirty="0">
                <a:solidFill>
                  <a:srgbClr val="FF0000"/>
                </a:solidFill>
              </a:rPr>
              <a:t>VSTOP</a:t>
            </a:r>
            <a:r>
              <a:rPr lang="sl-SI" sz="2600" dirty="0"/>
              <a:t> naslednje skupine.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300" i="1" dirty="0"/>
              <a:t>Preprost prevod: besedna igra o banani, ki jo </a:t>
            </a:r>
            <a:r>
              <a:rPr lang="sl-SI" sz="1300" i="1" dirty="0" err="1"/>
              <a:t>Yaku</a:t>
            </a:r>
            <a:r>
              <a:rPr lang="sl-SI" sz="1300" i="1" dirty="0"/>
              <a:t> zaluča v rdeč klobuk svoje tete.</a:t>
            </a:r>
          </a:p>
        </p:txBody>
      </p:sp>
      <p:pic>
        <p:nvPicPr>
          <p:cNvPr id="1028" name="Picture 4" descr="Go Bananas! | San Diego Zoo Kids">
            <a:extLst>
              <a:ext uri="{FF2B5EF4-FFF2-40B4-BE49-F238E27FC236}">
                <a16:creationId xmlns:a16="http://schemas.microsoft.com/office/drawing/2014/main" id="{6164974E-1871-4F6B-B63D-6B2C623E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80" y="2081196"/>
            <a:ext cx="2403138" cy="19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D523AD90-639F-4545-B793-AB04E700F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3862" y="19358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FBD4A-FEB2-4EF8-A818-B361E47E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74" y="378392"/>
            <a:ext cx="9520158" cy="587718"/>
          </a:xfrm>
        </p:spPr>
        <p:txBody>
          <a:bodyPr/>
          <a:lstStyle/>
          <a:p>
            <a:r>
              <a:rPr lang="sl-SI" dirty="0"/>
              <a:t>Če si vešč z notnim zapisom, si lahko pomagaš! </a:t>
            </a:r>
            <a:endParaRPr lang="en-US" dirty="0"/>
          </a:p>
        </p:txBody>
      </p:sp>
      <p:pic>
        <p:nvPicPr>
          <p:cNvPr id="1026" name="Picture 2" descr="Banaha - Congolese Children's Songs - Democratic Republic of the Congo -  Mama Lisa's World: Children's Songs and Rhymes from Around the World">
            <a:extLst>
              <a:ext uri="{FF2B5EF4-FFF2-40B4-BE49-F238E27FC236}">
                <a16:creationId xmlns:a16="http://schemas.microsoft.com/office/drawing/2014/main" id="{B9C48C00-372E-4226-A27A-4F38DF8DC9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"/>
          <a:stretch/>
        </p:blipFill>
        <p:spPr bwMode="auto">
          <a:xfrm>
            <a:off x="3707024" y="966111"/>
            <a:ext cx="5193258" cy="58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1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3C7D08-520B-4AD6-A3F9-A0FDEE6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75" y="807869"/>
            <a:ext cx="9520158" cy="4125316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r>
              <a:rPr lang="sl-SI" dirty="0"/>
              <a:t>TVOJA NALOGA: </a:t>
            </a:r>
            <a:br>
              <a:rPr lang="sl-SI" dirty="0"/>
            </a:br>
            <a:br>
              <a:rPr lang="sl-SI" dirty="0"/>
            </a:br>
            <a:r>
              <a:rPr lang="sl-SI" dirty="0"/>
              <a:t>1. nauči se celo pesem samostojno – pomeni, da jo zapoješ brez moje pomoči (brez posnetka)</a:t>
            </a:r>
            <a:br>
              <a:rPr lang="en-US" dirty="0"/>
            </a:br>
            <a:br>
              <a:rPr lang="sl-SI" dirty="0"/>
            </a:br>
            <a:r>
              <a:rPr lang="sl-SI" dirty="0"/>
              <a:t>2. zapoj celo pesem skupaj s posnetkom</a:t>
            </a:r>
            <a:br>
              <a:rPr lang="sl-SI" dirty="0"/>
            </a:br>
            <a:br>
              <a:rPr lang="sl-SI" dirty="0"/>
            </a:br>
            <a:r>
              <a:rPr lang="sl-SI" dirty="0"/>
              <a:t>3. zapoj s posnetkom tako, da vstopiš začetek pesmi/ kanona, ko je na posnetku št. 2 (tekst: „</a:t>
            </a:r>
            <a:r>
              <a:rPr lang="sl-SI" dirty="0" err="1"/>
              <a:t>Banaha</a:t>
            </a:r>
            <a:r>
              <a:rPr lang="sl-SI" dirty="0"/>
              <a:t>…)</a:t>
            </a:r>
            <a:br>
              <a:rPr lang="sl-SI" dirty="0"/>
            </a:b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AAF8FE-5EFB-47E1-A761-CB3EF876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675" y="4933185"/>
            <a:ext cx="9520158" cy="941533"/>
          </a:xfrm>
        </p:spPr>
        <p:txBody>
          <a:bodyPr>
            <a:normAutofit fontScale="92500"/>
          </a:bodyPr>
          <a:lstStyle/>
          <a:p>
            <a:r>
              <a:rPr lang="sl-SI" dirty="0"/>
              <a:t>Kako zveni v kanonu, si oglej spodnji posnetek:</a:t>
            </a:r>
          </a:p>
          <a:p>
            <a:r>
              <a:rPr lang="en-US" dirty="0">
                <a:hlinkClick r:id="rId2"/>
              </a:rPr>
              <a:t>https://www.youtube.com/watch?v=E9t0nGVeZy4&amp;list=RDTAiOdFOt4iI&amp;index=5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1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740175-4737-4DAB-B56E-76EDAD5D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64" y="834501"/>
            <a:ext cx="9520158" cy="1820815"/>
          </a:xfrm>
        </p:spPr>
        <p:txBody>
          <a:bodyPr>
            <a:normAutofit fontScale="90000"/>
          </a:bodyPr>
          <a:lstStyle/>
          <a:p>
            <a:r>
              <a:rPr lang="sl-SI" dirty="0"/>
              <a:t>UPAM, DA TI JE ŠLO! </a:t>
            </a:r>
            <a:br>
              <a:rPr lang="sl-SI" dirty="0"/>
            </a:br>
            <a:br>
              <a:rPr lang="sl-SI" dirty="0"/>
            </a:br>
            <a:r>
              <a:rPr lang="sl-SI" dirty="0"/>
              <a:t>Uspešen/na boš, ko ti uspe zapeti kanon vsaj dvakrat.</a:t>
            </a:r>
            <a:br>
              <a:rPr lang="sl-SI" dirty="0"/>
            </a:br>
            <a:endParaRPr lang="en-US" dirty="0"/>
          </a:p>
        </p:txBody>
      </p:sp>
      <p:pic>
        <p:nvPicPr>
          <p:cNvPr id="4" name="Picture 2" descr="Happy Kid Cartoon | Clipart | Cartoon kids, Kids clipart, Happy kids">
            <a:extLst>
              <a:ext uri="{FF2B5EF4-FFF2-40B4-BE49-F238E27FC236}">
                <a16:creationId xmlns:a16="http://schemas.microsoft.com/office/drawing/2014/main" id="{DFACAA28-0044-4C6D-B4E9-D7BAC86858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7806" y="2655317"/>
            <a:ext cx="4725879" cy="317445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EBED31D-FC0E-496F-9084-B4CA884F38E4}"/>
              </a:ext>
            </a:extLst>
          </p:cNvPr>
          <p:cNvSpPr txBox="1"/>
          <p:nvPr/>
        </p:nvSpPr>
        <p:spPr>
          <a:xfrm>
            <a:off x="8593584" y="5379868"/>
            <a:ext cx="206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Učiteljica Nataša</a:t>
            </a:r>
            <a:endParaRPr lang="en-US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17745CB-8772-438C-BA6D-07E48C5810C0}"/>
              </a:ext>
            </a:extLst>
          </p:cNvPr>
          <p:cNvSpPr txBox="1"/>
          <p:nvPr/>
        </p:nvSpPr>
        <p:spPr>
          <a:xfrm>
            <a:off x="470517" y="2655316"/>
            <a:ext cx="27609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Sledijo še gibi ob petju. </a:t>
            </a:r>
          </a:p>
          <a:p>
            <a:r>
              <a:rPr lang="sl-SI" dirty="0"/>
              <a:t>O tem pa več naslednjič!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</TotalTime>
  <Words>280</Words>
  <Application>Microsoft Office PowerPoint</Application>
  <PresentationFormat>Širokozaslonsko</PresentationFormat>
  <Paragraphs>22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Palatino Linotype</vt:lpstr>
      <vt:lpstr>Galerija</vt:lpstr>
      <vt:lpstr>BANAHA</vt:lpstr>
      <vt:lpstr>Banaha je pesem, ki se poje v kanonu (več skupin poje isto melodijo v zamiku).</vt:lpstr>
      <vt:lpstr>Če si vešč z notnim zapisom, si lahko pomagaš! </vt:lpstr>
      <vt:lpstr>  TVOJA NALOGA:   1. nauči se celo pesem samostojno – pomeni, da jo zapoješ brez moje pomoči (brez posnetka)  2. zapoj celo pesem skupaj s posnetkom  3. zapoj s posnetkom tako, da vstopiš začetek pesmi/ kanona, ko je na posnetku št. 2 (tekst: „Banaha…) </vt:lpstr>
      <vt:lpstr>UPAM, DA TI JE ŠLO!   Uspešen/na boš, ko ti uspe zapeti kanon vsaj dvakrat.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BANAHA</dc:title>
  <dc:creator>neo</dc:creator>
  <cp:lastModifiedBy>neo</cp:lastModifiedBy>
  <cp:revision>10</cp:revision>
  <dcterms:created xsi:type="dcterms:W3CDTF">2020-11-25T19:12:42Z</dcterms:created>
  <dcterms:modified xsi:type="dcterms:W3CDTF">2020-11-26T15:07:12Z</dcterms:modified>
</cp:coreProperties>
</file>