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handoutMasterIdLst>
    <p:handoutMasterId r:id="rId8"/>
  </p:handoutMasterIdLst>
  <p:sldIdLst>
    <p:sldId id="256" r:id="rId2"/>
    <p:sldId id="275" r:id="rId3"/>
    <p:sldId id="276" r:id="rId4"/>
    <p:sldId id="271" r:id="rId5"/>
    <p:sldId id="278" r:id="rId6"/>
    <p:sldId id="277" r:id="rId7"/>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CC"/>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p:cViewPr varScale="1">
        <p:scale>
          <a:sx n="74" d="100"/>
          <a:sy n="74" d="100"/>
        </p:scale>
        <p:origin x="1290" y="54"/>
      </p:cViewPr>
      <p:guideLst>
        <p:guide orient="horz" pos="2160"/>
        <p:guide pos="2880"/>
      </p:guideLst>
    </p:cSldViewPr>
  </p:slideViewPr>
  <p:notesTextViewPr>
    <p:cViewPr>
      <p:scale>
        <a:sx n="100" d="100"/>
        <a:sy n="100" d="100"/>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sl-SI" smtClean="0"/>
              <a:t>Uredite slog naslova matrice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smtClean="0"/>
              <a:t>Kliknite, da uredite slog podnaslova matrice</a:t>
            </a:r>
            <a:endParaRPr lang="en-US" dirty="0"/>
          </a:p>
        </p:txBody>
      </p:sp>
      <p:sp>
        <p:nvSpPr>
          <p:cNvPr id="4" name="Date Placeholder 3"/>
          <p:cNvSpPr>
            <a:spLocks noGrp="1"/>
          </p:cNvSpPr>
          <p:nvPr>
            <p:ph type="dt" sz="half" idx="10"/>
          </p:nvPr>
        </p:nvSpPr>
        <p:spPr/>
        <p:txBody>
          <a:bodyPr/>
          <a:lstStyle>
            <a:lvl1pPr>
              <a:defRPr/>
            </a:lvl1pPr>
          </a:lstStyle>
          <a:p>
            <a:pPr>
              <a:defRPr/>
            </a:pPr>
            <a:fld id="{157111B8-FA1D-433C-93D7-F19931E5FEDB}" type="datetimeFigureOut">
              <a:rPr lang="ru-RU"/>
              <a:pPr>
                <a:defRPr/>
              </a:pPr>
              <a:t>04.04.2021</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CD354FB6-2B69-46B7-8F1D-4A4364EB2A0D}" type="slidenum">
              <a:rPr lang="ru-RU"/>
              <a:pPr>
                <a:defRPr/>
              </a:pPr>
              <a:t>‹#›</a:t>
            </a:fld>
            <a:endParaRPr lang="ru-RU"/>
          </a:p>
        </p:txBody>
      </p:sp>
    </p:spTree>
    <p:extLst>
      <p:ext uri="{BB962C8B-B14F-4D97-AF65-F5344CB8AC3E}">
        <p14:creationId xmlns:p14="http://schemas.microsoft.com/office/powerpoint/2010/main" val="267551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Uredite slog naslova matrice</a:t>
            </a:r>
            <a:endParaRPr lang="en-US" dirty="0"/>
          </a:p>
        </p:txBody>
      </p:sp>
      <p:sp>
        <p:nvSpPr>
          <p:cNvPr id="3" name="Vertical Text Placeholder 2"/>
          <p:cNvSpPr>
            <a:spLocks noGrp="1"/>
          </p:cNvSpPr>
          <p:nvPr>
            <p:ph type="body" orient="vert" idx="1"/>
          </p:nvPr>
        </p:nvSpPr>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p:txBody>
          <a:bodyPr/>
          <a:lstStyle>
            <a:lvl1pPr>
              <a:defRPr/>
            </a:lvl1pPr>
          </a:lstStyle>
          <a:p>
            <a:pPr>
              <a:defRPr/>
            </a:pPr>
            <a:fld id="{4BE64BE4-CB3D-4230-9F7D-E8BFE76EC47A}" type="datetimeFigureOut">
              <a:rPr lang="ru-RU"/>
              <a:pPr>
                <a:defRPr/>
              </a:pPr>
              <a:t>04.04.2021</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572ABB78-3634-492C-AE08-473BC288AF41}" type="slidenum">
              <a:rPr lang="ru-RU"/>
              <a:pPr>
                <a:defRPr/>
              </a:pPr>
              <a:t>‹#›</a:t>
            </a:fld>
            <a:endParaRPr lang="ru-RU"/>
          </a:p>
        </p:txBody>
      </p:sp>
    </p:spTree>
    <p:extLst>
      <p:ext uri="{BB962C8B-B14F-4D97-AF65-F5344CB8AC3E}">
        <p14:creationId xmlns:p14="http://schemas.microsoft.com/office/powerpoint/2010/main" val="21818868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sl-SI" smtClean="0"/>
              <a:t>Uredite slog naslova matrice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p:txBody>
          <a:bodyPr/>
          <a:lstStyle>
            <a:lvl1pPr>
              <a:defRPr/>
            </a:lvl1pPr>
          </a:lstStyle>
          <a:p>
            <a:pPr>
              <a:defRPr/>
            </a:pPr>
            <a:fld id="{E6C45208-AB0A-421B-BF6E-4FDA4783FBC2}" type="datetimeFigureOut">
              <a:rPr lang="ru-RU"/>
              <a:pPr>
                <a:defRPr/>
              </a:pPr>
              <a:t>04.04.2021</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8B9FA1A7-BF3D-476D-99ED-A0D1305728C0}" type="slidenum">
              <a:rPr lang="ru-RU"/>
              <a:pPr>
                <a:defRPr/>
              </a:pPr>
              <a:t>‹#›</a:t>
            </a:fld>
            <a:endParaRPr lang="ru-RU"/>
          </a:p>
        </p:txBody>
      </p:sp>
    </p:spTree>
    <p:extLst>
      <p:ext uri="{BB962C8B-B14F-4D97-AF65-F5344CB8AC3E}">
        <p14:creationId xmlns:p14="http://schemas.microsoft.com/office/powerpoint/2010/main" val="3671334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Uredite slog naslova matrice</a:t>
            </a:r>
            <a:endParaRPr lang="en-US" dirty="0"/>
          </a:p>
        </p:txBody>
      </p:sp>
      <p:sp>
        <p:nvSpPr>
          <p:cNvPr id="3" name="Content Placeholder 2"/>
          <p:cNvSpPr>
            <a:spLocks noGrp="1"/>
          </p:cNvSpPr>
          <p:nvPr>
            <p:ph idx="1"/>
          </p:nvPr>
        </p:nvSpPr>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p:txBody>
          <a:bodyPr/>
          <a:lstStyle>
            <a:lvl1pPr>
              <a:defRPr/>
            </a:lvl1pPr>
          </a:lstStyle>
          <a:p>
            <a:pPr>
              <a:defRPr/>
            </a:pPr>
            <a:fld id="{D08EDB3C-6A32-4C0B-85C4-E49D66D4F667}" type="datetimeFigureOut">
              <a:rPr lang="ru-RU"/>
              <a:pPr>
                <a:defRPr/>
              </a:pPr>
              <a:t>04.04.2021</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4CF69A66-A69E-46EA-9EA0-0F88D136CB2A}" type="slidenum">
              <a:rPr lang="ru-RU"/>
              <a:pPr>
                <a:defRPr/>
              </a:pPr>
              <a:t>‹#›</a:t>
            </a:fld>
            <a:endParaRPr lang="ru-RU"/>
          </a:p>
        </p:txBody>
      </p:sp>
    </p:spTree>
    <p:extLst>
      <p:ext uri="{BB962C8B-B14F-4D97-AF65-F5344CB8AC3E}">
        <p14:creationId xmlns:p14="http://schemas.microsoft.com/office/powerpoint/2010/main" val="4275118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sl-SI" smtClean="0"/>
              <a:t>Uredite slog naslova matrice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lvl1pPr>
              <a:defRPr/>
            </a:lvl1pPr>
          </a:lstStyle>
          <a:p>
            <a:pPr>
              <a:defRPr/>
            </a:pPr>
            <a:fld id="{0275434E-8F46-4D27-BB4E-B814A265E880}" type="datetimeFigureOut">
              <a:rPr lang="ru-RU"/>
              <a:pPr>
                <a:defRPr/>
              </a:pPr>
              <a:t>04.04.2021</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D7C83820-5A37-4861-BF06-92DE4C634D82}" type="slidenum">
              <a:rPr lang="ru-RU"/>
              <a:pPr>
                <a:defRPr/>
              </a:pPr>
              <a:t>‹#›</a:t>
            </a:fld>
            <a:endParaRPr lang="ru-RU"/>
          </a:p>
        </p:txBody>
      </p:sp>
    </p:spTree>
    <p:extLst>
      <p:ext uri="{BB962C8B-B14F-4D97-AF65-F5344CB8AC3E}">
        <p14:creationId xmlns:p14="http://schemas.microsoft.com/office/powerpoint/2010/main" val="9137227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Uredite slog naslova matrice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5" name="Date Placeholder 3"/>
          <p:cNvSpPr>
            <a:spLocks noGrp="1"/>
          </p:cNvSpPr>
          <p:nvPr>
            <p:ph type="dt" sz="half" idx="10"/>
          </p:nvPr>
        </p:nvSpPr>
        <p:spPr/>
        <p:txBody>
          <a:bodyPr/>
          <a:lstStyle>
            <a:lvl1pPr>
              <a:defRPr/>
            </a:lvl1pPr>
          </a:lstStyle>
          <a:p>
            <a:pPr>
              <a:defRPr/>
            </a:pPr>
            <a:fld id="{68CEE831-4B11-40C0-AFC4-C11DF4B85F06}" type="datetimeFigureOut">
              <a:rPr lang="ru-RU"/>
              <a:pPr>
                <a:defRPr/>
              </a:pPr>
              <a:t>04.04.2021</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6DEF7CA0-8877-4E37-B035-AB74821A3736}" type="slidenum">
              <a:rPr lang="ru-RU"/>
              <a:pPr>
                <a:defRPr/>
              </a:pPr>
              <a:t>‹#›</a:t>
            </a:fld>
            <a:endParaRPr lang="ru-RU"/>
          </a:p>
        </p:txBody>
      </p:sp>
    </p:spTree>
    <p:extLst>
      <p:ext uri="{BB962C8B-B14F-4D97-AF65-F5344CB8AC3E}">
        <p14:creationId xmlns:p14="http://schemas.microsoft.com/office/powerpoint/2010/main" val="19143147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sl-SI" smtClean="0"/>
              <a:t>Uredite slog naslova matrice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4" name="Content Placeholder 3"/>
          <p:cNvSpPr>
            <a:spLocks noGrp="1"/>
          </p:cNvSpPr>
          <p:nvPr>
            <p:ph sz="half" idx="2"/>
          </p:nvPr>
        </p:nvSpPr>
        <p:spPr>
          <a:xfrm>
            <a:off x="629842" y="2505075"/>
            <a:ext cx="3868340" cy="368458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6" name="Content Placeholder 5"/>
          <p:cNvSpPr>
            <a:spLocks noGrp="1"/>
          </p:cNvSpPr>
          <p:nvPr>
            <p:ph sz="quarter" idx="4"/>
          </p:nvPr>
        </p:nvSpPr>
        <p:spPr>
          <a:xfrm>
            <a:off x="4629150" y="2505075"/>
            <a:ext cx="3887391" cy="368458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7" name="Date Placeholder 3"/>
          <p:cNvSpPr>
            <a:spLocks noGrp="1"/>
          </p:cNvSpPr>
          <p:nvPr>
            <p:ph type="dt" sz="half" idx="10"/>
          </p:nvPr>
        </p:nvSpPr>
        <p:spPr/>
        <p:txBody>
          <a:bodyPr/>
          <a:lstStyle>
            <a:lvl1pPr>
              <a:defRPr/>
            </a:lvl1pPr>
          </a:lstStyle>
          <a:p>
            <a:pPr>
              <a:defRPr/>
            </a:pPr>
            <a:fld id="{CFC3BEDD-C94B-4E0B-A88B-0F67B6434642}" type="datetimeFigureOut">
              <a:rPr lang="ru-RU"/>
              <a:pPr>
                <a:defRPr/>
              </a:pPr>
              <a:t>04.04.2021</a:t>
            </a:fld>
            <a:endParaRPr lang="ru-RU"/>
          </a:p>
        </p:txBody>
      </p:sp>
      <p:sp>
        <p:nvSpPr>
          <p:cNvPr id="8" name="Footer Placeholder 4"/>
          <p:cNvSpPr>
            <a:spLocks noGrp="1"/>
          </p:cNvSpPr>
          <p:nvPr>
            <p:ph type="ftr" sz="quarter" idx="11"/>
          </p:nvPr>
        </p:nvSpPr>
        <p:spPr/>
        <p:txBody>
          <a:bodyPr/>
          <a:lstStyle>
            <a:lvl1pPr>
              <a:defRPr/>
            </a:lvl1pPr>
          </a:lstStyle>
          <a:p>
            <a:pPr>
              <a:defRPr/>
            </a:pPr>
            <a:endParaRPr lang="ru-RU"/>
          </a:p>
        </p:txBody>
      </p:sp>
      <p:sp>
        <p:nvSpPr>
          <p:cNvPr id="9" name="Slide Number Placeholder 5"/>
          <p:cNvSpPr>
            <a:spLocks noGrp="1"/>
          </p:cNvSpPr>
          <p:nvPr>
            <p:ph type="sldNum" sz="quarter" idx="12"/>
          </p:nvPr>
        </p:nvSpPr>
        <p:spPr/>
        <p:txBody>
          <a:bodyPr/>
          <a:lstStyle>
            <a:lvl1pPr>
              <a:defRPr/>
            </a:lvl1pPr>
          </a:lstStyle>
          <a:p>
            <a:pPr>
              <a:defRPr/>
            </a:pPr>
            <a:fld id="{3D59F8F3-1236-4E29-968F-605C867D7819}" type="slidenum">
              <a:rPr lang="ru-RU"/>
              <a:pPr>
                <a:defRPr/>
              </a:pPr>
              <a:t>‹#›</a:t>
            </a:fld>
            <a:endParaRPr lang="ru-RU"/>
          </a:p>
        </p:txBody>
      </p:sp>
    </p:spTree>
    <p:extLst>
      <p:ext uri="{BB962C8B-B14F-4D97-AF65-F5344CB8AC3E}">
        <p14:creationId xmlns:p14="http://schemas.microsoft.com/office/powerpoint/2010/main" val="708227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Uredite slog naslova matrice</a:t>
            </a:r>
            <a:endParaRPr lang="en-US" dirty="0"/>
          </a:p>
        </p:txBody>
      </p:sp>
      <p:sp>
        <p:nvSpPr>
          <p:cNvPr id="3" name="Date Placeholder 3"/>
          <p:cNvSpPr>
            <a:spLocks noGrp="1"/>
          </p:cNvSpPr>
          <p:nvPr>
            <p:ph type="dt" sz="half" idx="10"/>
          </p:nvPr>
        </p:nvSpPr>
        <p:spPr/>
        <p:txBody>
          <a:bodyPr/>
          <a:lstStyle>
            <a:lvl1pPr>
              <a:defRPr/>
            </a:lvl1pPr>
          </a:lstStyle>
          <a:p>
            <a:pPr>
              <a:defRPr/>
            </a:pPr>
            <a:fld id="{C0D0A993-6927-451D-9AF8-AF919279E607}" type="datetimeFigureOut">
              <a:rPr lang="ru-RU"/>
              <a:pPr>
                <a:defRPr/>
              </a:pPr>
              <a:t>04.04.2021</a:t>
            </a:fld>
            <a:endParaRPr lang="ru-RU"/>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54A57F92-EFF0-4B40-966B-D8C65790D8D2}" type="slidenum">
              <a:rPr lang="ru-RU"/>
              <a:pPr>
                <a:defRPr/>
              </a:pPr>
              <a:t>‹#›</a:t>
            </a:fld>
            <a:endParaRPr lang="ru-RU"/>
          </a:p>
        </p:txBody>
      </p:sp>
    </p:spTree>
    <p:extLst>
      <p:ext uri="{BB962C8B-B14F-4D97-AF65-F5344CB8AC3E}">
        <p14:creationId xmlns:p14="http://schemas.microsoft.com/office/powerpoint/2010/main" val="31974944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A882012-ADC4-4F9B-BBE0-14F4B2736EE1}" type="datetimeFigureOut">
              <a:rPr lang="ru-RU"/>
              <a:pPr>
                <a:defRPr/>
              </a:pPr>
              <a:t>04.04.2021</a:t>
            </a:fld>
            <a:endParaRPr lang="ru-RU"/>
          </a:p>
        </p:txBody>
      </p:sp>
      <p:sp>
        <p:nvSpPr>
          <p:cNvPr id="3" name="Footer Placeholder 4"/>
          <p:cNvSpPr>
            <a:spLocks noGrp="1"/>
          </p:cNvSpPr>
          <p:nvPr>
            <p:ph type="ftr" sz="quarter" idx="11"/>
          </p:nvPr>
        </p:nvSpPr>
        <p:spPr/>
        <p:txBody>
          <a:bodyPr/>
          <a:lstStyle>
            <a:lvl1pPr>
              <a:defRPr/>
            </a:lvl1pPr>
          </a:lstStyle>
          <a:p>
            <a:pPr>
              <a:defRPr/>
            </a:pPr>
            <a:endParaRPr lang="ru-RU"/>
          </a:p>
        </p:txBody>
      </p:sp>
      <p:sp>
        <p:nvSpPr>
          <p:cNvPr id="4" name="Slide Number Placeholder 5"/>
          <p:cNvSpPr>
            <a:spLocks noGrp="1"/>
          </p:cNvSpPr>
          <p:nvPr>
            <p:ph type="sldNum" sz="quarter" idx="12"/>
          </p:nvPr>
        </p:nvSpPr>
        <p:spPr/>
        <p:txBody>
          <a:bodyPr/>
          <a:lstStyle>
            <a:lvl1pPr>
              <a:defRPr/>
            </a:lvl1pPr>
          </a:lstStyle>
          <a:p>
            <a:pPr>
              <a:defRPr/>
            </a:pPr>
            <a:fld id="{70A85BA8-FD80-40A4-B08F-A5B9EC2D0830}" type="slidenum">
              <a:rPr lang="ru-RU"/>
              <a:pPr>
                <a:defRPr/>
              </a:pPr>
              <a:t>‹#›</a:t>
            </a:fld>
            <a:endParaRPr lang="ru-RU"/>
          </a:p>
        </p:txBody>
      </p:sp>
    </p:spTree>
    <p:extLst>
      <p:ext uri="{BB962C8B-B14F-4D97-AF65-F5344CB8AC3E}">
        <p14:creationId xmlns:p14="http://schemas.microsoft.com/office/powerpoint/2010/main" val="9455049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sl-SI" smtClean="0"/>
              <a:t>Uredite slog naslova matrice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smtClean="0"/>
              <a:t>Uredite sloge besedila matrice</a:t>
            </a:r>
          </a:p>
        </p:txBody>
      </p:sp>
      <p:sp>
        <p:nvSpPr>
          <p:cNvPr id="5" name="Date Placeholder 3"/>
          <p:cNvSpPr>
            <a:spLocks noGrp="1"/>
          </p:cNvSpPr>
          <p:nvPr>
            <p:ph type="dt" sz="half" idx="10"/>
          </p:nvPr>
        </p:nvSpPr>
        <p:spPr/>
        <p:txBody>
          <a:bodyPr/>
          <a:lstStyle>
            <a:lvl1pPr>
              <a:defRPr/>
            </a:lvl1pPr>
          </a:lstStyle>
          <a:p>
            <a:pPr>
              <a:defRPr/>
            </a:pPr>
            <a:fld id="{AEE88E4E-0FD6-4BD2-8BC5-EEBB10452BA1}" type="datetimeFigureOut">
              <a:rPr lang="ru-RU"/>
              <a:pPr>
                <a:defRPr/>
              </a:pPr>
              <a:t>04.04.2021</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DAC51493-D0DA-410D-9D9B-C4671A8B574C}" type="slidenum">
              <a:rPr lang="ru-RU"/>
              <a:pPr>
                <a:defRPr/>
              </a:pPr>
              <a:t>‹#›</a:t>
            </a:fld>
            <a:endParaRPr lang="ru-RU"/>
          </a:p>
        </p:txBody>
      </p:sp>
    </p:spTree>
    <p:extLst>
      <p:ext uri="{BB962C8B-B14F-4D97-AF65-F5344CB8AC3E}">
        <p14:creationId xmlns:p14="http://schemas.microsoft.com/office/powerpoint/2010/main" val="263605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sl-SI" smtClean="0"/>
              <a:t>Uredite slog naslova matrice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sl-SI" noProof="0" smtClean="0"/>
              <a:t>Kliknite ikono, če želite dodati sliko</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smtClean="0"/>
              <a:t>Uredite sloge besedila matrice</a:t>
            </a:r>
          </a:p>
        </p:txBody>
      </p:sp>
      <p:sp>
        <p:nvSpPr>
          <p:cNvPr id="5" name="Date Placeholder 3"/>
          <p:cNvSpPr>
            <a:spLocks noGrp="1"/>
          </p:cNvSpPr>
          <p:nvPr>
            <p:ph type="dt" sz="half" idx="10"/>
          </p:nvPr>
        </p:nvSpPr>
        <p:spPr/>
        <p:txBody>
          <a:bodyPr/>
          <a:lstStyle>
            <a:lvl1pPr>
              <a:defRPr/>
            </a:lvl1pPr>
          </a:lstStyle>
          <a:p>
            <a:pPr>
              <a:defRPr/>
            </a:pPr>
            <a:fld id="{A847F8FA-8D66-46E1-8359-D27B1E7B34B4}" type="datetimeFigureOut">
              <a:rPr lang="ru-RU"/>
              <a:pPr>
                <a:defRPr/>
              </a:pPr>
              <a:t>04.04.2021</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6E4D15C2-EBD9-440D-9A45-530EB3F3BBFA}" type="slidenum">
              <a:rPr lang="ru-RU"/>
              <a:pPr>
                <a:defRPr/>
              </a:pPr>
              <a:t>‹#›</a:t>
            </a:fld>
            <a:endParaRPr lang="ru-RU"/>
          </a:p>
        </p:txBody>
      </p:sp>
    </p:spTree>
    <p:extLst>
      <p:ext uri="{BB962C8B-B14F-4D97-AF65-F5344CB8AC3E}">
        <p14:creationId xmlns:p14="http://schemas.microsoft.com/office/powerpoint/2010/main" val="3833977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alphaModFix amt="78000"/>
            <a:lum/>
          </a:blip>
          <a:srcRect/>
          <a:stretch>
            <a:fillRect l="-5000" r="-5000"/>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endParaRPr lang="en-US" altLang="ru-RU" smtClean="0"/>
          </a:p>
        </p:txBody>
      </p:sp>
      <p:sp>
        <p:nvSpPr>
          <p:cNvPr id="1027"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endParaRPr lang="en-US" altLang="ru-RU" smtClean="0"/>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126C381D-2A90-4CA5-8D48-3F318F61F7E4}" type="datetimeFigureOut">
              <a:rPr lang="ru-RU"/>
              <a:pPr>
                <a:defRPr/>
              </a:pPr>
              <a:t>04.04.2021</a:t>
            </a:fld>
            <a:endParaRPr lang="ru-RU"/>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ru-RU"/>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F1780BD0-A58D-4C68-9D5B-DBCB5A04D1B5}" type="slidenum">
              <a:rPr lang="ru-RU"/>
              <a:pPr>
                <a:defRPr/>
              </a:pPr>
              <a:t>‹#›</a:t>
            </a:fld>
            <a:endParaRPr lang="ru-RU"/>
          </a:p>
        </p:txBody>
      </p:sp>
    </p:spTree>
    <p:extLst>
      <p:ext uri="{BB962C8B-B14F-4D97-AF65-F5344CB8AC3E}">
        <p14:creationId xmlns:p14="http://schemas.microsoft.com/office/powerpoint/2010/main" val="15121679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755576" y="2770261"/>
            <a:ext cx="7303479" cy="1200329"/>
          </a:xfrm>
          <a:noFill/>
        </p:spPr>
        <p:txBody>
          <a:bodyPr/>
          <a:lstStyle/>
          <a:p>
            <a:pPr eaLnBrk="1" hangingPunct="1"/>
            <a:r>
              <a:rPr lang="sl-SI" sz="4400" b="0" dirty="0" smtClean="0">
                <a:solidFill>
                  <a:schemeClr val="accent5">
                    <a:lumMod val="50000"/>
                  </a:schemeClr>
                </a:solidFill>
                <a:effectLst>
                  <a:outerShdw blurRad="38100" dist="38100" dir="2700000" algn="tl">
                    <a:srgbClr val="000000">
                      <a:alpha val="43137"/>
                    </a:srgbClr>
                  </a:outerShdw>
                </a:effectLst>
                <a:latin typeface="Comic Sans MS" panose="030F0702030302020204" pitchFamily="66" charset="0"/>
              </a:rPr>
              <a:t>ŠPORTNI DAN </a:t>
            </a:r>
            <a:r>
              <a:rPr lang="sl-SI" sz="4400" b="0" smtClean="0">
                <a:solidFill>
                  <a:schemeClr val="accent5">
                    <a:lumMod val="50000"/>
                  </a:schemeClr>
                </a:solidFill>
                <a:effectLst>
                  <a:outerShdw blurRad="38100" dist="38100" dir="2700000" algn="tl">
                    <a:srgbClr val="000000">
                      <a:alpha val="43137"/>
                    </a:srgbClr>
                  </a:outerShdw>
                </a:effectLst>
                <a:latin typeface="Comic Sans MS" panose="030F0702030302020204" pitchFamily="66" charset="0"/>
              </a:rPr>
              <a:t>– </a:t>
            </a:r>
            <a:r>
              <a:rPr lang="sl-SI" sz="4400" b="0" smtClean="0">
                <a:solidFill>
                  <a:schemeClr val="accent5">
                    <a:lumMod val="50000"/>
                  </a:schemeClr>
                </a:solidFill>
                <a:effectLst>
                  <a:outerShdw blurRad="38100" dist="38100" dir="2700000" algn="tl">
                    <a:srgbClr val="000000">
                      <a:alpha val="43137"/>
                    </a:srgbClr>
                  </a:outerShdw>
                </a:effectLst>
                <a:latin typeface="Comic Sans MS" panose="030F0702030302020204" pitchFamily="66" charset="0"/>
              </a:rPr>
              <a:t>uživajmo </a:t>
            </a:r>
            <a:r>
              <a:rPr lang="sl-SI" sz="4400" b="0" dirty="0" smtClean="0">
                <a:solidFill>
                  <a:schemeClr val="accent5">
                    <a:lumMod val="50000"/>
                  </a:schemeClr>
                </a:solidFill>
                <a:effectLst>
                  <a:outerShdw blurRad="38100" dist="38100" dir="2700000" algn="tl">
                    <a:srgbClr val="000000">
                      <a:alpha val="43137"/>
                    </a:srgbClr>
                  </a:outerShdw>
                </a:effectLst>
                <a:latin typeface="Comic Sans MS" panose="030F0702030302020204" pitchFamily="66" charset="0"/>
              </a:rPr>
              <a:t>v gibanju</a:t>
            </a:r>
            <a:endParaRPr lang="uk-UA" sz="4400" b="0" dirty="0">
              <a:solidFill>
                <a:schemeClr val="accent5">
                  <a:lumMod val="50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2" name="PoljeZBesedilom 1">
            <a:extLst>
              <a:ext uri="{FF2B5EF4-FFF2-40B4-BE49-F238E27FC236}">
                <a16:creationId xmlns:a16="http://schemas.microsoft.com/office/drawing/2014/main" id="{6159EAFF-D010-4AB1-BD14-2CD1E2981868}"/>
              </a:ext>
            </a:extLst>
          </p:cNvPr>
          <p:cNvSpPr txBox="1"/>
          <p:nvPr/>
        </p:nvSpPr>
        <p:spPr>
          <a:xfrm>
            <a:off x="1418983" y="4138229"/>
            <a:ext cx="5976664" cy="461665"/>
          </a:xfrm>
          <a:prstGeom prst="rect">
            <a:avLst/>
          </a:prstGeom>
          <a:noFill/>
        </p:spPr>
        <p:txBody>
          <a:bodyPr wrap="square" rtlCol="0">
            <a:spAutoFit/>
          </a:bodyPr>
          <a:lstStyle/>
          <a:p>
            <a:pPr algn="ctr"/>
            <a:r>
              <a:rPr lang="sl-SI" sz="2400" dirty="0" smtClean="0">
                <a:solidFill>
                  <a:schemeClr val="accent5">
                    <a:lumMod val="75000"/>
                  </a:schemeClr>
                </a:solidFill>
                <a:effectLst>
                  <a:outerShdw blurRad="38100" dist="38100" dir="2700000" algn="tl">
                    <a:srgbClr val="000000">
                      <a:alpha val="43137"/>
                    </a:srgbClr>
                  </a:outerShdw>
                </a:effectLst>
                <a:latin typeface="Comic Sans MS" panose="030F0702030302020204" pitchFamily="66" charset="0"/>
              </a:rPr>
              <a:t>OSNOVNA ŠOLA VRANSKO – TABOR</a:t>
            </a:r>
          </a:p>
        </p:txBody>
      </p:sp>
      <p:sp>
        <p:nvSpPr>
          <p:cNvPr id="5" name="PoljeZBesedilom 4"/>
          <p:cNvSpPr txBox="1"/>
          <p:nvPr/>
        </p:nvSpPr>
        <p:spPr>
          <a:xfrm>
            <a:off x="2009946" y="4767533"/>
            <a:ext cx="4794738" cy="1708160"/>
          </a:xfrm>
          <a:prstGeom prst="rect">
            <a:avLst/>
          </a:prstGeom>
          <a:noFill/>
        </p:spPr>
        <p:txBody>
          <a:bodyPr wrap="square" rtlCol="0">
            <a:spAutoFit/>
          </a:bodyPr>
          <a:lstStyle/>
          <a:p>
            <a:pPr algn="ctr"/>
            <a:r>
              <a:rPr lang="sl-SI" sz="2400" dirty="0" smtClean="0">
                <a:solidFill>
                  <a:schemeClr val="accent6">
                    <a:lumMod val="50000"/>
                  </a:schemeClr>
                </a:solidFill>
                <a:latin typeface="Comic Sans MS" panose="030F0702030302020204" pitchFamily="66" charset="0"/>
              </a:rPr>
              <a:t>Torek, 6. </a:t>
            </a:r>
            <a:r>
              <a:rPr lang="sl-SI" sz="2400" dirty="0">
                <a:solidFill>
                  <a:schemeClr val="accent6">
                    <a:lumMod val="50000"/>
                  </a:schemeClr>
                </a:solidFill>
                <a:latin typeface="Comic Sans MS" panose="030F0702030302020204" pitchFamily="66" charset="0"/>
              </a:rPr>
              <a:t>4</a:t>
            </a:r>
            <a:r>
              <a:rPr lang="sl-SI" sz="2400" dirty="0" smtClean="0">
                <a:solidFill>
                  <a:schemeClr val="accent6">
                    <a:lumMod val="50000"/>
                  </a:schemeClr>
                </a:solidFill>
                <a:latin typeface="Comic Sans MS" panose="030F0702030302020204" pitchFamily="66" charset="0"/>
              </a:rPr>
              <a:t>. 2021</a:t>
            </a:r>
          </a:p>
          <a:p>
            <a:pPr algn="ctr"/>
            <a:endParaRPr lang="sl-SI" sz="900" dirty="0" smtClean="0">
              <a:solidFill>
                <a:schemeClr val="accent6">
                  <a:lumMod val="50000"/>
                </a:schemeClr>
              </a:solidFill>
              <a:latin typeface="Comic Sans MS" panose="030F0702030302020204" pitchFamily="66" charset="0"/>
            </a:endParaRPr>
          </a:p>
          <a:p>
            <a:pPr algn="ctr"/>
            <a:r>
              <a:rPr lang="sl-SI" sz="2400" dirty="0" smtClean="0">
                <a:solidFill>
                  <a:schemeClr val="accent6">
                    <a:lumMod val="50000"/>
                  </a:schemeClr>
                </a:solidFill>
                <a:latin typeface="Comic Sans MS" panose="030F0702030302020204" pitchFamily="66" charset="0"/>
              </a:rPr>
              <a:t>Pripravila:</a:t>
            </a:r>
          </a:p>
          <a:p>
            <a:pPr algn="ctr"/>
            <a:r>
              <a:rPr lang="sl-SI" sz="2400" dirty="0" smtClean="0">
                <a:solidFill>
                  <a:schemeClr val="accent6">
                    <a:lumMod val="50000"/>
                  </a:schemeClr>
                </a:solidFill>
                <a:latin typeface="Comic Sans MS" panose="030F0702030302020204" pitchFamily="66" charset="0"/>
              </a:rPr>
              <a:t>Uroš Godler in </a:t>
            </a:r>
          </a:p>
          <a:p>
            <a:pPr algn="ctr"/>
            <a:r>
              <a:rPr lang="sl-SI" sz="2400" dirty="0" smtClean="0">
                <a:solidFill>
                  <a:schemeClr val="accent6">
                    <a:lumMod val="50000"/>
                  </a:schemeClr>
                </a:solidFill>
                <a:latin typeface="Comic Sans MS" panose="030F0702030302020204" pitchFamily="66" charset="0"/>
              </a:rPr>
              <a:t>Zlatka Bukovec</a:t>
            </a:r>
            <a:endParaRPr lang="sl-SI" sz="2400" dirty="0">
              <a:solidFill>
                <a:schemeClr val="accent6">
                  <a:lumMod val="50000"/>
                </a:schemeClr>
              </a:solidFill>
              <a:latin typeface="Comic Sans MS" panose="030F0702030302020204" pitchFamily="66"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ravokotnik 7"/>
          <p:cNvSpPr/>
          <p:nvPr/>
        </p:nvSpPr>
        <p:spPr>
          <a:xfrm>
            <a:off x="1035063" y="2467629"/>
            <a:ext cx="6993321" cy="42473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2" name="Naslov 1"/>
          <p:cNvSpPr>
            <a:spLocks noGrp="1"/>
          </p:cNvSpPr>
          <p:nvPr>
            <p:ph type="title"/>
          </p:nvPr>
        </p:nvSpPr>
        <p:spPr>
          <a:xfrm>
            <a:off x="460375" y="473509"/>
            <a:ext cx="8119814" cy="1325563"/>
          </a:xfrm>
        </p:spPr>
        <p:txBody>
          <a:bodyPr/>
          <a:lstStyle/>
          <a:p>
            <a:r>
              <a:rPr lang="sl-SI" dirty="0" smtClean="0">
                <a:solidFill>
                  <a:schemeClr val="accent5">
                    <a:lumMod val="75000"/>
                  </a:schemeClr>
                </a:solidFill>
                <a:latin typeface="Comic Sans MS" panose="030F0702030302020204" pitchFamily="66" charset="0"/>
              </a:rPr>
              <a:t>Dober in zdrav začetek dneva</a:t>
            </a:r>
            <a:r>
              <a:rPr lang="sl-SI" dirty="0" smtClean="0">
                <a:solidFill>
                  <a:srgbClr val="002060"/>
                </a:solidFill>
                <a:latin typeface="Comic Sans MS" panose="030F0702030302020204" pitchFamily="66" charset="0"/>
              </a:rPr>
              <a:t/>
            </a:r>
            <a:br>
              <a:rPr lang="sl-SI" dirty="0" smtClean="0">
                <a:solidFill>
                  <a:srgbClr val="002060"/>
                </a:solidFill>
                <a:latin typeface="Comic Sans MS" panose="030F0702030302020204" pitchFamily="66" charset="0"/>
              </a:rPr>
            </a:br>
            <a:r>
              <a:rPr lang="sl-SI" sz="900" dirty="0" smtClean="0">
                <a:solidFill>
                  <a:srgbClr val="002060"/>
                </a:solidFill>
                <a:latin typeface="Comic Sans MS" panose="030F0702030302020204" pitchFamily="66" charset="0"/>
              </a:rPr>
              <a:t> </a:t>
            </a:r>
            <a:r>
              <a:rPr lang="sl-SI" dirty="0" smtClean="0">
                <a:solidFill>
                  <a:srgbClr val="002060"/>
                </a:solidFill>
                <a:latin typeface="Comic Sans MS" panose="030F0702030302020204" pitchFamily="66" charset="0"/>
              </a:rPr>
              <a:t/>
            </a:r>
            <a:br>
              <a:rPr lang="sl-SI" dirty="0" smtClean="0">
                <a:solidFill>
                  <a:srgbClr val="002060"/>
                </a:solidFill>
                <a:latin typeface="Comic Sans MS" panose="030F0702030302020204" pitchFamily="66" charset="0"/>
              </a:rPr>
            </a:br>
            <a:r>
              <a:rPr lang="sl-SI" dirty="0" smtClean="0">
                <a:solidFill>
                  <a:srgbClr val="002060"/>
                </a:solidFill>
                <a:latin typeface="Comic Sans MS" panose="030F0702030302020204" pitchFamily="66" charset="0"/>
              </a:rPr>
              <a:t/>
            </a:r>
            <a:br>
              <a:rPr lang="sl-SI" dirty="0" smtClean="0">
                <a:solidFill>
                  <a:srgbClr val="002060"/>
                </a:solidFill>
                <a:latin typeface="Comic Sans MS" panose="030F0702030302020204" pitchFamily="66" charset="0"/>
              </a:rPr>
            </a:br>
            <a:r>
              <a:rPr lang="sl-SI" dirty="0">
                <a:solidFill>
                  <a:srgbClr val="002060"/>
                </a:solidFill>
                <a:latin typeface="Comic Sans MS" panose="030F0702030302020204" pitchFamily="66" charset="0"/>
              </a:rPr>
              <a:t> </a:t>
            </a:r>
            <a:r>
              <a:rPr lang="sl-SI" dirty="0" smtClean="0">
                <a:solidFill>
                  <a:srgbClr val="002060"/>
                </a:solidFill>
                <a:latin typeface="Comic Sans MS" panose="030F0702030302020204" pitchFamily="66" charset="0"/>
              </a:rPr>
              <a:t>                    </a:t>
            </a:r>
            <a:r>
              <a:rPr lang="pl-PL" sz="2800" b="1" dirty="0" smtClean="0">
                <a:solidFill>
                  <a:schemeClr val="accent5">
                    <a:lumMod val="75000"/>
                  </a:schemeClr>
                </a:solidFill>
                <a:latin typeface="Comic Sans MS" panose="030F0702030302020204" pitchFamily="66" charset="0"/>
              </a:rPr>
              <a:t>Zelenjavna omleta</a:t>
            </a:r>
            <a:endParaRPr lang="sl-SI" sz="2800" dirty="0">
              <a:solidFill>
                <a:schemeClr val="accent5">
                  <a:lumMod val="75000"/>
                </a:schemeClr>
              </a:solidFill>
              <a:latin typeface="Comic Sans MS" panose="030F0702030302020204" pitchFamily="66" charset="0"/>
            </a:endParaRPr>
          </a:p>
        </p:txBody>
      </p:sp>
      <p:sp>
        <p:nvSpPr>
          <p:cNvPr id="4" name="PoljeZBesedilom 3"/>
          <p:cNvSpPr txBox="1"/>
          <p:nvPr/>
        </p:nvSpPr>
        <p:spPr>
          <a:xfrm>
            <a:off x="307975" y="911894"/>
            <a:ext cx="3384376" cy="138499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L="285750" indent="-285750">
              <a:buFont typeface="Arial" panose="020B0604020202020204" pitchFamily="34" charset="0"/>
              <a:buChar char="•"/>
            </a:pPr>
            <a:r>
              <a:rPr lang="sl-SI" sz="1400" b="1" dirty="0" smtClean="0">
                <a:latin typeface="Comic Sans MS" panose="030F0702030302020204" pitchFamily="66" charset="0"/>
              </a:rPr>
              <a:t>2 </a:t>
            </a:r>
            <a:r>
              <a:rPr lang="sl-SI" sz="1400" dirty="0" smtClean="0">
                <a:latin typeface="Comic Sans MS" panose="030F0702030302020204" pitchFamily="66" charset="0"/>
              </a:rPr>
              <a:t>jajci</a:t>
            </a:r>
            <a:endParaRPr lang="sl-SI" sz="1400" dirty="0">
              <a:latin typeface="Comic Sans MS" panose="030F0702030302020204" pitchFamily="66" charset="0"/>
            </a:endParaRPr>
          </a:p>
          <a:p>
            <a:pPr marL="285750" indent="-285750">
              <a:buFont typeface="Arial" panose="020B0604020202020204" pitchFamily="34" charset="0"/>
              <a:buChar char="•"/>
            </a:pPr>
            <a:r>
              <a:rPr lang="sl-SI" sz="1400" dirty="0">
                <a:latin typeface="Comic Sans MS" panose="030F0702030302020204" pitchFamily="66" charset="0"/>
              </a:rPr>
              <a:t>sol in poper</a:t>
            </a:r>
          </a:p>
          <a:p>
            <a:pPr marL="285750" indent="-285750">
              <a:buFont typeface="Arial" panose="020B0604020202020204" pitchFamily="34" charset="0"/>
              <a:buChar char="•"/>
            </a:pPr>
            <a:r>
              <a:rPr lang="sl-SI" sz="1400" b="1" dirty="0" smtClean="0">
                <a:latin typeface="Comic Sans MS" panose="030F0702030302020204" pitchFamily="66" charset="0"/>
              </a:rPr>
              <a:t>0,5 </a:t>
            </a:r>
            <a:r>
              <a:rPr lang="sl-SI" sz="1400" dirty="0" smtClean="0">
                <a:latin typeface="Comic Sans MS" panose="030F0702030302020204" pitchFamily="66" charset="0"/>
              </a:rPr>
              <a:t>manjše </a:t>
            </a:r>
            <a:r>
              <a:rPr lang="sl-SI" sz="1400" dirty="0">
                <a:latin typeface="Comic Sans MS" panose="030F0702030302020204" pitchFamily="66" charset="0"/>
              </a:rPr>
              <a:t>čebule</a:t>
            </a:r>
          </a:p>
          <a:p>
            <a:pPr marL="285750" indent="-285750">
              <a:buFont typeface="Arial" panose="020B0604020202020204" pitchFamily="34" charset="0"/>
              <a:buChar char="•"/>
            </a:pPr>
            <a:r>
              <a:rPr lang="sl-SI" sz="1400" dirty="0">
                <a:latin typeface="Comic Sans MS" panose="030F0702030302020204" pitchFamily="66" charset="0"/>
              </a:rPr>
              <a:t>poljubna zelenjava (paprika, bučka, </a:t>
            </a:r>
            <a:r>
              <a:rPr lang="sl-SI" sz="1400" dirty="0" smtClean="0">
                <a:latin typeface="Comic Sans MS" panose="030F0702030302020204" pitchFamily="66" charset="0"/>
              </a:rPr>
              <a:t>paradižnik ipd</a:t>
            </a:r>
            <a:r>
              <a:rPr lang="sl-SI" sz="1400" dirty="0">
                <a:latin typeface="Comic Sans MS" panose="030F0702030302020204" pitchFamily="66" charset="0"/>
              </a:rPr>
              <a:t>.)</a:t>
            </a:r>
          </a:p>
          <a:p>
            <a:pPr marL="285750" indent="-285750">
              <a:buFont typeface="Arial" panose="020B0604020202020204" pitchFamily="34" charset="0"/>
              <a:buChar char="•"/>
            </a:pPr>
            <a:r>
              <a:rPr lang="sl-SI" sz="1400" dirty="0">
                <a:latin typeface="Comic Sans MS" panose="030F0702030302020204" pitchFamily="66" charset="0"/>
              </a:rPr>
              <a:t>olivno </a:t>
            </a:r>
            <a:r>
              <a:rPr lang="sl-SI" sz="1400" dirty="0" smtClean="0">
                <a:latin typeface="Comic Sans MS" panose="030F0702030302020204" pitchFamily="66" charset="0"/>
              </a:rPr>
              <a:t>olje ali košček </a:t>
            </a:r>
            <a:r>
              <a:rPr lang="sl-SI" sz="1400" dirty="0">
                <a:latin typeface="Comic Sans MS" panose="030F0702030302020204" pitchFamily="66" charset="0"/>
              </a:rPr>
              <a:t>masla</a:t>
            </a:r>
          </a:p>
        </p:txBody>
      </p:sp>
      <p:sp>
        <p:nvSpPr>
          <p:cNvPr id="5" name="PoljeZBesedilom 4"/>
          <p:cNvSpPr txBox="1"/>
          <p:nvPr/>
        </p:nvSpPr>
        <p:spPr>
          <a:xfrm>
            <a:off x="1111343" y="2479180"/>
            <a:ext cx="6840760" cy="4247317"/>
          </a:xfrm>
          <a:prstGeom prst="rect">
            <a:avLst/>
          </a:prstGeom>
          <a:noFill/>
        </p:spPr>
        <p:txBody>
          <a:bodyPr wrap="square" rtlCol="0">
            <a:spAutoFit/>
          </a:bodyPr>
          <a:lstStyle/>
          <a:p>
            <a:r>
              <a:rPr lang="sl-SI" sz="1400" dirty="0" smtClean="0">
                <a:solidFill>
                  <a:srgbClr val="002060"/>
                </a:solidFill>
                <a:latin typeface="Comic Sans MS" panose="030F0702030302020204" pitchFamily="66" charset="0"/>
              </a:rPr>
              <a:t>Poljubno </a:t>
            </a:r>
            <a:r>
              <a:rPr lang="sl-SI" sz="1400" dirty="0">
                <a:solidFill>
                  <a:srgbClr val="002060"/>
                </a:solidFill>
                <a:latin typeface="Comic Sans MS" panose="030F0702030302020204" pitchFamily="66" charset="0"/>
              </a:rPr>
              <a:t>zelenjavo očistimo, operemo in narežemo na </a:t>
            </a:r>
            <a:r>
              <a:rPr lang="sl-SI" sz="1400" dirty="0" smtClean="0">
                <a:solidFill>
                  <a:srgbClr val="002060"/>
                </a:solidFill>
                <a:latin typeface="Comic Sans MS" panose="030F0702030302020204" pitchFamily="66" charset="0"/>
              </a:rPr>
              <a:t>trakce.                                         Lahko uporabiš </a:t>
            </a:r>
            <a:r>
              <a:rPr lang="sl-SI" sz="1400" dirty="0">
                <a:solidFill>
                  <a:srgbClr val="002060"/>
                </a:solidFill>
                <a:latin typeface="Comic Sans MS" panose="030F0702030302020204" pitchFamily="66" charset="0"/>
              </a:rPr>
              <a:t>rdečo in zeleno papriko, bučke, paradižnik </a:t>
            </a:r>
            <a:r>
              <a:rPr lang="sl-SI" sz="1400" dirty="0" smtClean="0">
                <a:solidFill>
                  <a:srgbClr val="002060"/>
                </a:solidFill>
                <a:latin typeface="Comic Sans MS" panose="030F0702030302020204" pitchFamily="66" charset="0"/>
              </a:rPr>
              <a:t>(</a:t>
            </a:r>
            <a:r>
              <a:rPr lang="sl-SI" sz="1400" dirty="0">
                <a:solidFill>
                  <a:srgbClr val="002060"/>
                </a:solidFill>
                <a:latin typeface="Comic Sans MS" panose="030F0702030302020204" pitchFamily="66" charset="0"/>
              </a:rPr>
              <a:t>iz paradižnika </a:t>
            </a:r>
            <a:r>
              <a:rPr lang="sl-SI" sz="1400" dirty="0" smtClean="0">
                <a:solidFill>
                  <a:srgbClr val="002060"/>
                </a:solidFill>
                <a:latin typeface="Comic Sans MS" panose="030F0702030302020204" pitchFamily="66" charset="0"/>
              </a:rPr>
              <a:t>je potrebno odstraniti </a:t>
            </a:r>
            <a:r>
              <a:rPr lang="sl-SI" sz="1400" dirty="0">
                <a:solidFill>
                  <a:srgbClr val="002060"/>
                </a:solidFill>
                <a:latin typeface="Comic Sans MS" panose="030F0702030302020204" pitchFamily="66" charset="0"/>
              </a:rPr>
              <a:t>semena). Čebulo olupimo in </a:t>
            </a:r>
            <a:r>
              <a:rPr lang="sl-SI" sz="1400" dirty="0" smtClean="0">
                <a:solidFill>
                  <a:srgbClr val="002060"/>
                </a:solidFill>
                <a:latin typeface="Comic Sans MS" panose="030F0702030302020204" pitchFamily="66" charset="0"/>
              </a:rPr>
              <a:t>narežemo </a:t>
            </a:r>
            <a:r>
              <a:rPr lang="sl-SI" sz="1400" dirty="0">
                <a:solidFill>
                  <a:srgbClr val="002060"/>
                </a:solidFill>
                <a:latin typeface="Comic Sans MS" panose="030F0702030302020204" pitchFamily="66" charset="0"/>
              </a:rPr>
              <a:t>na majhne </a:t>
            </a:r>
            <a:r>
              <a:rPr lang="sl-SI" sz="1400" dirty="0" smtClean="0">
                <a:solidFill>
                  <a:srgbClr val="002060"/>
                </a:solidFill>
                <a:latin typeface="Comic Sans MS" panose="030F0702030302020204" pitchFamily="66" charset="0"/>
              </a:rPr>
              <a:t>kocke</a:t>
            </a:r>
            <a:r>
              <a:rPr lang="sl-SI" sz="1400" dirty="0">
                <a:solidFill>
                  <a:srgbClr val="002060"/>
                </a:solidFill>
                <a:latin typeface="Comic Sans MS" panose="030F0702030302020204" pitchFamily="66" charset="0"/>
              </a:rPr>
              <a:t>. </a:t>
            </a:r>
          </a:p>
          <a:p>
            <a:endParaRPr lang="sl-SI" sz="1400" dirty="0">
              <a:solidFill>
                <a:srgbClr val="002060"/>
              </a:solidFill>
              <a:latin typeface="Comic Sans MS" panose="030F0702030302020204" pitchFamily="66" charset="0"/>
            </a:endParaRPr>
          </a:p>
          <a:p>
            <a:r>
              <a:rPr lang="sl-SI" sz="1400" dirty="0">
                <a:solidFill>
                  <a:srgbClr val="002060"/>
                </a:solidFill>
                <a:latin typeface="Comic Sans MS" panose="030F0702030302020204" pitchFamily="66" charset="0"/>
              </a:rPr>
              <a:t>Na maslu ali olivnem olju najprej prepražimo na drobno </a:t>
            </a:r>
            <a:r>
              <a:rPr lang="sl-SI" sz="1400" dirty="0" smtClean="0">
                <a:solidFill>
                  <a:srgbClr val="002060"/>
                </a:solidFill>
                <a:latin typeface="Comic Sans MS" panose="030F0702030302020204" pitchFamily="66" charset="0"/>
              </a:rPr>
              <a:t>narezano </a:t>
            </a:r>
            <a:r>
              <a:rPr lang="sl-SI" sz="1400" dirty="0">
                <a:solidFill>
                  <a:srgbClr val="002060"/>
                </a:solidFill>
                <a:latin typeface="Comic Sans MS" panose="030F0702030302020204" pitchFamily="66" charset="0"/>
              </a:rPr>
              <a:t>čebulo. Ko postekleni oziroma </a:t>
            </a:r>
            <a:r>
              <a:rPr lang="sl-SI" sz="1400" dirty="0" smtClean="0">
                <a:solidFill>
                  <a:srgbClr val="002060"/>
                </a:solidFill>
                <a:latin typeface="Comic Sans MS" panose="030F0702030302020204" pitchFamily="66" charset="0"/>
              </a:rPr>
              <a:t>lepo porumeni</a:t>
            </a:r>
            <a:r>
              <a:rPr lang="sl-SI" sz="1400" dirty="0">
                <a:solidFill>
                  <a:srgbClr val="002060"/>
                </a:solidFill>
                <a:latin typeface="Comic Sans MS" panose="030F0702030302020204" pitchFamily="66" charset="0"/>
              </a:rPr>
              <a:t>, dodamo </a:t>
            </a:r>
            <a:r>
              <a:rPr lang="sl-SI" sz="1400" dirty="0" smtClean="0">
                <a:solidFill>
                  <a:srgbClr val="002060"/>
                </a:solidFill>
                <a:latin typeface="Comic Sans MS" panose="030F0702030302020204" pitchFamily="66" charset="0"/>
              </a:rPr>
              <a:t>narezano </a:t>
            </a:r>
            <a:r>
              <a:rPr lang="sl-SI" sz="1400" dirty="0">
                <a:solidFill>
                  <a:srgbClr val="002060"/>
                </a:solidFill>
                <a:latin typeface="Comic Sans MS" panose="030F0702030302020204" pitchFamily="66" charset="0"/>
              </a:rPr>
              <a:t>zelenjavo. </a:t>
            </a:r>
            <a:r>
              <a:rPr lang="sl-SI" sz="1400" dirty="0" smtClean="0">
                <a:solidFill>
                  <a:srgbClr val="002060"/>
                </a:solidFill>
                <a:latin typeface="Comic Sans MS" panose="030F0702030302020204" pitchFamily="66" charset="0"/>
              </a:rPr>
              <a:t>Zelenjave </a:t>
            </a:r>
            <a:r>
              <a:rPr lang="sl-SI" sz="1400" dirty="0">
                <a:solidFill>
                  <a:srgbClr val="002060"/>
                </a:solidFill>
                <a:latin typeface="Comic Sans MS" panose="030F0702030302020204" pitchFamily="66" charset="0"/>
              </a:rPr>
              <a:t>ne popražimo do hrustljavega, temveč samo toliko, da še ohrani sočnost. </a:t>
            </a:r>
          </a:p>
          <a:p>
            <a:endParaRPr lang="sl-SI" sz="1400" dirty="0">
              <a:solidFill>
                <a:srgbClr val="002060"/>
              </a:solidFill>
              <a:latin typeface="Comic Sans MS" panose="030F0702030302020204" pitchFamily="66" charset="0"/>
            </a:endParaRPr>
          </a:p>
          <a:p>
            <a:r>
              <a:rPr lang="sl-SI" sz="1400" dirty="0">
                <a:solidFill>
                  <a:srgbClr val="002060"/>
                </a:solidFill>
                <a:latin typeface="Comic Sans MS" panose="030F0702030302020204" pitchFamily="66" charset="0"/>
              </a:rPr>
              <a:t>V posodo ubijemo dve jajci. Dodamo sol in poper ter ju razžvrkljamo. Na srednje močan ogenj </a:t>
            </a:r>
            <a:r>
              <a:rPr lang="sl-SI" sz="1400" dirty="0" smtClean="0">
                <a:solidFill>
                  <a:srgbClr val="002060"/>
                </a:solidFill>
                <a:latin typeface="Comic Sans MS" panose="030F0702030302020204" pitchFamily="66" charset="0"/>
              </a:rPr>
              <a:t>pristavimo </a:t>
            </a:r>
            <a:r>
              <a:rPr lang="sl-SI" sz="1400" dirty="0">
                <a:solidFill>
                  <a:srgbClr val="002060"/>
                </a:solidFill>
                <a:latin typeface="Comic Sans MS" panose="030F0702030302020204" pitchFamily="66" charset="0"/>
              </a:rPr>
              <a:t>ponev, v katero vlijemo olivno olje in razžvrkljana jajca. Ponev naj ne bo prevroča. Pomembno je, da so jajca lepo pečena in da omlete ne pečemo na premočnem ognju. Jajca na začetku nekoliko žvrkljamo z </a:t>
            </a:r>
            <a:r>
              <a:rPr lang="sl-SI" sz="1400" dirty="0" err="1">
                <a:solidFill>
                  <a:srgbClr val="002060"/>
                </a:solidFill>
                <a:latin typeface="Comic Sans MS" panose="030F0702030302020204" pitchFamily="66" charset="0"/>
              </a:rPr>
              <a:t>vilico</a:t>
            </a:r>
            <a:r>
              <a:rPr lang="sl-SI" sz="1400" dirty="0">
                <a:solidFill>
                  <a:srgbClr val="002060"/>
                </a:solidFill>
                <a:latin typeface="Comic Sans MS" panose="030F0702030302020204" pitchFamily="66" charset="0"/>
              </a:rPr>
              <a:t> in ko spodaj lepo zakrknejo (ko se naredi skorja), se jih ne dotikamo več, da jih ne ranimo. </a:t>
            </a:r>
          </a:p>
          <a:p>
            <a:endParaRPr lang="sl-SI" sz="1400" dirty="0">
              <a:solidFill>
                <a:srgbClr val="002060"/>
              </a:solidFill>
              <a:latin typeface="Comic Sans MS" panose="030F0702030302020204" pitchFamily="66" charset="0"/>
            </a:endParaRPr>
          </a:p>
          <a:p>
            <a:r>
              <a:rPr lang="sl-SI" sz="1400" dirty="0">
                <a:solidFill>
                  <a:srgbClr val="002060"/>
                </a:solidFill>
                <a:latin typeface="Comic Sans MS" panose="030F0702030302020204" pitchFamily="66" charset="0"/>
              </a:rPr>
              <a:t>Ko je omleta znotraj še rahla in mehka, jo nadevamo s praženo zelenjavo in lepo zavijemo (prepognemo z obeh strani proti sredini). </a:t>
            </a:r>
            <a:endParaRPr lang="sl-SI" sz="1200" dirty="0">
              <a:solidFill>
                <a:srgbClr val="002060"/>
              </a:solidFill>
              <a:latin typeface="Comic Sans MS" panose="030F0702030302020204" pitchFamily="66" charset="0"/>
            </a:endParaRPr>
          </a:p>
          <a:p>
            <a:endParaRPr lang="sl-SI" sz="1600" dirty="0" smtClean="0">
              <a:solidFill>
                <a:schemeClr val="accent5">
                  <a:lumMod val="50000"/>
                </a:schemeClr>
              </a:solidFill>
              <a:latin typeface="Comic Sans MS" panose="030F0702030302020204" pitchFamily="66" charset="0"/>
            </a:endParaRPr>
          </a:p>
          <a:p>
            <a:r>
              <a:rPr lang="sl-SI" sz="1600" dirty="0" smtClean="0">
                <a:solidFill>
                  <a:schemeClr val="accent5">
                    <a:lumMod val="50000"/>
                  </a:schemeClr>
                </a:solidFill>
                <a:latin typeface="Comic Sans MS" panose="030F0702030302020204" pitchFamily="66" charset="0"/>
              </a:rPr>
              <a:t>Dober tek!</a:t>
            </a:r>
            <a:endParaRPr lang="sl-SI" sz="1600" dirty="0">
              <a:solidFill>
                <a:schemeClr val="accent5">
                  <a:lumMod val="50000"/>
                </a:schemeClr>
              </a:solidFill>
              <a:latin typeface="Comic Sans MS" panose="030F0702030302020204" pitchFamily="66" charset="0"/>
            </a:endParaRPr>
          </a:p>
        </p:txBody>
      </p:sp>
      <p:sp>
        <p:nvSpPr>
          <p:cNvPr id="6" name="PoljeZBesedilom 5"/>
          <p:cNvSpPr txBox="1"/>
          <p:nvPr/>
        </p:nvSpPr>
        <p:spPr>
          <a:xfrm>
            <a:off x="3660819" y="6453336"/>
            <a:ext cx="4443845" cy="261610"/>
          </a:xfrm>
          <a:prstGeom prst="rect">
            <a:avLst/>
          </a:prstGeom>
          <a:noFill/>
        </p:spPr>
        <p:txBody>
          <a:bodyPr wrap="none" rtlCol="0">
            <a:spAutoFit/>
          </a:bodyPr>
          <a:lstStyle/>
          <a:p>
            <a:r>
              <a:rPr lang="sl-SI" sz="1100" dirty="0" smtClean="0">
                <a:solidFill>
                  <a:srgbClr val="002060"/>
                </a:solidFill>
                <a:latin typeface="Comic Sans MS" panose="030F0702030302020204" pitchFamily="66" charset="0"/>
              </a:rPr>
              <a:t>Vir: </a:t>
            </a:r>
            <a:r>
              <a:rPr lang="sl-SI" sz="1100" dirty="0">
                <a:solidFill>
                  <a:srgbClr val="002060"/>
                </a:solidFill>
                <a:latin typeface="Comic Sans MS" panose="030F0702030302020204" pitchFamily="66" charset="0"/>
              </a:rPr>
              <a:t>https://okusno.je/recept/popolna-jajcna-omleta-z-zelenjavo</a:t>
            </a:r>
          </a:p>
        </p:txBody>
      </p:sp>
      <p:sp>
        <p:nvSpPr>
          <p:cNvPr id="11" name="AutoShape 6" descr="How to Make the Best Overnight Oats | Kitch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l-SI"/>
          </a:p>
        </p:txBody>
      </p:sp>
      <p:pic>
        <p:nvPicPr>
          <p:cNvPr id="9" name="Slika 8"/>
          <p:cNvPicPr>
            <a:picLocks noChangeAspect="1"/>
          </p:cNvPicPr>
          <p:nvPr/>
        </p:nvPicPr>
        <p:blipFill rotWithShape="1">
          <a:blip r:embed="rId2"/>
          <a:srcRect t="17150" b="16532"/>
          <a:stretch/>
        </p:blipFill>
        <p:spPr>
          <a:xfrm>
            <a:off x="7477884" y="1426554"/>
            <a:ext cx="1547664" cy="1368153"/>
          </a:xfrm>
          <a:prstGeom prst="rect">
            <a:avLst/>
          </a:prstGeom>
        </p:spPr>
      </p:pic>
    </p:spTree>
    <p:extLst>
      <p:ext uri="{BB962C8B-B14F-4D97-AF65-F5344CB8AC3E}">
        <p14:creationId xmlns:p14="http://schemas.microsoft.com/office/powerpoint/2010/main" val="38633676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339752" y="1628800"/>
            <a:ext cx="8208912" cy="992907"/>
          </a:xfrm>
        </p:spPr>
        <p:txBody>
          <a:bodyPr/>
          <a:lstStyle/>
          <a:p>
            <a:r>
              <a:rPr lang="sl-SI" sz="3600" dirty="0" smtClean="0">
                <a:solidFill>
                  <a:schemeClr val="accent5">
                    <a:lumMod val="50000"/>
                  </a:schemeClr>
                </a:solidFill>
                <a:latin typeface="Comic Sans MS" panose="030F0702030302020204" pitchFamily="66" charset="0"/>
              </a:rPr>
              <a:t>PREDEN ZAČNEMO</a:t>
            </a:r>
            <a:endParaRPr lang="sl-SI" sz="3600" dirty="0">
              <a:solidFill>
                <a:schemeClr val="accent5">
                  <a:lumMod val="50000"/>
                </a:schemeClr>
              </a:solidFill>
              <a:latin typeface="Comic Sans MS" panose="030F0702030302020204" pitchFamily="66" charset="0"/>
            </a:endParaRPr>
          </a:p>
        </p:txBody>
      </p:sp>
      <p:sp>
        <p:nvSpPr>
          <p:cNvPr id="3" name="Označba mesta vsebine 2"/>
          <p:cNvSpPr>
            <a:spLocks noGrp="1"/>
          </p:cNvSpPr>
          <p:nvPr>
            <p:ph idx="1"/>
          </p:nvPr>
        </p:nvSpPr>
        <p:spPr>
          <a:xfrm>
            <a:off x="467544" y="2852936"/>
            <a:ext cx="7886700" cy="2518834"/>
          </a:xfrm>
        </p:spPr>
        <p:txBody>
          <a:bodyPr/>
          <a:lstStyle/>
          <a:p>
            <a:pPr marL="0" lvl="0" indent="0" algn="ctr">
              <a:buNone/>
            </a:pPr>
            <a:r>
              <a:rPr lang="sl-SI" sz="2000" dirty="0" smtClean="0">
                <a:solidFill>
                  <a:srgbClr val="002060"/>
                </a:solidFill>
                <a:latin typeface="Comic Sans MS" panose="030F0702030302020204" pitchFamily="66" charset="0"/>
              </a:rPr>
              <a:t>V primeru slabega vremena lahko športni dan izvedeš kakšen drug dan.</a:t>
            </a:r>
            <a:endParaRPr lang="sl-SI" sz="2000" dirty="0">
              <a:solidFill>
                <a:srgbClr val="002060"/>
              </a:solidFill>
              <a:latin typeface="Comic Sans MS" panose="030F0702030302020204" pitchFamily="66" charset="0"/>
            </a:endParaRPr>
          </a:p>
        </p:txBody>
      </p:sp>
      <p:sp>
        <p:nvSpPr>
          <p:cNvPr id="5" name="PoljeZBesedilom 4"/>
          <p:cNvSpPr txBox="1"/>
          <p:nvPr/>
        </p:nvSpPr>
        <p:spPr>
          <a:xfrm>
            <a:off x="2106638" y="3555888"/>
            <a:ext cx="4608512" cy="181588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sl-SI" sz="1600" b="1" dirty="0">
                <a:solidFill>
                  <a:schemeClr val="accent5">
                    <a:lumMod val="75000"/>
                  </a:schemeClr>
                </a:solidFill>
                <a:latin typeface="Comic Sans MS" panose="030F0702030302020204" pitchFamily="66" charset="0"/>
              </a:rPr>
              <a:t>NE </a:t>
            </a:r>
            <a:r>
              <a:rPr lang="sl-SI" sz="1600" b="1" dirty="0" smtClean="0">
                <a:solidFill>
                  <a:schemeClr val="accent5">
                    <a:lumMod val="75000"/>
                  </a:schemeClr>
                </a:solidFill>
                <a:latin typeface="Comic Sans MS" panose="030F0702030302020204" pitchFamily="66" charset="0"/>
              </a:rPr>
              <a:t>POZABI…</a:t>
            </a:r>
          </a:p>
          <a:p>
            <a:r>
              <a:rPr lang="sl-SI" sz="1600" dirty="0" smtClean="0">
                <a:solidFill>
                  <a:schemeClr val="accent5">
                    <a:lumMod val="75000"/>
                  </a:schemeClr>
                </a:solidFill>
                <a:latin typeface="Comic Sans MS" panose="030F0702030302020204" pitchFamily="66" charset="0"/>
              </a:rPr>
              <a:t>ZARADI TRENUTNIH EPIDEMIOLOŠKIH RAZMER SE NA ŠPORTNI DAN ODPRAVI SAM/A ALI Z DRUŽINSKIMI ČLANI. </a:t>
            </a:r>
          </a:p>
          <a:p>
            <a:endParaRPr lang="sl-SI" sz="1600" dirty="0">
              <a:solidFill>
                <a:schemeClr val="accent5">
                  <a:lumMod val="75000"/>
                </a:schemeClr>
              </a:solidFill>
              <a:latin typeface="Comic Sans MS" panose="030F0702030302020204" pitchFamily="66" charset="0"/>
            </a:endParaRPr>
          </a:p>
          <a:p>
            <a:r>
              <a:rPr lang="sl-SI" sz="1600" dirty="0">
                <a:solidFill>
                  <a:schemeClr val="accent5">
                    <a:lumMod val="75000"/>
                  </a:schemeClr>
                </a:solidFill>
                <a:latin typeface="Comic Sans MS" panose="030F0702030302020204" pitchFamily="66" charset="0"/>
              </a:rPr>
              <a:t>KER ŠPORTNI DAN POTEKA V </a:t>
            </a:r>
            <a:r>
              <a:rPr lang="sl-SI" sz="1600" dirty="0" smtClean="0">
                <a:solidFill>
                  <a:schemeClr val="accent5">
                    <a:lumMod val="75000"/>
                  </a:schemeClr>
                </a:solidFill>
                <a:latin typeface="Comic Sans MS" panose="030F0702030302020204" pitchFamily="66" charset="0"/>
              </a:rPr>
              <a:t>NARAVI </a:t>
            </a:r>
            <a:r>
              <a:rPr lang="sl-SI" sz="1600" dirty="0">
                <a:solidFill>
                  <a:schemeClr val="accent5">
                    <a:lumMod val="75000"/>
                  </a:schemeClr>
                </a:solidFill>
                <a:latin typeface="Comic Sans MS" panose="030F0702030302020204" pitchFamily="66" charset="0"/>
              </a:rPr>
              <a:t>IN </a:t>
            </a:r>
            <a:r>
              <a:rPr lang="sl-SI" sz="1600" dirty="0" smtClean="0">
                <a:solidFill>
                  <a:schemeClr val="accent5">
                    <a:lumMod val="75000"/>
                  </a:schemeClr>
                </a:solidFill>
                <a:latin typeface="Comic Sans MS" panose="030F0702030302020204" pitchFamily="66" charset="0"/>
              </a:rPr>
              <a:t>V PROMETU  PAZI </a:t>
            </a:r>
            <a:r>
              <a:rPr lang="sl-SI" sz="1600" dirty="0">
                <a:solidFill>
                  <a:schemeClr val="accent5">
                    <a:lumMod val="75000"/>
                  </a:schemeClr>
                </a:solidFill>
                <a:latin typeface="Comic Sans MS" panose="030F0702030302020204" pitchFamily="66" charset="0"/>
              </a:rPr>
              <a:t>NA SVOJO VARNOST</a:t>
            </a:r>
            <a:r>
              <a:rPr lang="sl-SI" sz="1600" dirty="0" smtClean="0">
                <a:solidFill>
                  <a:schemeClr val="accent5">
                    <a:lumMod val="75000"/>
                  </a:schemeClr>
                </a:solidFill>
                <a:latin typeface="Comic Sans MS" panose="030F0702030302020204" pitchFamily="66" charset="0"/>
              </a:rPr>
              <a:t>.</a:t>
            </a:r>
          </a:p>
        </p:txBody>
      </p:sp>
    </p:spTree>
    <p:extLst>
      <p:ext uri="{BB962C8B-B14F-4D97-AF65-F5344CB8AC3E}">
        <p14:creationId xmlns:p14="http://schemas.microsoft.com/office/powerpoint/2010/main" val="40202478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FEABEEE-F1EB-4E23-B911-74D9B506C931}"/>
              </a:ext>
            </a:extLst>
          </p:cNvPr>
          <p:cNvSpPr/>
          <p:nvPr/>
        </p:nvSpPr>
        <p:spPr>
          <a:xfrm>
            <a:off x="2051720" y="1674715"/>
            <a:ext cx="5796644" cy="1569660"/>
          </a:xfrm>
          <a:prstGeom prst="rect">
            <a:avLst/>
          </a:prstGeom>
        </p:spPr>
        <p:txBody>
          <a:bodyPr wrap="square">
            <a:spAutoFit/>
          </a:bodyPr>
          <a:lstStyle/>
          <a:p>
            <a:r>
              <a:rPr lang="sl-SI" sz="2400" dirty="0">
                <a:solidFill>
                  <a:schemeClr val="accent1">
                    <a:lumMod val="50000"/>
                  </a:schemeClr>
                </a:solidFill>
                <a:effectLst>
                  <a:outerShdw blurRad="38100" dist="38100" dir="2700000" algn="tl">
                    <a:srgbClr val="000000">
                      <a:alpha val="43137"/>
                    </a:srgbClr>
                  </a:outerShdw>
                </a:effectLst>
                <a:latin typeface="Comic Sans MS" panose="030F0702030302020204" pitchFamily="66" charset="0"/>
              </a:rPr>
              <a:t>Izbereš lahko dejavnost, ki </a:t>
            </a:r>
            <a:r>
              <a:rPr lang="sl-SI" sz="2400" dirty="0" smtClean="0">
                <a:solidFill>
                  <a:schemeClr val="accent1">
                    <a:lumMod val="50000"/>
                  </a:schemeClr>
                </a:solidFill>
                <a:effectLst>
                  <a:outerShdw blurRad="38100" dist="38100" dir="2700000" algn="tl">
                    <a:srgbClr val="000000">
                      <a:alpha val="43137"/>
                    </a:srgbClr>
                  </a:outerShdw>
                </a:effectLst>
                <a:latin typeface="Comic Sans MS" panose="030F0702030302020204" pitchFamily="66" charset="0"/>
              </a:rPr>
              <a:t>ti je najbolj všeč. </a:t>
            </a:r>
            <a:r>
              <a:rPr lang="sl-SI" sz="2400" dirty="0">
                <a:solidFill>
                  <a:schemeClr val="accent1">
                    <a:lumMod val="50000"/>
                  </a:schemeClr>
                </a:solidFill>
                <a:effectLst>
                  <a:outerShdw blurRad="38100" dist="38100" dir="2700000" algn="tl">
                    <a:srgbClr val="000000">
                      <a:alpha val="43137"/>
                    </a:srgbClr>
                  </a:outerShdw>
                </a:effectLst>
                <a:latin typeface="Comic Sans MS" panose="030F0702030302020204" pitchFamily="66" charset="0"/>
              </a:rPr>
              <a:t>Lahko pa se preizkusiš tudi v čem novem in narediš, kar še nikoli nisi. Tu je nekaj </a:t>
            </a:r>
            <a:r>
              <a:rPr lang="sl-SI" sz="2400" dirty="0" smtClean="0">
                <a:solidFill>
                  <a:schemeClr val="accent1">
                    <a:lumMod val="50000"/>
                  </a:schemeClr>
                </a:solidFill>
                <a:effectLst>
                  <a:outerShdw blurRad="38100" dist="38100" dir="2700000" algn="tl">
                    <a:srgbClr val="000000">
                      <a:alpha val="43137"/>
                    </a:srgbClr>
                  </a:outerShdw>
                </a:effectLst>
                <a:latin typeface="Comic Sans MS" panose="030F0702030302020204" pitchFamily="66" charset="0"/>
              </a:rPr>
              <a:t>predlogov…</a:t>
            </a:r>
            <a:endParaRPr lang="sl-SI" sz="2400" dirty="0">
              <a:solidFill>
                <a:schemeClr val="accent1">
                  <a:lumMod val="50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5" name="Rectangle 4">
            <a:extLst>
              <a:ext uri="{FF2B5EF4-FFF2-40B4-BE49-F238E27FC236}">
                <a16:creationId xmlns:a16="http://schemas.microsoft.com/office/drawing/2014/main" id="{D3D9D0E5-1567-4B5D-BE00-7F12818C2A43}"/>
              </a:ext>
            </a:extLst>
          </p:cNvPr>
          <p:cNvSpPr/>
          <p:nvPr/>
        </p:nvSpPr>
        <p:spPr>
          <a:xfrm>
            <a:off x="6911752" y="6488668"/>
            <a:ext cx="2232248" cy="369332"/>
          </a:xfrm>
          <a:prstGeom prst="rect">
            <a:avLst/>
          </a:prstGeom>
        </p:spPr>
        <p:txBody>
          <a:bodyPr wrap="square">
            <a:spAutoFit/>
          </a:bodyPr>
          <a:lstStyle/>
          <a:p>
            <a:pPr algn="ctr"/>
            <a:r>
              <a:rPr lang="sl-SI" kern="0" dirty="0">
                <a:solidFill>
                  <a:schemeClr val="accent5">
                    <a:lumMod val="75000"/>
                  </a:schemeClr>
                </a:solidFill>
                <a:effectLst>
                  <a:outerShdw blurRad="38100" dist="38100" dir="2700000" algn="tl">
                    <a:srgbClr val="000000">
                      <a:alpha val="43137"/>
                    </a:srgbClr>
                  </a:outerShdw>
                </a:effectLst>
                <a:latin typeface="Comic Sans MS" panose="030F0702030302020204" pitchFamily="66" charset="0"/>
              </a:rPr>
              <a:t>POŠLJI SLIKO !</a:t>
            </a:r>
            <a:endParaRPr lang="sl-SI" dirty="0">
              <a:solidFill>
                <a:schemeClr val="accent5">
                  <a:lumMod val="75000"/>
                </a:schemeClr>
              </a:solidFill>
              <a:effectLst>
                <a:outerShdw blurRad="38100" dist="38100" dir="2700000" algn="tl">
                  <a:srgbClr val="000000">
                    <a:alpha val="43137"/>
                  </a:srgbClr>
                </a:outerShdw>
              </a:effectLst>
            </a:endParaRPr>
          </a:p>
        </p:txBody>
      </p:sp>
      <p:sp>
        <p:nvSpPr>
          <p:cNvPr id="2" name="PoljeZBesedilom 1"/>
          <p:cNvSpPr txBox="1"/>
          <p:nvPr/>
        </p:nvSpPr>
        <p:spPr>
          <a:xfrm>
            <a:off x="2771800" y="3543106"/>
            <a:ext cx="3312368" cy="2308324"/>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L="285750" indent="-285750">
              <a:buFont typeface="Courier New" panose="02070309020205020404" pitchFamily="49" charset="0"/>
              <a:buChar char="o"/>
            </a:pPr>
            <a:r>
              <a:rPr lang="sl-SI" dirty="0" smtClean="0">
                <a:solidFill>
                  <a:srgbClr val="002060"/>
                </a:solidFill>
                <a:latin typeface="Comic Sans MS" panose="030F0702030302020204" pitchFamily="66" charset="0"/>
              </a:rPr>
              <a:t>Kolesarjenje</a:t>
            </a:r>
          </a:p>
          <a:p>
            <a:pPr marL="285750" indent="-285750">
              <a:buFont typeface="Courier New" panose="02070309020205020404" pitchFamily="49" charset="0"/>
              <a:buChar char="o"/>
            </a:pPr>
            <a:r>
              <a:rPr lang="sl-SI" dirty="0" smtClean="0">
                <a:solidFill>
                  <a:srgbClr val="002060"/>
                </a:solidFill>
                <a:latin typeface="Comic Sans MS" panose="030F0702030302020204" pitchFamily="66" charset="0"/>
              </a:rPr>
              <a:t>Tek</a:t>
            </a:r>
            <a:endParaRPr lang="sl-SI" dirty="0">
              <a:solidFill>
                <a:srgbClr val="002060"/>
              </a:solidFill>
              <a:latin typeface="Comic Sans MS" panose="030F0702030302020204" pitchFamily="66" charset="0"/>
            </a:endParaRPr>
          </a:p>
          <a:p>
            <a:pPr marL="285750" indent="-285750">
              <a:buFont typeface="Courier New" panose="02070309020205020404" pitchFamily="49" charset="0"/>
              <a:buChar char="o"/>
            </a:pPr>
            <a:r>
              <a:rPr lang="sl-SI" dirty="0" smtClean="0">
                <a:solidFill>
                  <a:srgbClr val="002060"/>
                </a:solidFill>
                <a:latin typeface="Comic Sans MS" panose="030F0702030302020204" pitchFamily="66" charset="0"/>
              </a:rPr>
              <a:t>Pohodništvo</a:t>
            </a:r>
          </a:p>
          <a:p>
            <a:pPr marL="285750" indent="-285750">
              <a:buFont typeface="Courier New" panose="02070309020205020404" pitchFamily="49" charset="0"/>
              <a:buChar char="o"/>
            </a:pPr>
            <a:r>
              <a:rPr lang="sl-SI" dirty="0" err="1" smtClean="0">
                <a:solidFill>
                  <a:srgbClr val="002060"/>
                </a:solidFill>
                <a:latin typeface="Comic Sans MS" panose="030F0702030302020204" pitchFamily="66" charset="0"/>
              </a:rPr>
              <a:t>Rolanje</a:t>
            </a:r>
            <a:endParaRPr lang="sl-SI" dirty="0" smtClean="0">
              <a:solidFill>
                <a:srgbClr val="002060"/>
              </a:solidFill>
              <a:latin typeface="Comic Sans MS" panose="030F0702030302020204" pitchFamily="66" charset="0"/>
            </a:endParaRPr>
          </a:p>
          <a:p>
            <a:pPr marL="285750" indent="-285750">
              <a:buFont typeface="Courier New" panose="02070309020205020404" pitchFamily="49" charset="0"/>
              <a:buChar char="o"/>
            </a:pPr>
            <a:r>
              <a:rPr lang="sl-SI" dirty="0" smtClean="0">
                <a:solidFill>
                  <a:srgbClr val="002060"/>
                </a:solidFill>
                <a:latin typeface="Comic Sans MS" panose="030F0702030302020204" pitchFamily="66" charset="0"/>
              </a:rPr>
              <a:t>Rolkanje</a:t>
            </a:r>
          </a:p>
          <a:p>
            <a:pPr marL="285750" indent="-285750">
              <a:buFont typeface="Courier New" panose="02070309020205020404" pitchFamily="49" charset="0"/>
              <a:buChar char="o"/>
            </a:pPr>
            <a:r>
              <a:rPr lang="sl-SI" dirty="0" smtClean="0">
                <a:solidFill>
                  <a:srgbClr val="002060"/>
                </a:solidFill>
                <a:latin typeface="Comic Sans MS" panose="030F0702030302020204" pitchFamily="66" charset="0"/>
              </a:rPr>
              <a:t>Kotalkanje</a:t>
            </a:r>
            <a:endParaRPr lang="sl-SI" dirty="0">
              <a:solidFill>
                <a:srgbClr val="002060"/>
              </a:solidFill>
              <a:latin typeface="Comic Sans MS" panose="030F0702030302020204" pitchFamily="66" charset="0"/>
            </a:endParaRPr>
          </a:p>
          <a:p>
            <a:pPr marL="285750" indent="-285750">
              <a:buFont typeface="Courier New" panose="02070309020205020404" pitchFamily="49" charset="0"/>
              <a:buChar char="o"/>
            </a:pPr>
            <a:r>
              <a:rPr lang="sl-SI" dirty="0" smtClean="0">
                <a:solidFill>
                  <a:srgbClr val="002060"/>
                </a:solidFill>
                <a:latin typeface="Comic Sans MS" panose="030F0702030302020204" pitchFamily="66" charset="0"/>
              </a:rPr>
              <a:t>Vožnja </a:t>
            </a:r>
            <a:r>
              <a:rPr lang="sl-SI" dirty="0">
                <a:solidFill>
                  <a:srgbClr val="002060"/>
                </a:solidFill>
                <a:latin typeface="Comic Sans MS" panose="030F0702030302020204" pitchFamily="66" charset="0"/>
              </a:rPr>
              <a:t>s skirojem (vendar ne </a:t>
            </a:r>
            <a:r>
              <a:rPr lang="sl-SI" dirty="0" smtClean="0">
                <a:solidFill>
                  <a:srgbClr val="002060"/>
                </a:solidFill>
                <a:latin typeface="Comic Sans MS" panose="030F0702030302020204" pitchFamily="66" charset="0"/>
              </a:rPr>
              <a:t>z električnim </a:t>
            </a:r>
            <a:r>
              <a:rPr lang="sl-SI" dirty="0">
                <a:solidFill>
                  <a:srgbClr val="002060"/>
                </a:solidFill>
                <a:latin typeface="Comic Sans MS" panose="030F0702030302020204" pitchFamily="66" charset="0"/>
                <a:sym typeface="Wingdings" panose="05000000000000000000" pitchFamily="2" charset="2"/>
              </a:rPr>
              <a:t></a:t>
            </a:r>
            <a:r>
              <a:rPr lang="sl-SI" dirty="0" smtClean="0">
                <a:solidFill>
                  <a:srgbClr val="002060"/>
                </a:solidFill>
                <a:latin typeface="Comic Sans MS" panose="030F0702030302020204" pitchFamily="66" charset="0"/>
                <a:sym typeface="Wingdings" panose="05000000000000000000" pitchFamily="2" charset="2"/>
              </a:rPr>
              <a:t>)</a:t>
            </a:r>
            <a:endParaRPr lang="sl-SI" dirty="0">
              <a:solidFill>
                <a:srgbClr val="002060"/>
              </a:solidFill>
              <a:latin typeface="Comic Sans MS" panose="030F0702030302020204" pitchFamily="66" charset="0"/>
            </a:endParaRPr>
          </a:p>
        </p:txBody>
      </p:sp>
    </p:spTree>
    <p:extLst>
      <p:ext uri="{BB962C8B-B14F-4D97-AF65-F5344CB8AC3E}">
        <p14:creationId xmlns:p14="http://schemas.microsoft.com/office/powerpoint/2010/main" val="13227800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547664" y="388688"/>
            <a:ext cx="7886700" cy="1325563"/>
          </a:xfrm>
        </p:spPr>
        <p:txBody>
          <a:bodyPr/>
          <a:lstStyle/>
          <a:p>
            <a:r>
              <a:rPr lang="sl-SI" dirty="0" smtClean="0">
                <a:solidFill>
                  <a:srgbClr val="002060"/>
                </a:solidFill>
                <a:latin typeface="Comic Sans MS" panose="030F0702030302020204" pitchFamily="66" charset="0"/>
              </a:rPr>
              <a:t>Kaj boš potreboval/a:</a:t>
            </a:r>
            <a:endParaRPr lang="sl-SI" dirty="0">
              <a:solidFill>
                <a:srgbClr val="002060"/>
              </a:solidFill>
              <a:latin typeface="Comic Sans MS" panose="030F0702030302020204" pitchFamily="66" charset="0"/>
            </a:endParaRPr>
          </a:p>
        </p:txBody>
      </p:sp>
      <p:sp>
        <p:nvSpPr>
          <p:cNvPr id="3" name="Označba mesta vsebine 2"/>
          <p:cNvSpPr>
            <a:spLocks noGrp="1"/>
          </p:cNvSpPr>
          <p:nvPr>
            <p:ph idx="1"/>
          </p:nvPr>
        </p:nvSpPr>
        <p:spPr>
          <a:xfrm>
            <a:off x="1547664" y="1690688"/>
            <a:ext cx="6480720" cy="4351338"/>
          </a:xfrm>
        </p:spPr>
        <p:txBody>
          <a:bodyPr/>
          <a:lstStyle/>
          <a:p>
            <a:r>
              <a:rPr lang="sl-SI" sz="2400" b="1" dirty="0">
                <a:solidFill>
                  <a:srgbClr val="002060"/>
                </a:solidFill>
                <a:latin typeface="Comic Sans MS" panose="030F0702030302020204" pitchFamily="66" charset="0"/>
              </a:rPr>
              <a:t>KOLESARSKA </a:t>
            </a:r>
            <a:r>
              <a:rPr lang="sl-SI" sz="2400" b="1" dirty="0" smtClean="0">
                <a:solidFill>
                  <a:srgbClr val="002060"/>
                </a:solidFill>
                <a:latin typeface="Comic Sans MS" panose="030F0702030302020204" pitchFamily="66" charset="0"/>
              </a:rPr>
              <a:t>OPREMA:</a:t>
            </a:r>
            <a:r>
              <a:rPr lang="sl-SI" sz="2400" b="1" dirty="0" smtClean="0">
                <a:solidFill>
                  <a:schemeClr val="accent5">
                    <a:lumMod val="75000"/>
                  </a:schemeClr>
                </a:solidFill>
                <a:latin typeface="Comic Sans MS" panose="030F0702030302020204" pitchFamily="66" charset="0"/>
              </a:rPr>
              <a:t> čelada, kolesarske rokavice, kolesarske hlače (če jih imaš), vetrovka v primeru slabšega vremena</a:t>
            </a:r>
          </a:p>
          <a:p>
            <a:endParaRPr lang="sl-SI" sz="2400" b="1" dirty="0" smtClean="0">
              <a:solidFill>
                <a:schemeClr val="accent5">
                  <a:lumMod val="75000"/>
                </a:schemeClr>
              </a:solidFill>
              <a:latin typeface="Comic Sans MS" panose="030F0702030302020204" pitchFamily="66" charset="0"/>
            </a:endParaRPr>
          </a:p>
          <a:p>
            <a:endParaRPr lang="sl-SI" sz="2400" b="1" dirty="0" smtClean="0">
              <a:solidFill>
                <a:schemeClr val="accent5">
                  <a:lumMod val="75000"/>
                </a:schemeClr>
              </a:solidFill>
              <a:latin typeface="Comic Sans MS" panose="030F0702030302020204" pitchFamily="66" charset="0"/>
            </a:endParaRPr>
          </a:p>
          <a:p>
            <a:pPr lvl="0"/>
            <a:r>
              <a:rPr lang="sl-SI" sz="2400" b="1" dirty="0" smtClean="0">
                <a:solidFill>
                  <a:srgbClr val="002060"/>
                </a:solidFill>
                <a:latin typeface="Comic Sans MS" panose="030F0702030302020204" pitchFamily="66" charset="0"/>
              </a:rPr>
              <a:t>OPREMA ZA ROLANJE, ROLKANJE, KOTALKANJE IN VOŽNJO S SKIROJEM: </a:t>
            </a:r>
            <a:r>
              <a:rPr lang="sl-SI" sz="2400" b="1" dirty="0" smtClean="0">
                <a:solidFill>
                  <a:schemeClr val="accent5">
                    <a:lumMod val="75000"/>
                  </a:schemeClr>
                </a:solidFill>
                <a:latin typeface="Comic Sans MS" panose="030F0702030302020204" pitchFamily="66" charset="0"/>
              </a:rPr>
              <a:t>čelada in ščitniki</a:t>
            </a:r>
          </a:p>
          <a:p>
            <a:pPr lvl="0"/>
            <a:endParaRPr lang="sl-SI" sz="2400" b="1" dirty="0" smtClean="0">
              <a:solidFill>
                <a:schemeClr val="accent5">
                  <a:lumMod val="75000"/>
                </a:schemeClr>
              </a:solidFill>
              <a:latin typeface="Comic Sans MS" panose="030F0702030302020204" pitchFamily="66" charset="0"/>
            </a:endParaRPr>
          </a:p>
          <a:p>
            <a:pPr lvl="0"/>
            <a:endParaRPr lang="sl-SI" sz="2400" b="1" dirty="0" smtClean="0">
              <a:solidFill>
                <a:schemeClr val="accent5">
                  <a:lumMod val="75000"/>
                </a:schemeClr>
              </a:solidFill>
              <a:latin typeface="Comic Sans MS" panose="030F0702030302020204" pitchFamily="66" charset="0"/>
            </a:endParaRPr>
          </a:p>
          <a:p>
            <a:pPr lvl="0"/>
            <a:r>
              <a:rPr lang="sl-SI" sz="2400" b="1" dirty="0" smtClean="0">
                <a:solidFill>
                  <a:srgbClr val="002060"/>
                </a:solidFill>
                <a:latin typeface="Comic Sans MS" panose="030F0702030302020204" pitchFamily="66" charset="0"/>
              </a:rPr>
              <a:t>POHODNA OPREMA: </a:t>
            </a:r>
            <a:r>
              <a:rPr lang="sl-SI" sz="2400" b="1" dirty="0" smtClean="0">
                <a:solidFill>
                  <a:schemeClr val="accent5">
                    <a:lumMod val="75000"/>
                  </a:schemeClr>
                </a:solidFill>
                <a:latin typeface="Comic Sans MS" panose="030F0702030302020204" pitchFamily="66" charset="0"/>
              </a:rPr>
              <a:t>primerna obutev, rezervna oblačila za preobleči </a:t>
            </a:r>
          </a:p>
          <a:p>
            <a:pPr lvl="0"/>
            <a:endParaRPr lang="sl-SI" b="1" dirty="0">
              <a:solidFill>
                <a:prstClr val="black"/>
              </a:solidFill>
            </a:endParaRPr>
          </a:p>
          <a:p>
            <a:pPr marL="0" indent="0">
              <a:buNone/>
            </a:pPr>
            <a:r>
              <a:rPr lang="sl-SI" b="1" dirty="0"/>
              <a:t/>
            </a:r>
            <a:br>
              <a:rPr lang="sl-SI" b="1" dirty="0"/>
            </a:br>
            <a:r>
              <a:rPr lang="sl-SI" b="1" dirty="0"/>
              <a:t/>
            </a:r>
            <a:br>
              <a:rPr lang="sl-SI" b="1" dirty="0"/>
            </a:br>
            <a:endParaRPr lang="sl-SI" b="1" dirty="0"/>
          </a:p>
        </p:txBody>
      </p:sp>
      <p:pic>
        <p:nvPicPr>
          <p:cNvPr id="4" name="Slika 3"/>
          <p:cNvPicPr>
            <a:picLocks noChangeAspect="1"/>
          </p:cNvPicPr>
          <p:nvPr/>
        </p:nvPicPr>
        <p:blipFill>
          <a:blip r:embed="rId2"/>
          <a:stretch>
            <a:fillRect/>
          </a:stretch>
        </p:blipFill>
        <p:spPr>
          <a:xfrm>
            <a:off x="6876256" y="2464690"/>
            <a:ext cx="2033042" cy="1413448"/>
          </a:xfrm>
          <a:prstGeom prst="rect">
            <a:avLst/>
          </a:prstGeom>
        </p:spPr>
      </p:pic>
      <p:pic>
        <p:nvPicPr>
          <p:cNvPr id="5" name="Slika 4"/>
          <p:cNvPicPr>
            <a:picLocks noChangeAspect="1"/>
          </p:cNvPicPr>
          <p:nvPr/>
        </p:nvPicPr>
        <p:blipFill>
          <a:blip r:embed="rId3"/>
          <a:stretch>
            <a:fillRect/>
          </a:stretch>
        </p:blipFill>
        <p:spPr>
          <a:xfrm>
            <a:off x="6516216" y="4439611"/>
            <a:ext cx="2508868" cy="1481053"/>
          </a:xfrm>
          <a:prstGeom prst="rect">
            <a:avLst/>
          </a:prstGeom>
        </p:spPr>
      </p:pic>
    </p:spTree>
    <p:extLst>
      <p:ext uri="{BB962C8B-B14F-4D97-AF65-F5344CB8AC3E}">
        <p14:creationId xmlns:p14="http://schemas.microsoft.com/office/powerpoint/2010/main" val="40884230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otnik 1"/>
          <p:cNvSpPr/>
          <p:nvPr/>
        </p:nvSpPr>
        <p:spPr>
          <a:xfrm>
            <a:off x="2051720" y="4077072"/>
            <a:ext cx="5184576" cy="1008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3" name="Označba mesta vsebine 2"/>
          <p:cNvSpPr>
            <a:spLocks noGrp="1"/>
          </p:cNvSpPr>
          <p:nvPr>
            <p:ph idx="1"/>
          </p:nvPr>
        </p:nvSpPr>
        <p:spPr>
          <a:xfrm>
            <a:off x="1619672" y="1268760"/>
            <a:ext cx="6031582" cy="4476155"/>
          </a:xfrm>
        </p:spPr>
        <p:txBody>
          <a:bodyPr/>
          <a:lstStyle/>
          <a:p>
            <a:endParaRPr lang="sl-SI" dirty="0" smtClean="0"/>
          </a:p>
          <a:p>
            <a:pPr marL="0" indent="0" algn="ctr">
              <a:buNone/>
            </a:pPr>
            <a:r>
              <a:rPr lang="sl-SI" sz="3200" dirty="0" smtClean="0">
                <a:solidFill>
                  <a:schemeClr val="accent5">
                    <a:lumMod val="75000"/>
                  </a:schemeClr>
                </a:solidFill>
                <a:latin typeface="Comic Sans MS" panose="030F0702030302020204" pitchFamily="66" charset="0"/>
              </a:rPr>
              <a:t>ČESTITAVA, OPRAVIL/A SI ŠPORTNI DAN! POČASI SE ODPRAVI </a:t>
            </a:r>
            <a:r>
              <a:rPr lang="sl-SI" sz="3200" dirty="0">
                <a:solidFill>
                  <a:schemeClr val="accent5">
                    <a:lumMod val="75000"/>
                  </a:schemeClr>
                </a:solidFill>
                <a:latin typeface="Comic Sans MS" panose="030F0702030302020204" pitchFamily="66" charset="0"/>
              </a:rPr>
              <a:t>PROTI DOMU IN </a:t>
            </a:r>
            <a:r>
              <a:rPr lang="sl-SI" sz="3200" dirty="0" smtClean="0">
                <a:solidFill>
                  <a:schemeClr val="accent5">
                    <a:lumMod val="75000"/>
                  </a:schemeClr>
                </a:solidFill>
                <a:latin typeface="Comic Sans MS" panose="030F0702030302020204" pitchFamily="66" charset="0"/>
              </a:rPr>
              <a:t>NAMA POŠLJI NEKAJ VTISOV… </a:t>
            </a:r>
          </a:p>
          <a:p>
            <a:pPr marL="0" indent="0" algn="ctr">
              <a:buNone/>
            </a:pPr>
            <a:r>
              <a:rPr lang="sl-SI" u="sng" dirty="0" smtClean="0">
                <a:solidFill>
                  <a:srgbClr val="002060"/>
                </a:solidFill>
                <a:latin typeface="Comic Sans MS" panose="030F0702030302020204" pitchFamily="66" charset="0"/>
              </a:rPr>
              <a:t>uros.godler@guest.arnes.si </a:t>
            </a:r>
            <a:r>
              <a:rPr lang="sl-SI" dirty="0">
                <a:solidFill>
                  <a:srgbClr val="002060"/>
                </a:solidFill>
                <a:latin typeface="Comic Sans MS" panose="030F0702030302020204" pitchFamily="66" charset="0"/>
              </a:rPr>
              <a:t>ali </a:t>
            </a:r>
            <a:r>
              <a:rPr lang="sl-SI" u="sng" dirty="0" smtClean="0">
                <a:solidFill>
                  <a:srgbClr val="002060"/>
                </a:solidFill>
                <a:latin typeface="Comic Sans MS" panose="030F0702030302020204" pitchFamily="66" charset="0"/>
              </a:rPr>
              <a:t>zlatka.bukovec@guest.arnes.si</a:t>
            </a:r>
            <a:endParaRPr lang="sl-SI" dirty="0">
              <a:solidFill>
                <a:srgbClr val="002060"/>
              </a:solidFill>
              <a:latin typeface="Comic Sans MS" panose="030F0702030302020204" pitchFamily="66" charset="0"/>
            </a:endParaRPr>
          </a:p>
          <a:p>
            <a:pPr algn="ctr"/>
            <a:endParaRPr lang="sl-SI" dirty="0">
              <a:solidFill>
                <a:srgbClr val="002060"/>
              </a:solidFill>
            </a:endParaRPr>
          </a:p>
          <a:p>
            <a:pPr algn="ctr"/>
            <a:endParaRPr lang="sl-SI" dirty="0"/>
          </a:p>
        </p:txBody>
      </p:sp>
      <p:sp>
        <p:nvSpPr>
          <p:cNvPr id="4" name="PoljeZBesedilom 3"/>
          <p:cNvSpPr txBox="1"/>
          <p:nvPr/>
        </p:nvSpPr>
        <p:spPr>
          <a:xfrm>
            <a:off x="3203848" y="6396335"/>
            <a:ext cx="5743880" cy="461665"/>
          </a:xfrm>
          <a:prstGeom prst="rect">
            <a:avLst/>
          </a:prstGeom>
          <a:noFill/>
        </p:spPr>
        <p:txBody>
          <a:bodyPr wrap="none" rtlCol="0">
            <a:spAutoFit/>
          </a:bodyPr>
          <a:lstStyle/>
          <a:p>
            <a:r>
              <a:rPr lang="sl-SI" sz="2400" dirty="0" smtClean="0">
                <a:solidFill>
                  <a:schemeClr val="accent5">
                    <a:lumMod val="75000"/>
                  </a:schemeClr>
                </a:solidFill>
                <a:latin typeface="Comic Sans MS" panose="030F0702030302020204" pitchFamily="66" charset="0"/>
              </a:rPr>
              <a:t>Upava, da si v športnem dnevu užival/a!</a:t>
            </a:r>
            <a:endParaRPr lang="sl-SI" sz="2400" dirty="0">
              <a:solidFill>
                <a:schemeClr val="accent5">
                  <a:lumMod val="75000"/>
                </a:schemeClr>
              </a:solidFill>
              <a:latin typeface="Comic Sans MS" panose="030F0702030302020204" pitchFamily="66" charset="0"/>
            </a:endParaRPr>
          </a:p>
        </p:txBody>
      </p:sp>
    </p:spTree>
    <p:extLst>
      <p:ext uri="{BB962C8B-B14F-4D97-AF65-F5344CB8AC3E}">
        <p14:creationId xmlns:p14="http://schemas.microsoft.com/office/powerpoint/2010/main" val="2133424766"/>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new-year20</Template>
  <TotalTime>466</TotalTime>
  <Words>416</Words>
  <Application>Microsoft Office PowerPoint</Application>
  <PresentationFormat>Diaprojekcija na zaslonu (4:3)</PresentationFormat>
  <Paragraphs>52</Paragraphs>
  <Slides>6</Slides>
  <Notes>0</Notes>
  <HiddenSlides>0</HiddenSlides>
  <MMClips>0</MMClips>
  <ScaleCrop>false</ScaleCrop>
  <HeadingPairs>
    <vt:vector size="6" baseType="variant">
      <vt:variant>
        <vt:lpstr>Uporabljene pisave</vt:lpstr>
      </vt:variant>
      <vt:variant>
        <vt:i4>6</vt:i4>
      </vt:variant>
      <vt:variant>
        <vt:lpstr>Tema</vt:lpstr>
      </vt:variant>
      <vt:variant>
        <vt:i4>1</vt:i4>
      </vt:variant>
      <vt:variant>
        <vt:lpstr>Naslovi diapozitivov</vt:lpstr>
      </vt:variant>
      <vt:variant>
        <vt:i4>6</vt:i4>
      </vt:variant>
    </vt:vector>
  </HeadingPairs>
  <TitlesOfParts>
    <vt:vector size="13" baseType="lpstr">
      <vt:lpstr>Arial</vt:lpstr>
      <vt:lpstr>Calibri</vt:lpstr>
      <vt:lpstr>Calibri Light</vt:lpstr>
      <vt:lpstr>Comic Sans MS</vt:lpstr>
      <vt:lpstr>Courier New</vt:lpstr>
      <vt:lpstr>Wingdings</vt:lpstr>
      <vt:lpstr>Тема Office</vt:lpstr>
      <vt:lpstr>ŠPORTNI DAN – uživajmo v gibanju</vt:lpstr>
      <vt:lpstr>Dober in zdrav začetek dneva                         Zelenjavna omleta</vt:lpstr>
      <vt:lpstr>PREDEN ZAČNEMO</vt:lpstr>
      <vt:lpstr>PowerPointova predstavitev</vt:lpstr>
      <vt:lpstr>Kaj boš potreboval/a:</vt:lpstr>
      <vt:lpstr>PowerPointova predstavitev</vt:lpstr>
    </vt:vector>
  </TitlesOfParts>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Mojca</dc:creator>
  <cp:lastModifiedBy>Uroš</cp:lastModifiedBy>
  <cp:revision>58</cp:revision>
  <dcterms:created xsi:type="dcterms:W3CDTF">2020-12-03T09:31:31Z</dcterms:created>
  <dcterms:modified xsi:type="dcterms:W3CDTF">2021-04-04T06:56:26Z</dcterms:modified>
</cp:coreProperties>
</file>