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59B9A-17C2-479C-88BA-15485A53D129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CF080-C5E9-41DB-9B2B-2EDCC3B156B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3089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CF080-C5E9-41DB-9B2B-2EDCC3B156B2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777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EE6B-2A6B-412F-A899-367A9CE5505B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736FC-955C-4060-8D6B-4CA4820C5D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8917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EE6B-2A6B-412F-A899-367A9CE5505B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736FC-955C-4060-8D6B-4CA4820C5D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546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EE6B-2A6B-412F-A899-367A9CE5505B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736FC-955C-4060-8D6B-4CA4820C5D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091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EE6B-2A6B-412F-A899-367A9CE5505B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736FC-955C-4060-8D6B-4CA4820C5D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856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EE6B-2A6B-412F-A899-367A9CE5505B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736FC-955C-4060-8D6B-4CA4820C5D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705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EE6B-2A6B-412F-A899-367A9CE5505B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736FC-955C-4060-8D6B-4CA4820C5D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149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EE6B-2A6B-412F-A899-367A9CE5505B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736FC-955C-4060-8D6B-4CA4820C5D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1020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EE6B-2A6B-412F-A899-367A9CE5505B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736FC-955C-4060-8D6B-4CA4820C5D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468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EE6B-2A6B-412F-A899-367A9CE5505B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736FC-955C-4060-8D6B-4CA4820C5D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299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EE6B-2A6B-412F-A899-367A9CE5505B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736FC-955C-4060-8D6B-4CA4820C5D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803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EE6B-2A6B-412F-A899-367A9CE5505B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736FC-955C-4060-8D6B-4CA4820C5D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72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EE6B-2A6B-412F-A899-367A9CE5505B}" type="datetimeFigureOut">
              <a:rPr lang="sl-SI" smtClean="0"/>
              <a:t>17. 05. 2020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736FC-955C-4060-8D6B-4CA4820C5DC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414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90" y="0"/>
            <a:ext cx="6320619" cy="685800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18"/>
    </mc:Choice>
    <mc:Fallback xmlns="">
      <p:transition spd="slow" advTm="113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4" y="0"/>
            <a:ext cx="7908291" cy="685800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5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09"/>
    </mc:Choice>
    <mc:Fallback xmlns="">
      <p:transition spd="slow" advTm="193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86" y="0"/>
            <a:ext cx="6168027" cy="685800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5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83"/>
    </mc:Choice>
    <mc:Fallback xmlns="">
      <p:transition spd="slow" advTm="72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</Words>
  <Application>Microsoft Office PowerPoint</Application>
  <PresentationFormat>Diaprojekcija na zaslonu (4:3)</PresentationFormat>
  <Paragraphs>1</Paragraphs>
  <Slides>3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</vt:i4>
      </vt:variant>
    </vt:vector>
  </HeadingPairs>
  <TitlesOfParts>
    <vt:vector size="4" baseType="lpstr">
      <vt:lpstr>Officeova tema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lenovo</dc:creator>
  <cp:lastModifiedBy>lenovo</cp:lastModifiedBy>
  <cp:revision>4</cp:revision>
  <dcterms:created xsi:type="dcterms:W3CDTF">2020-05-16T22:01:48Z</dcterms:created>
  <dcterms:modified xsi:type="dcterms:W3CDTF">2020-05-17T00:07:24Z</dcterms:modified>
</cp:coreProperties>
</file>