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61" r:id="rId4"/>
    <p:sldId id="273" r:id="rId5"/>
    <p:sldId id="274" r:id="rId6"/>
    <p:sldId id="275" r:id="rId7"/>
    <p:sldId id="277" r:id="rId8"/>
    <p:sldId id="276" r:id="rId9"/>
    <p:sldId id="279" r:id="rId10"/>
    <p:sldId id="280" r:id="rId11"/>
    <p:sldId id="282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az" initials="T" lastIdx="1" clrIdx="0">
    <p:extLst>
      <p:ext uri="{19B8F6BF-5375-455C-9EA6-DF929625EA0E}">
        <p15:presenceInfo xmlns:p15="http://schemas.microsoft.com/office/powerpoint/2012/main" userId="Tom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8773-6B9C-4BE8-AC88-73734F55D77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62A2-80EC-48D1-8B08-F6D290D02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41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8773-6B9C-4BE8-AC88-73734F55D77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62A2-80EC-48D1-8B08-F6D290D02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1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8773-6B9C-4BE8-AC88-73734F55D77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62A2-80EC-48D1-8B08-F6D290D02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69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8773-6B9C-4BE8-AC88-73734F55D77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62A2-80EC-48D1-8B08-F6D290D02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9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8773-6B9C-4BE8-AC88-73734F55D77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62A2-80EC-48D1-8B08-F6D290D02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1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8773-6B9C-4BE8-AC88-73734F55D77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62A2-80EC-48D1-8B08-F6D290D02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65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8773-6B9C-4BE8-AC88-73734F55D77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62A2-80EC-48D1-8B08-F6D290D02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00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8773-6B9C-4BE8-AC88-73734F55D77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62A2-80EC-48D1-8B08-F6D290D02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0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8773-6B9C-4BE8-AC88-73734F55D77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62A2-80EC-48D1-8B08-F6D290D02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97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8773-6B9C-4BE8-AC88-73734F55D77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62A2-80EC-48D1-8B08-F6D290D02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6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8773-6B9C-4BE8-AC88-73734F55D77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62A2-80EC-48D1-8B08-F6D290D02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4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8773-6B9C-4BE8-AC88-73734F55D77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62A2-80EC-48D1-8B08-F6D290D02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63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1572679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alianoinonda.net/e026.s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913430/dover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PROVA ANCHE TU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3067050"/>
            <a:ext cx="379095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avokotnik 3">
            <a:hlinkClick r:id="rId3"/>
          </p:cNvPr>
          <p:cNvSpPr/>
          <p:nvPr/>
        </p:nvSpPr>
        <p:spPr>
          <a:xfrm>
            <a:off x="4287186" y="2112596"/>
            <a:ext cx="3192905" cy="11392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err="1" smtClean="0"/>
              <a:t>Ascolta</a:t>
            </a:r>
            <a:r>
              <a:rPr lang="sl-SI" sz="3200" dirty="0" smtClean="0"/>
              <a:t> e </a:t>
            </a:r>
            <a:r>
              <a:rPr lang="sl-SI" sz="3200" dirty="0" err="1" smtClean="0"/>
              <a:t>abbina</a:t>
            </a:r>
            <a:endParaRPr lang="en-GB" sz="3200" dirty="0"/>
          </a:p>
        </p:txBody>
      </p:sp>
      <p:sp>
        <p:nvSpPr>
          <p:cNvPr id="5" name="Pravokotnik 4">
            <a:hlinkClick r:id="rId4"/>
          </p:cNvPr>
          <p:cNvSpPr/>
          <p:nvPr/>
        </p:nvSpPr>
        <p:spPr>
          <a:xfrm>
            <a:off x="4272196" y="3792511"/>
            <a:ext cx="3207895" cy="1454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err="1" smtClean="0"/>
              <a:t>Compila</a:t>
            </a:r>
            <a:r>
              <a:rPr lang="sl-SI" sz="3600" dirty="0" smtClean="0"/>
              <a:t> le </a:t>
            </a:r>
            <a:r>
              <a:rPr lang="sl-SI" sz="3600" dirty="0" err="1" smtClean="0"/>
              <a:t>frasi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89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14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6600" b="1" dirty="0" smtClean="0">
                <a:ln w="127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COSA POSSIAMO, DOBBIAMO, VOGLIAMO, SAPPIAMO FARE?</a:t>
            </a:r>
            <a:endParaRPr lang="en-GB" sz="6600" b="1" dirty="0">
              <a:ln w="127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069" y="3602038"/>
            <a:ext cx="6019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74" y="548817"/>
            <a:ext cx="10937417" cy="5628146"/>
          </a:xfrm>
          <a:prstGeom prst="rect">
            <a:avLst/>
          </a:prstGeom>
        </p:spPr>
      </p:pic>
      <p:cxnSp>
        <p:nvCxnSpPr>
          <p:cNvPr id="7" name="Raven povezovalnik 6"/>
          <p:cNvCxnSpPr/>
          <p:nvPr/>
        </p:nvCxnSpPr>
        <p:spPr>
          <a:xfrm>
            <a:off x="2189408" y="3013656"/>
            <a:ext cx="914400" cy="128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 flipV="1">
            <a:off x="3245476" y="3039414"/>
            <a:ext cx="566670" cy="1287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1738648" y="4211392"/>
            <a:ext cx="6181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/>
          <p:cNvCxnSpPr/>
          <p:nvPr/>
        </p:nvCxnSpPr>
        <p:spPr>
          <a:xfrm>
            <a:off x="1815921" y="4546242"/>
            <a:ext cx="734096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Slik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094" y="4929209"/>
            <a:ext cx="609653" cy="97544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755" y="5732282"/>
            <a:ext cx="609653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LEGGI L‘ANNUNCIO</a:t>
            </a:r>
            <a:endParaRPr lang="en-GB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99400"/>
          </a:xfrm>
          <a:solidFill>
            <a:schemeClr val="bg1"/>
          </a:solidFill>
        </p:spPr>
        <p:txBody>
          <a:bodyPr/>
          <a:lstStyle/>
          <a:p>
            <a:r>
              <a:rPr lang="it-IT" dirty="0" smtClean="0"/>
              <a:t>Cercasi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commessa</a:t>
            </a:r>
            <a:r>
              <a:rPr lang="it-IT" dirty="0"/>
              <a:t> </a:t>
            </a:r>
            <a:r>
              <a:rPr lang="it-IT" dirty="0">
                <a:solidFill>
                  <a:srgbClr val="7030A0"/>
                </a:solidFill>
              </a:rPr>
              <a:t>part-time</a:t>
            </a:r>
            <a:r>
              <a:rPr lang="it-IT" dirty="0"/>
              <a:t> per negozio di </a:t>
            </a:r>
            <a:r>
              <a:rPr lang="it-IT" dirty="0">
                <a:solidFill>
                  <a:srgbClr val="FFC000"/>
                </a:solidFill>
              </a:rPr>
              <a:t>pelletteria</a:t>
            </a:r>
            <a:r>
              <a:rPr lang="it-IT" dirty="0"/>
              <a:t> in centro. È richiesta </a:t>
            </a:r>
            <a:r>
              <a:rPr lang="it-IT" dirty="0">
                <a:solidFill>
                  <a:srgbClr val="92D050"/>
                </a:solidFill>
              </a:rPr>
              <a:t>disponibilità </a:t>
            </a:r>
            <a:r>
              <a:rPr lang="it-IT" dirty="0" err="1">
                <a:solidFill>
                  <a:srgbClr val="92D050"/>
                </a:solidFill>
              </a:rPr>
              <a:t>immeidata</a:t>
            </a:r>
            <a:r>
              <a:rPr lang="it-IT" dirty="0"/>
              <a:t>, buona conoscenza di almeno </a:t>
            </a:r>
            <a:r>
              <a:rPr lang="it-IT" dirty="0">
                <a:solidFill>
                  <a:srgbClr val="00B0F0"/>
                </a:solidFill>
              </a:rPr>
              <a:t>due lingue straniere</a:t>
            </a:r>
            <a:r>
              <a:rPr lang="it-IT" dirty="0"/>
              <a:t> e </a:t>
            </a:r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bella presenza</a:t>
            </a:r>
            <a:r>
              <a:rPr lang="it-IT" dirty="0"/>
              <a:t>. Contratto di lavoro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a tempo indeterminato</a:t>
            </a:r>
            <a:r>
              <a:rPr lang="it-IT" dirty="0"/>
              <a:t>. Tel. 06/85.35.78.96, codice A34.</a:t>
            </a:r>
            <a:endParaRPr lang="en-GB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38200" y="4146997"/>
            <a:ext cx="497017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tipo di </a:t>
            </a:r>
            <a:r>
              <a:rPr lang="sl-SI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negozio</a:t>
            </a:r>
            <a:r>
              <a:rPr 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 </a:t>
            </a:r>
            <a:r>
              <a:rPr lang="sl-SI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cercando</a:t>
            </a:r>
            <a:r>
              <a:rPr 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sl-SI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commessa</a:t>
            </a:r>
            <a:r>
              <a:rPr 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sl-SI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disponibilità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immediata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“?</a:t>
            </a:r>
          </a:p>
          <a:p>
            <a:endParaRPr lang="sl-SI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lang="sl-SI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qualità</a:t>
            </a:r>
            <a:r>
              <a:rPr lang="sl-SI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 </a:t>
            </a:r>
            <a:r>
              <a:rPr lang="sl-SI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avere</a:t>
            </a:r>
            <a:r>
              <a:rPr lang="sl-SI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sl-SI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candidata</a:t>
            </a:r>
            <a:r>
              <a:rPr lang="sl-SI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sl-SI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156101" y="4134118"/>
            <a:ext cx="5197699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negozio</a:t>
            </a:r>
            <a:r>
              <a:rPr 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sl-SI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pelletteria</a:t>
            </a:r>
            <a:r>
              <a:rPr 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persona </a:t>
            </a:r>
            <a:r>
              <a:rPr lang="sl-SI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comincerà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subito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l-SI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lavorare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</a:t>
            </a:r>
            <a:r>
              <a:rPr lang="sl-SI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 </a:t>
            </a:r>
            <a:r>
              <a:rPr lang="sl-SI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possa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cominciare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subito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</a:t>
            </a:r>
            <a:r>
              <a:rPr lang="sl-SI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sl-SI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disponibile</a:t>
            </a:r>
            <a:r>
              <a:rPr lang="sl-SI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conoscere</a:t>
            </a:r>
            <a:r>
              <a:rPr lang="sl-SI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almeno</a:t>
            </a:r>
            <a:r>
              <a:rPr lang="sl-SI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sl-SI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lingue</a:t>
            </a:r>
            <a:r>
              <a:rPr lang="sl-SI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straniere</a:t>
            </a:r>
            <a:r>
              <a:rPr lang="sl-SI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sl-SI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sl-SI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sl-SI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bella</a:t>
            </a:r>
            <a:r>
              <a:rPr lang="sl-SI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presenza</a:t>
            </a:r>
            <a:r>
              <a:rPr lang="sl-SI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81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3131" y="739879"/>
            <a:ext cx="10515600" cy="132556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it-IT" sz="5400" b="1" dirty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Cosa devi fare a scuola? </a:t>
            </a:r>
            <a:r>
              <a:rPr lang="it-IT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it-IT" sz="5400" b="1" dirty="0">
                <a:ln/>
                <a:solidFill>
                  <a:schemeClr val="accent4"/>
                </a:solidFill>
              </a:rPr>
              <a:t/>
            </a:r>
            <a:br>
              <a:rPr lang="it-IT" sz="5400" b="1" dirty="0">
                <a:ln/>
                <a:solidFill>
                  <a:schemeClr val="accent4"/>
                </a:solidFill>
              </a:rPr>
            </a:br>
            <a:endParaRPr lang="en-GB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4408357" cy="228168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sl-SI" dirty="0" smtClean="0"/>
              <a:t>Devo </a:t>
            </a:r>
            <a:r>
              <a:rPr lang="sl-SI" dirty="0" err="1" smtClean="0"/>
              <a:t>studiare</a:t>
            </a:r>
            <a:endParaRPr lang="sl-SI" dirty="0" smtClean="0"/>
          </a:p>
          <a:p>
            <a:r>
              <a:rPr lang="sl-SI" dirty="0" smtClean="0"/>
              <a:t>Devo </a:t>
            </a:r>
            <a:r>
              <a:rPr lang="sl-SI" dirty="0" err="1" smtClean="0"/>
              <a:t>alcoltare</a:t>
            </a:r>
            <a:endParaRPr lang="sl-SI" dirty="0" smtClean="0"/>
          </a:p>
          <a:p>
            <a:r>
              <a:rPr lang="sl-SI" dirty="0" smtClean="0"/>
              <a:t>Devo fare i </a:t>
            </a:r>
            <a:r>
              <a:rPr lang="sl-SI" dirty="0" err="1" smtClean="0"/>
              <a:t>compiti</a:t>
            </a:r>
            <a:endParaRPr lang="sl-SI" dirty="0" smtClean="0"/>
          </a:p>
          <a:p>
            <a:r>
              <a:rPr lang="sl-SI" dirty="0" smtClean="0"/>
              <a:t>Devo </a:t>
            </a:r>
            <a:r>
              <a:rPr lang="sl-SI" dirty="0" err="1" smtClean="0"/>
              <a:t>scrivere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endParaRPr lang="en-GB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09665" y="4731386"/>
            <a:ext cx="9024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DOVERE + INFINITO</a:t>
            </a:r>
            <a:endParaRPr lang="en-GB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00" y="1502939"/>
            <a:ext cx="379095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19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COSA DOBBIMO FARE? (kaj MORAMO narediti?)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9205210" cy="343592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Io </a:t>
            </a:r>
            <a:r>
              <a:rPr lang="it-IT" dirty="0" smtClean="0">
                <a:solidFill>
                  <a:srgbClr val="FF0000"/>
                </a:solidFill>
              </a:rPr>
              <a:t>devo</a:t>
            </a:r>
            <a:r>
              <a:rPr lang="it-IT" dirty="0" smtClean="0"/>
              <a:t> andare a lavoro tutti i giorni.</a:t>
            </a:r>
          </a:p>
          <a:p>
            <a:r>
              <a:rPr lang="it-IT" dirty="0" smtClean="0"/>
              <a:t>Mamma, tu </a:t>
            </a:r>
            <a:r>
              <a:rPr lang="it-IT" dirty="0" smtClean="0">
                <a:solidFill>
                  <a:srgbClr val="FF0000"/>
                </a:solidFill>
              </a:rPr>
              <a:t>devi</a:t>
            </a:r>
            <a:r>
              <a:rPr lang="it-IT" dirty="0" smtClean="0"/>
              <a:t> per forza uscire?</a:t>
            </a:r>
          </a:p>
          <a:p>
            <a:r>
              <a:rPr lang="it-IT" dirty="0" smtClean="0"/>
              <a:t>Il giudice </a:t>
            </a:r>
            <a:r>
              <a:rPr lang="it-IT" dirty="0" smtClean="0">
                <a:solidFill>
                  <a:srgbClr val="FF0000"/>
                </a:solidFill>
              </a:rPr>
              <a:t>deve</a:t>
            </a:r>
            <a:r>
              <a:rPr lang="it-IT" dirty="0" smtClean="0"/>
              <a:t> essere leale.</a:t>
            </a:r>
          </a:p>
          <a:p>
            <a:r>
              <a:rPr lang="it-IT" dirty="0" smtClean="0"/>
              <a:t>Io e mia sorella </a:t>
            </a:r>
            <a:r>
              <a:rPr lang="it-IT" dirty="0" smtClean="0">
                <a:solidFill>
                  <a:srgbClr val="FF0000"/>
                </a:solidFill>
              </a:rPr>
              <a:t>dobbiamo</a:t>
            </a:r>
            <a:r>
              <a:rPr lang="it-IT" dirty="0" smtClean="0"/>
              <a:t> mettere in ordine la nostra camera.</a:t>
            </a:r>
          </a:p>
          <a:p>
            <a:r>
              <a:rPr lang="it-IT" dirty="0" smtClean="0"/>
              <a:t>Ma voi </a:t>
            </a:r>
            <a:r>
              <a:rPr lang="it-IT" dirty="0" smtClean="0">
                <a:solidFill>
                  <a:srgbClr val="FF0000"/>
                </a:solidFill>
              </a:rPr>
              <a:t>dovete</a:t>
            </a:r>
            <a:r>
              <a:rPr lang="it-IT" dirty="0" smtClean="0"/>
              <a:t> mai rientrare a casa fino alle 22h?</a:t>
            </a:r>
          </a:p>
          <a:p>
            <a:r>
              <a:rPr lang="it-IT" dirty="0" smtClean="0"/>
              <a:t>Gli autisti </a:t>
            </a:r>
            <a:r>
              <a:rPr lang="it-IT" dirty="0" smtClean="0">
                <a:solidFill>
                  <a:srgbClr val="FF0000"/>
                </a:solidFill>
              </a:rPr>
              <a:t>devono</a:t>
            </a:r>
            <a:r>
              <a:rPr lang="it-IT" dirty="0" smtClean="0"/>
              <a:t> rispettare i segnali stradali.</a:t>
            </a:r>
          </a:p>
          <a:p>
            <a:endParaRPr lang="en-GB" dirty="0"/>
          </a:p>
        </p:txBody>
      </p:sp>
      <p:sp>
        <p:nvSpPr>
          <p:cNvPr id="4" name="Pravokotnik 3">
            <a:hlinkClick r:id="rId2"/>
          </p:cNvPr>
          <p:cNvSpPr/>
          <p:nvPr/>
        </p:nvSpPr>
        <p:spPr>
          <a:xfrm>
            <a:off x="3477718" y="5546361"/>
            <a:ext cx="4856813" cy="869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Forme </a:t>
            </a:r>
            <a:r>
              <a:rPr lang="sl-SI" dirty="0" err="1" smtClean="0"/>
              <a:t>verbali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4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5066"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0" y="1024810"/>
            <a:ext cx="11839740" cy="413652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700011" y="1481070"/>
            <a:ext cx="239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DOVETE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412901" y="1996225"/>
            <a:ext cx="235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DEVONO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957589" y="2513183"/>
            <a:ext cx="236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DOBBIAMO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700011" y="3028338"/>
            <a:ext cx="199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DEVE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642056" y="3476003"/>
            <a:ext cx="159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DEVO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3696237" y="3838805"/>
            <a:ext cx="132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DEVE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5022761" y="4365938"/>
            <a:ext cx="193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DEVO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Traducete.</a:t>
            </a:r>
            <a:r>
              <a:rPr lang="sl-SI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sl-SI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Dovere</a:t>
            </a:r>
            <a:r>
              <a:rPr lang="sl-SI" dirty="0" smtClean="0"/>
              <a:t/>
            </a:r>
            <a:br>
              <a:rPr lang="sl-SI" dirty="0" smtClean="0"/>
            </a:b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6747456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sl-SI" dirty="0" smtClean="0"/>
              <a:t>Danes moramo </a:t>
            </a:r>
            <a:r>
              <a:rPr lang="sl-SI" dirty="0"/>
              <a:t>napisati nalogo.</a:t>
            </a:r>
          </a:p>
          <a:p>
            <a:pPr lvl="0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Ali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moraš iti v šolo?</a:t>
            </a:r>
          </a:p>
          <a:p>
            <a:r>
              <a:rPr lang="sl-SI" dirty="0" smtClean="0"/>
              <a:t>Tudi </a:t>
            </a:r>
            <a:r>
              <a:rPr lang="sl-SI" dirty="0"/>
              <a:t>on se mora učiti. </a:t>
            </a:r>
          </a:p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Gospa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, tukaj morate zaviti desno. </a:t>
            </a:r>
          </a:p>
          <a:p>
            <a:r>
              <a:rPr lang="sl-SI" dirty="0" smtClean="0"/>
              <a:t>Počakati </a:t>
            </a:r>
            <a:r>
              <a:rPr lang="sl-SI" dirty="0"/>
              <a:t>moram vlak. </a:t>
            </a:r>
          </a:p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Mama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mora kupiti mleko</a:t>
            </a:r>
            <a:r>
              <a:rPr lang="sl-SI" dirty="0"/>
              <a:t>. </a:t>
            </a:r>
          </a:p>
          <a:p>
            <a:r>
              <a:rPr lang="sl-SI" dirty="0" smtClean="0"/>
              <a:t>Ali </a:t>
            </a:r>
            <a:r>
              <a:rPr lang="sl-SI" dirty="0"/>
              <a:t>moram telefonirati noni? Ni ti treba. </a:t>
            </a:r>
          </a:p>
          <a:p>
            <a:pPr marL="0" indent="0">
              <a:buNone/>
            </a:pPr>
            <a:r>
              <a:rPr lang="sl-SI" dirty="0"/>
              <a:t>	</a:t>
            </a:r>
            <a:endParaRPr lang="en-GB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727324" y="1996225"/>
            <a:ext cx="3902299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sl-SI" dirty="0" smtClean="0"/>
              <a:t>1.</a:t>
            </a:r>
            <a:r>
              <a:rPr lang="it-IT" dirty="0" smtClean="0"/>
              <a:t>Oggi </a:t>
            </a:r>
            <a:r>
              <a:rPr lang="it-IT" dirty="0"/>
              <a:t>dobbiamo scrivere i compiti.</a:t>
            </a:r>
            <a:endParaRPr lang="sl-SI" dirty="0"/>
          </a:p>
          <a:p>
            <a:pPr lvl="0"/>
            <a:r>
              <a:rPr lang="sl-SI" dirty="0" smtClean="0"/>
              <a:t>2.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Devi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andare a scuola?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l-SI" dirty="0" smtClean="0"/>
              <a:t>3. </a:t>
            </a:r>
            <a:r>
              <a:rPr lang="it-IT" dirty="0" smtClean="0"/>
              <a:t>Anche </a:t>
            </a:r>
            <a:r>
              <a:rPr lang="it-IT" dirty="0"/>
              <a:t>lui deve studiare.</a:t>
            </a:r>
            <a:endParaRPr lang="sl-SI" dirty="0"/>
          </a:p>
          <a:p>
            <a:pPr lvl="0"/>
            <a:r>
              <a:rPr lang="sl-SI" dirty="0" smtClean="0"/>
              <a:t>4.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Signora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qui deve girare a destra.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l-SI" dirty="0" smtClean="0"/>
              <a:t>5. Devo</a:t>
            </a:r>
            <a:r>
              <a:rPr lang="it-IT" dirty="0" smtClean="0"/>
              <a:t> </a:t>
            </a:r>
            <a:r>
              <a:rPr lang="it-IT" dirty="0"/>
              <a:t>aspettare il treno.</a:t>
            </a:r>
            <a:endParaRPr lang="sl-SI" dirty="0"/>
          </a:p>
          <a:p>
            <a:pPr lvl="0"/>
            <a:r>
              <a:rPr lang="sl-SI" dirty="0" smtClean="0"/>
              <a:t>6.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mamma deve comprare il latte.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l-SI" dirty="0" smtClean="0"/>
              <a:t>7. </a:t>
            </a:r>
            <a:r>
              <a:rPr lang="it-IT" dirty="0" smtClean="0"/>
              <a:t>Devo </a:t>
            </a:r>
            <a:r>
              <a:rPr lang="it-IT" dirty="0"/>
              <a:t>telefonare alla nonna? No, non devi.</a:t>
            </a:r>
            <a:endParaRPr lang="sl-SI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44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318</Words>
  <Application>Microsoft Office PowerPoint</Application>
  <PresentationFormat>Širokozaslonsko</PresentationFormat>
  <Paragraphs>52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Officeova tema</vt:lpstr>
      <vt:lpstr>PowerPointova predstavitev</vt:lpstr>
      <vt:lpstr>COSA POSSIAMO, DOBBIAMO, VOGLIAMO, SAPPIAMO FARE?</vt:lpstr>
      <vt:lpstr>PowerPointova predstavitev</vt:lpstr>
      <vt:lpstr>LEGGI L‘ANNUNCIO</vt:lpstr>
      <vt:lpstr>Cosa devi fare a scuola?   </vt:lpstr>
      <vt:lpstr>COSA DOBBIMO FARE? (kaj MORAMO narediti?)</vt:lpstr>
      <vt:lpstr>PowerPointova predstavitev</vt:lpstr>
      <vt:lpstr>PowerPointova predstavitev</vt:lpstr>
      <vt:lpstr>Traducete. Dovere </vt:lpstr>
      <vt:lpstr>PROVA ANCHE TU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POSSIAMO, DOBBIAMO, VOGLIAMO, SAPPIAMO FARE?</dc:title>
  <dc:creator>Tomaz</dc:creator>
  <cp:lastModifiedBy>Tomaz</cp:lastModifiedBy>
  <cp:revision>13</cp:revision>
  <dcterms:created xsi:type="dcterms:W3CDTF">2021-01-17T19:21:11Z</dcterms:created>
  <dcterms:modified xsi:type="dcterms:W3CDTF">2021-01-20T16:16:54Z</dcterms:modified>
</cp:coreProperties>
</file>