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59" r:id="rId2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262D-EBD3-4D0A-B2B3-A18C15635F52}" type="datetimeFigureOut">
              <a:rPr lang="sl-SI" smtClean="0"/>
              <a:t>3.11.2019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9414-4113-4A77-9FB1-C7F1DAF9F0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5863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262D-EBD3-4D0A-B2B3-A18C15635F52}" type="datetimeFigureOut">
              <a:rPr lang="sl-SI" smtClean="0"/>
              <a:t>3.11.2019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9414-4113-4A77-9FB1-C7F1DAF9F0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683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262D-EBD3-4D0A-B2B3-A18C15635F52}" type="datetimeFigureOut">
              <a:rPr lang="sl-SI" smtClean="0"/>
              <a:t>3.11.2019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9414-4113-4A77-9FB1-C7F1DAF9F0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456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262D-EBD3-4D0A-B2B3-A18C15635F52}" type="datetimeFigureOut">
              <a:rPr lang="sl-SI" smtClean="0"/>
              <a:t>3.11.2019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9414-4113-4A77-9FB1-C7F1DAF9F0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836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262D-EBD3-4D0A-B2B3-A18C15635F52}" type="datetimeFigureOut">
              <a:rPr lang="sl-SI" smtClean="0"/>
              <a:t>3.11.2019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9414-4113-4A77-9FB1-C7F1DAF9F0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096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262D-EBD3-4D0A-B2B3-A18C15635F52}" type="datetimeFigureOut">
              <a:rPr lang="sl-SI" smtClean="0"/>
              <a:t>3.11.2019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9414-4113-4A77-9FB1-C7F1DAF9F0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313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262D-EBD3-4D0A-B2B3-A18C15635F52}" type="datetimeFigureOut">
              <a:rPr lang="sl-SI" smtClean="0"/>
              <a:t>3.11.2019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9414-4113-4A77-9FB1-C7F1DAF9F0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137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262D-EBD3-4D0A-B2B3-A18C15635F52}" type="datetimeFigureOut">
              <a:rPr lang="sl-SI" smtClean="0"/>
              <a:t>3.11.2019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9414-4113-4A77-9FB1-C7F1DAF9F0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213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262D-EBD3-4D0A-B2B3-A18C15635F52}" type="datetimeFigureOut">
              <a:rPr lang="sl-SI" smtClean="0"/>
              <a:t>3.11.2019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9414-4113-4A77-9FB1-C7F1DAF9F0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015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262D-EBD3-4D0A-B2B3-A18C15635F52}" type="datetimeFigureOut">
              <a:rPr lang="sl-SI" smtClean="0"/>
              <a:t>3.11.2019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9414-4113-4A77-9FB1-C7F1DAF9F0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700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262D-EBD3-4D0A-B2B3-A18C15635F52}" type="datetimeFigureOut">
              <a:rPr lang="sl-SI" smtClean="0"/>
              <a:t>3.11.2019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9414-4113-4A77-9FB1-C7F1DAF9F0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180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E262D-EBD3-4D0A-B2B3-A18C15635F52}" type="datetimeFigureOut">
              <a:rPr lang="sl-SI" smtClean="0"/>
              <a:t>3.11.2019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C9414-4113-4A77-9FB1-C7F1DAF9F0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973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ANTARCTICA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11" y="1256685"/>
            <a:ext cx="8127702" cy="51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2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THE JUNGLE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66" y="1224088"/>
            <a:ext cx="8192786" cy="546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8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KOALAS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43" y="1391143"/>
            <a:ext cx="7641514" cy="49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4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LEAD-FREE PETROL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76" y="1475389"/>
            <a:ext cx="7495847" cy="477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MOBILE PHONES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4" y="1922517"/>
            <a:ext cx="10851931" cy="361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NUCLEAR POWER STATIONS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24" y="1290348"/>
            <a:ext cx="8040414" cy="536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5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OZONE LAYER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41" y="1296713"/>
            <a:ext cx="6926317" cy="519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8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PANDAS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039" y="1450570"/>
            <a:ext cx="6715921" cy="503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QUARRIES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273" y="1223142"/>
            <a:ext cx="8239453" cy="549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RHINOS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440" y="1263759"/>
            <a:ext cx="7901120" cy="52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9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SAFARI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7" y="1271751"/>
            <a:ext cx="10765746" cy="538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0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BOTTLE BANKS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791" y="1406482"/>
            <a:ext cx="6844418" cy="456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2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TRAFFIC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546" y="1403459"/>
            <a:ext cx="8732908" cy="485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6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UNSPOILED NATURE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09" y="1341382"/>
            <a:ext cx="8435603" cy="527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VEGETARIANISM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4" b="7062"/>
          <a:stretch/>
        </p:blipFill>
        <p:spPr>
          <a:xfrm>
            <a:off x="2017986" y="1576552"/>
            <a:ext cx="7620000" cy="422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6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WHALES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5" y="1986455"/>
            <a:ext cx="11449269" cy="322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0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EXTRA INFORMATION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068" y="1690688"/>
            <a:ext cx="5175863" cy="401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YOU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61" y="1454204"/>
            <a:ext cx="4127928" cy="442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6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ZOOS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48" y="1333171"/>
            <a:ext cx="9401503" cy="528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89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COUNTRYSIDE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199" y="1246461"/>
            <a:ext cx="9499602" cy="534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3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DODOS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78" y="1255985"/>
            <a:ext cx="8274044" cy="490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9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ELEPHANTS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45" y="1232444"/>
            <a:ext cx="8697310" cy="54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4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FRIENDS OF THE EARTH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61" y="1241862"/>
            <a:ext cx="9445890" cy="533235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07" y="3210415"/>
            <a:ext cx="3171893" cy="289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7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GREENPEACE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999" y="1360663"/>
            <a:ext cx="7844002" cy="522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0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HIPPOPOTAMUS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315370"/>
            <a:ext cx="7810500" cy="523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0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IVORY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048" y="1261242"/>
            <a:ext cx="8403498" cy="532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38</Words>
  <Application>Microsoft Office PowerPoint</Application>
  <PresentationFormat>Širokozaslonsko</PresentationFormat>
  <Paragraphs>26</Paragraphs>
  <Slides>26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Officeova tema</vt:lpstr>
      <vt:lpstr>ANTARCTICA</vt:lpstr>
      <vt:lpstr>BOTTLE BANKS</vt:lpstr>
      <vt:lpstr>COUNTRYSIDE</vt:lpstr>
      <vt:lpstr>DODOS</vt:lpstr>
      <vt:lpstr>ELEPHANTS</vt:lpstr>
      <vt:lpstr>FRIENDS OF THE EARTH</vt:lpstr>
      <vt:lpstr>GREENPEACE</vt:lpstr>
      <vt:lpstr>HIPPOPOTAMUS</vt:lpstr>
      <vt:lpstr>IVORY</vt:lpstr>
      <vt:lpstr>THE JUNGLE</vt:lpstr>
      <vt:lpstr>KOALAS</vt:lpstr>
      <vt:lpstr>LEAD-FREE PETROL</vt:lpstr>
      <vt:lpstr>MOBILE PHONES</vt:lpstr>
      <vt:lpstr>NUCLEAR POWER STATIONS</vt:lpstr>
      <vt:lpstr>OZONE LAYER</vt:lpstr>
      <vt:lpstr>PANDAS</vt:lpstr>
      <vt:lpstr>QUARRIES</vt:lpstr>
      <vt:lpstr>RHINOS</vt:lpstr>
      <vt:lpstr>SAFARI</vt:lpstr>
      <vt:lpstr>TRAFFIC</vt:lpstr>
      <vt:lpstr>UNSPOILED NATURE</vt:lpstr>
      <vt:lpstr>VEGETARIANISM</vt:lpstr>
      <vt:lpstr>WHALES</vt:lpstr>
      <vt:lpstr>EXTRA INFORMATION</vt:lpstr>
      <vt:lpstr>YOU</vt:lpstr>
      <vt:lpstr>ZOOS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ANTARCTICA</dc:title>
  <dc:creator>Uporabnik</dc:creator>
  <cp:lastModifiedBy>Uporabnik</cp:lastModifiedBy>
  <cp:revision>7</cp:revision>
  <dcterms:created xsi:type="dcterms:W3CDTF">2017-05-12T07:39:45Z</dcterms:created>
  <dcterms:modified xsi:type="dcterms:W3CDTF">2019-11-03T19:43:45Z</dcterms:modified>
</cp:coreProperties>
</file>