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" y="4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2DF982-10D5-4DF6-9DCF-207215CF20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4620CB5-AFC3-43A4-B182-370A542D2C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F75ABF7-385A-417B-8EC3-044FF286A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D166B11-AA1A-4050-8CC6-5C509404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1C62F3B-70AF-4734-9E71-F6E1A353C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225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6B34B7D-3FF2-40E2-AE90-CE69E009D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6E826F0-F94E-4EE2-B7EE-CF47C4C571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A6E2BC6-B384-459E-BDF4-5BE8F8FBB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1714C2B-1C0F-4AA7-A16B-F26C33CE6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FABA8BB-0875-482B-9805-44B171C04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4359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1DE6EE4F-F308-422D-885B-BDA4717295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9BAFF5AD-049C-4976-A7A0-402B30E6B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09E0BC7A-0407-466E-B65A-25CD886C9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48513AA-527E-4965-B3A8-B59CD1EF8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947CFFE-4E12-4418-863B-CEAFE1EEF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9286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D1C9A8-899A-499F-A5D6-08E989B2E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5E3D948-A853-4D4C-9E79-4D1F27EA7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C9C749E-DA13-4D21-9F44-D25DD765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5CE6217-3554-42AD-A49A-0C43A702D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FEE0BC1-1A1F-423F-9F1A-A98983F6B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2078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D00E41-D983-49D0-A23A-DC7909E88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90DA6DD1-1635-4F9C-AF97-630AFF6F94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FE9853D9-C9C9-46B3-9772-3D1D04F75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36776EDB-EEB8-4F6B-AD4E-8986618B4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C26EDAD-A93C-474F-B955-C03B836B0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34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42962A-D989-474E-9538-596C5A4A6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C0F686A-89CC-4B6B-91B0-068213D7329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321DFA0A-0F11-4982-8023-D9D0147E198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AA524DA3-B5BF-4D03-ACDD-B87C8E68D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A3A1FD5-0A13-4419-B720-57CE27643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D9E987D1-91C9-487F-8ED5-6E91B39C7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40266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812ABC-EE64-455A-B27A-EE1940A77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8AB5CAC-D23A-4777-A009-0A37012EF3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9FBAE41B-8F6A-42C3-997E-590B955DA4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ECD930E-DD70-4B26-BE02-6C1CBB489A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7508D7E8-A44D-44B9-B8E3-C8E4D5B27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1623F588-A780-47A1-900D-8AB0EB0CC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CC519512-8A6A-44DC-9243-43A013744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4DCBB03E-E140-47AC-82E1-0EBC4BBBD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666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B448C91-946B-4346-8E17-5911996C8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8693C017-D962-4077-BA35-F56646BB8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E5F5B6E-C930-4976-B431-E261D740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7EA82672-59BE-43CA-B0D4-701663BB1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87791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0BA6E0B3-EF30-4A28-AD67-31470915C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7CE1D07D-C3D7-4F4A-9E0C-6F32821D0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9AA02886-5786-4322-A5D3-4214FA1E0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20954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6A5160-AF69-4576-BE8B-8B6192F6B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C05F937-90CE-4748-A28E-4C967F88FA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6F51A4D4-8270-448C-819C-30C50B3C5F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D2C7D504-8A31-4B2E-9A05-805AA279FD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A4C4441-EDDE-4908-9D71-5A7BED1CF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1E91EC74-B3E5-40A7-A045-FA534D076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08227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D8B8EE-ADFD-4067-8D21-701DF537E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EBA8761-B3D0-47A2-A6E8-A56D85E097C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04E1D5AB-1CEA-46C3-B8F3-4B337C34C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0773526D-EA21-401A-BA50-44406494A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0A83168-3AA5-4BE5-A246-293C001CB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25D14E06-B12B-478F-8747-870A74ACE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8686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6E13AEB-2871-4AC5-8E06-483198616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729988F-8905-4D83-935B-A577E5BAA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9AAC05CC-2522-47EE-8868-77ACD74ED0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17624-C2EF-4BDA-A38A-33D629CCC73D}" type="datetimeFigureOut">
              <a:rPr lang="sl-SI" smtClean="0"/>
              <a:t>30. 01. 2022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ABD350E-E05E-426A-A42B-A5CE3FEF7E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3680DE62-1AAE-4168-8314-AD47DA71DF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C0E0E-D480-4255-AD91-DE804C55E3E1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6303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FF1C0F-78C7-4D39-AED4-113496BBFD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Stari predmeti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B8A0C15-21F7-43BD-BB51-ED42F5950C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LIKALNIK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30A9120D-CBC0-4358-A6C4-566DE3CF5C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/>
              <a:t>PETROLEJKA</a:t>
            </a:r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E58463C1-B364-41B2-8144-D1A24E075407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1500" y="2505075"/>
            <a:ext cx="3684588" cy="368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43FF2B26-CECD-4BCD-9921-2BF29E24813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788" y="3068503"/>
            <a:ext cx="3618619" cy="2406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0580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A4C71F-E450-4171-B2B4-065FCA89A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LESENA TABLICA                       PUŠČICA </a:t>
            </a: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ED1FF29D-3D95-4F38-9DA3-6F5B0E1B90B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40863"/>
            <a:ext cx="4876800" cy="3248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1900 Rakek – Peresnica | Stare slike">
            <a:extLst>
              <a:ext uri="{FF2B5EF4-FFF2-40B4-BE49-F238E27FC236}">
                <a16:creationId xmlns:a16="http://schemas.microsoft.com/office/drawing/2014/main" id="{061A30D0-5B3F-4717-9636-95459123F5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2" y="1804987"/>
            <a:ext cx="4330701" cy="3248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8630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EF98A1-D060-47ED-B5E7-A438A9C24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MLINČEK ZA KAVO           KOLOVRAT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94E1A8E-9D88-4511-9382-08B798D5D997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068" y="1825625"/>
            <a:ext cx="3373863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Star kolovrat">
            <a:extLst>
              <a:ext uri="{FF2B5EF4-FFF2-40B4-BE49-F238E27FC236}">
                <a16:creationId xmlns:a16="http://schemas.microsoft.com/office/drawing/2014/main" id="{7CA45C04-C18F-415D-9979-52EB2D73E9E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1355" y="1679016"/>
            <a:ext cx="3223779" cy="4303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56903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9769EF0-44D5-4102-A5B3-66B05EF28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FOTOAPARAT                            RADIO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93B18DD6-7107-48C6-AE4D-50A92EDE30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436" y="1992385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5C5B9F1F-A46C-48D8-AF0C-292700F7EE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97882" y="1908463"/>
            <a:ext cx="381000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017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6227DB0-DE86-4C01-8E5C-E94A6BD39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PISALNI STROJ                         ŠIVALNI STROJ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7F24C459-6A8B-4BFE-AFF0-5D3B6FD41CA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241" y="1690688"/>
            <a:ext cx="581820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Star šivalni stroj singer">
            <a:extLst>
              <a:ext uri="{FF2B5EF4-FFF2-40B4-BE49-F238E27FC236}">
                <a16:creationId xmlns:a16="http://schemas.microsoft.com/office/drawing/2014/main" id="{CCBC4EF7-43A3-4502-A444-8E82943123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1984" y="1713711"/>
            <a:ext cx="3791815" cy="3984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05565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7C957CF-D5EA-44CD-8CAA-6E2214E274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PERILNIK                                      BURKLE</a:t>
            </a:r>
          </a:p>
        </p:txBody>
      </p:sp>
      <p:pic>
        <p:nvPicPr>
          <p:cNvPr id="8194" name="Picture 2" descr="Perilnik">
            <a:extLst>
              <a:ext uri="{FF2B5EF4-FFF2-40B4-BE49-F238E27FC236}">
                <a16:creationId xmlns:a16="http://schemas.microsoft.com/office/drawing/2014/main" id="{2AFE05FE-DFC6-40DF-ADB3-754E246FFCC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4" y="1507980"/>
            <a:ext cx="3596121" cy="4631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Burkle">
            <a:extLst>
              <a:ext uri="{FF2B5EF4-FFF2-40B4-BE49-F238E27FC236}">
                <a16:creationId xmlns:a16="http://schemas.microsoft.com/office/drawing/2014/main" id="{BC62977A-1166-4DD6-95CD-8C6A14D23C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1820" y="1380692"/>
            <a:ext cx="3069493" cy="4096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003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D119A4-22C8-4F4A-9CEC-FC0C944C8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AA92A9D-6405-480F-BB0E-0522C9F184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44512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19</Words>
  <Application>Microsoft Office PowerPoint</Application>
  <PresentationFormat>Širokozaslonsko</PresentationFormat>
  <Paragraphs>8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Officeova tema</vt:lpstr>
      <vt:lpstr>Stari predmeti</vt:lpstr>
      <vt:lpstr>LESENA TABLICA                       PUŠČICA </vt:lpstr>
      <vt:lpstr>MLINČEK ZA KAVO           KOLOVRAT</vt:lpstr>
      <vt:lpstr>FOTOAPARAT                            RADIO</vt:lpstr>
      <vt:lpstr>PISALNI STROJ                         ŠIVALNI STROJ</vt:lpstr>
      <vt:lpstr>PERILNIK                                      BURKLE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Stari predmeti</dc:title>
  <dc:creator>SuzanaFM</dc:creator>
  <cp:lastModifiedBy>SuzanaFM</cp:lastModifiedBy>
  <cp:revision>4</cp:revision>
  <dcterms:created xsi:type="dcterms:W3CDTF">2022-01-30T14:25:23Z</dcterms:created>
  <dcterms:modified xsi:type="dcterms:W3CDTF">2022-01-30T14:56:46Z</dcterms:modified>
</cp:coreProperties>
</file>