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378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938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309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334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821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834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85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137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329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467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205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45845-7006-4B87-9B21-75E15A990D56}" type="datetimeFigureOut">
              <a:rPr lang="sl-SI" smtClean="0"/>
              <a:t>9. 11. 2020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400E-AD9F-4646-81EA-9D67DF209B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609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2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9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21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4"/>
          <a:stretch/>
        </p:blipFill>
        <p:spPr>
          <a:xfrm>
            <a:off x="914400" y="135366"/>
            <a:ext cx="10206181" cy="664935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ravokotnik 4"/>
          <p:cNvSpPr/>
          <p:nvPr/>
        </p:nvSpPr>
        <p:spPr>
          <a:xfrm>
            <a:off x="3597562" y="1954515"/>
            <a:ext cx="4839855" cy="301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ŠPORT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622798" y="1806733"/>
            <a:ext cx="278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chemeClr val="accent6">
                    <a:lumMod val="75000"/>
                  </a:schemeClr>
                </a:solidFill>
              </a:rPr>
              <a:t>ŠPORT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685309" y="2558807"/>
            <a:ext cx="3219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OPONAŠANJE </a:t>
            </a:r>
          </a:p>
          <a:p>
            <a:r>
              <a:rPr lang="sl-SI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ŽIVALI, </a:t>
            </a:r>
          </a:p>
          <a:p>
            <a:r>
              <a:rPr lang="sl-SI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PREDMETOV, </a:t>
            </a:r>
          </a:p>
          <a:p>
            <a:r>
              <a:rPr lang="sl-SI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OSEB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9"/>
    </mc:Choice>
    <mc:Fallback xmlns="">
      <p:transition spd="slow" advTm="3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3370664" y="454952"/>
            <a:ext cx="5413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VALJAJ SE KOT PUJSEK PO BLATU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4662180"/>
            <a:ext cx="2388404" cy="187527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9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349243" y="418006"/>
            <a:ext cx="3799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SI AVION, KI JE VZLETEL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8873" y="5311572"/>
            <a:ext cx="1838036" cy="131348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3431514" y="473425"/>
            <a:ext cx="5292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BODI ROBOT, KI SESA PREPROGO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87273" y="5099459"/>
            <a:ext cx="1754908" cy="1525593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4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4"/>
    </mc:Choice>
    <mc:Fallback xmlns="">
      <p:transition spd="slow" advTm="1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3351716" y="436479"/>
            <a:ext cx="5908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SI BALON, KI GA POČASI NAPIHUJEJO </a:t>
            </a:r>
          </a:p>
          <a:p>
            <a:pPr algn="ctr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IN NA KONCU POČI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73" y="5364413"/>
            <a:ext cx="1327872" cy="1327872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22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6"/>
    </mc:Choice>
    <mc:Fallback xmlns="">
      <p:transition spd="slow" advTm="1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5264727" y="445716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SI VLAK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85" y="5220215"/>
            <a:ext cx="1806864" cy="1404837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3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0"/>
    </mc:Choice>
    <mc:Fallback xmlns="">
      <p:transition spd="slow" advTm="14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504763" y="390297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SI JEZNI VELIKAN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999" y="4949118"/>
            <a:ext cx="1503307" cy="1743167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6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0"/>
    </mc:Choice>
    <mc:Fallback xmlns="">
      <p:transition spd="slow" advTm="1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303034" y="371825"/>
            <a:ext cx="354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PRESTRAŠEN PALČEK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44" y="5057340"/>
            <a:ext cx="1468583" cy="1567712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5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0"/>
    </mc:Choice>
    <mc:Fallback xmlns="">
      <p:transition spd="slow" advTm="1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335063" y="362589"/>
            <a:ext cx="3484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ČAROVNICA NA METLI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10" y="5072855"/>
            <a:ext cx="2066535" cy="1552197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7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6"/>
    </mc:Choice>
    <mc:Fallback xmlns="">
      <p:transition spd="slow" advTm="1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205778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5361626" y="390297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POŠAST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45" y="4895272"/>
            <a:ext cx="1727200" cy="172720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8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6"/>
    </mc:Choice>
    <mc:Fallback xmlns="">
      <p:transition spd="slow" advTm="1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2289534" y="297934"/>
            <a:ext cx="858042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MOJEMU PRIJATELJU JE IME PEPI.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POKAŽI, KAKŠEN JE PEPI (Z MIMIKO IN GIBOM TELESA) 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KO JE VESEL, 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ŽALOSTEN, 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UTRUJEN, 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JEZEN, </a:t>
            </a:r>
          </a:p>
          <a:p>
            <a:pPr lvl="0"/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PRESTRAŠEN.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44" y="4575867"/>
            <a:ext cx="1546748" cy="2047895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3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60"/>
    </mc:Choice>
    <mc:Fallback xmlns="">
      <p:transition spd="slow" advTm="7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81" y="641095"/>
            <a:ext cx="3962400" cy="3340608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025223" y="4331854"/>
            <a:ext cx="428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MINUTO POČASI TEČI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6"/>
    </mc:Choice>
    <mc:Fallback xmlns="">
      <p:transition spd="slow" advTm="8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4" name="Raven povezovalnik 3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ovezovalnik 4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otnik 10"/>
          <p:cNvSpPr/>
          <p:nvPr/>
        </p:nvSpPr>
        <p:spPr>
          <a:xfrm>
            <a:off x="2289534" y="297934"/>
            <a:ext cx="6351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SKAKLJAJ KOT KUŽEK, KI GA BOLI TAČKA</a:t>
            </a: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91" y="4773986"/>
            <a:ext cx="1318490" cy="19183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0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6"/>
    </mc:Choice>
    <mc:Fallback xmlns="">
      <p:transition spd="slow" advTm="4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210698" y="260989"/>
            <a:ext cx="3133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PLAZI SE KOT POLŽ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363" y="5347168"/>
            <a:ext cx="1801029" cy="1510832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8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5"/>
    </mc:Choice>
    <mc:Fallback xmlns="">
      <p:transition spd="slow" advTm="1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192225" y="353352"/>
            <a:ext cx="400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ZVIJAJ SE KOT DEŽEVNIK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18" y="5761587"/>
            <a:ext cx="1708728" cy="897082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4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5"/>
    </mc:Choice>
    <mc:Fallback xmlns="">
      <p:transition spd="slow" advTm="1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2275492" y="325643"/>
            <a:ext cx="7604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SKOČI KOT ŽABA, KI SKUŠA PRI TEM UJETI MUHO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2578" y="5351724"/>
            <a:ext cx="1426517" cy="1306945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6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8"/>
    </mc:Choice>
    <mc:Fallback xmlns="">
      <p:transition spd="slow" advTm="2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561310" y="482661"/>
            <a:ext cx="3032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SKOČI KOT MAČKA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856" y="5512524"/>
            <a:ext cx="1250670" cy="1179761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2"/>
    </mc:Choice>
    <mc:Fallback xmlns="">
      <p:transition spd="slow" advTm="1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4578943" y="445716"/>
            <a:ext cx="2997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LETI KOT METULJ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26" y="5117605"/>
            <a:ext cx="1682384" cy="1541064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5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0"/>
    </mc:Choice>
    <mc:Fallback xmlns="">
      <p:transition spd="slow" advTm="1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9"/>
          <a:stretch/>
        </p:blipFill>
        <p:spPr>
          <a:xfrm>
            <a:off x="905163" y="138545"/>
            <a:ext cx="10344728" cy="6486507"/>
          </a:xfrm>
          <a:prstGeom prst="rect">
            <a:avLst/>
          </a:prstGeom>
        </p:spPr>
      </p:pic>
      <p:cxnSp>
        <p:nvCxnSpPr>
          <p:cNvPr id="3" name="Raven povezovalnik 2"/>
          <p:cNvCxnSpPr/>
          <p:nvPr/>
        </p:nvCxnSpPr>
        <p:spPr>
          <a:xfrm flipH="1">
            <a:off x="4063999" y="6692286"/>
            <a:ext cx="1200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en povezovalnik 3"/>
          <p:cNvCxnSpPr/>
          <p:nvPr/>
        </p:nvCxnSpPr>
        <p:spPr>
          <a:xfrm>
            <a:off x="4625109" y="4507345"/>
            <a:ext cx="1279236" cy="2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/>
          <p:nvPr/>
        </p:nvCxnSpPr>
        <p:spPr>
          <a:xfrm flipV="1">
            <a:off x="4625109" y="4507345"/>
            <a:ext cx="639618" cy="2184941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avokotnik 5"/>
          <p:cNvSpPr/>
          <p:nvPr/>
        </p:nvSpPr>
        <p:spPr>
          <a:xfrm>
            <a:off x="2132516" y="381061"/>
            <a:ext cx="851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PRETEGNI SE KOT MAČEK, KI SE JE RAVNOKAR ZBUDIL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99" y="4849361"/>
            <a:ext cx="1775691" cy="1775691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34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2"/>
    </mc:Choice>
    <mc:Fallback xmlns="">
      <p:transition spd="slow" advTm="1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6|3|10.5|8.7|9.9|8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125</Words>
  <Application>Microsoft Office PowerPoint</Application>
  <PresentationFormat>Širokozaslonsko</PresentationFormat>
  <Paragraphs>31</Paragraphs>
  <Slides>19</Slides>
  <Notes>0</Notes>
  <HiddenSlides>0</HiddenSlides>
  <MMClips>19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Sabina Brumen</cp:lastModifiedBy>
  <cp:revision>8</cp:revision>
  <dcterms:created xsi:type="dcterms:W3CDTF">2020-05-09T18:51:59Z</dcterms:created>
  <dcterms:modified xsi:type="dcterms:W3CDTF">2020-11-09T10:50:31Z</dcterms:modified>
</cp:coreProperties>
</file>