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67" r:id="rId5"/>
    <p:sldId id="259" r:id="rId6"/>
    <p:sldId id="261" r:id="rId7"/>
    <p:sldId id="263" r:id="rId8"/>
    <p:sldId id="264" r:id="rId9"/>
    <p:sldId id="265" r:id="rId10"/>
    <p:sldId id="268" r:id="rId11"/>
    <p:sldId id="271" r:id="rId12"/>
    <p:sldId id="272" r:id="rId13"/>
    <p:sldId id="273" r:id="rId14"/>
    <p:sldId id="270" r:id="rId15"/>
    <p:sldId id="274" r:id="rId16"/>
    <p:sldId id="275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922D57-5E12-4DA6-9A1E-682D7599EDAF}" v="22" dt="2025-01-02T13:58:19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a Dremelj" userId="af96948d51e3741c" providerId="LiveId" clId="{99922D57-5E12-4DA6-9A1E-682D7599EDAF}"/>
    <pc:docChg chg="undo custSel addSld delSld modSld sldOrd">
      <pc:chgData name="Sabina Dremelj" userId="af96948d51e3741c" providerId="LiveId" clId="{99922D57-5E12-4DA6-9A1E-682D7599EDAF}" dt="2025-01-05T19:36:25.535" v="674" actId="13926"/>
      <pc:docMkLst>
        <pc:docMk/>
      </pc:docMkLst>
      <pc:sldChg chg="modSp mod">
        <pc:chgData name="Sabina Dremelj" userId="af96948d51e3741c" providerId="LiveId" clId="{99922D57-5E12-4DA6-9A1E-682D7599EDAF}" dt="2025-01-02T11:05:15.521" v="3" actId="113"/>
        <pc:sldMkLst>
          <pc:docMk/>
          <pc:sldMk cId="0" sldId="256"/>
        </pc:sldMkLst>
        <pc:spChg chg="mod">
          <ac:chgData name="Sabina Dremelj" userId="af96948d51e3741c" providerId="LiveId" clId="{99922D57-5E12-4DA6-9A1E-682D7599EDAF}" dt="2025-01-02T11:05:15.521" v="3" actId="113"/>
          <ac:spMkLst>
            <pc:docMk/>
            <pc:sldMk cId="0" sldId="256"/>
            <ac:spMk id="2" creationId="{00000000-0000-0000-0000-000000000000}"/>
          </ac:spMkLst>
        </pc:spChg>
      </pc:sldChg>
      <pc:sldChg chg="modSp mod">
        <pc:chgData name="Sabina Dremelj" userId="af96948d51e3741c" providerId="LiveId" clId="{99922D57-5E12-4DA6-9A1E-682D7599EDAF}" dt="2025-01-05T19:13:46.220" v="673" actId="20577"/>
        <pc:sldMkLst>
          <pc:docMk/>
          <pc:sldMk cId="0" sldId="257"/>
        </pc:sldMkLst>
        <pc:spChg chg="mod">
          <ac:chgData name="Sabina Dremelj" userId="af96948d51e3741c" providerId="LiveId" clId="{99922D57-5E12-4DA6-9A1E-682D7599EDAF}" dt="2025-01-05T19:13:46.220" v="673" actId="20577"/>
          <ac:spMkLst>
            <pc:docMk/>
            <pc:sldMk cId="0" sldId="257"/>
            <ac:spMk id="3" creationId="{00000000-0000-0000-0000-000000000000}"/>
          </ac:spMkLst>
        </pc:spChg>
      </pc:sldChg>
      <pc:sldChg chg="addSp modSp mod">
        <pc:chgData name="Sabina Dremelj" userId="af96948d51e3741c" providerId="LiveId" clId="{99922D57-5E12-4DA6-9A1E-682D7599EDAF}" dt="2025-01-02T11:42:24.365" v="20" actId="1076"/>
        <pc:sldMkLst>
          <pc:docMk/>
          <pc:sldMk cId="0" sldId="258"/>
        </pc:sldMkLst>
        <pc:spChg chg="mod">
          <ac:chgData name="Sabina Dremelj" userId="af96948d51e3741c" providerId="LiveId" clId="{99922D57-5E12-4DA6-9A1E-682D7599EDAF}" dt="2025-01-02T11:25:28.859" v="9" actId="14100"/>
          <ac:spMkLst>
            <pc:docMk/>
            <pc:sldMk cId="0" sldId="258"/>
            <ac:spMk id="3" creationId="{00000000-0000-0000-0000-000000000000}"/>
          </ac:spMkLst>
        </pc:spChg>
        <pc:picChg chg="add mod">
          <ac:chgData name="Sabina Dremelj" userId="af96948d51e3741c" providerId="LiveId" clId="{99922D57-5E12-4DA6-9A1E-682D7599EDAF}" dt="2025-01-02T11:42:24.365" v="20" actId="1076"/>
          <ac:picMkLst>
            <pc:docMk/>
            <pc:sldMk cId="0" sldId="258"/>
            <ac:picMk id="4" creationId="{091F5784-08B0-A3B1-746C-E044CFD388DD}"/>
          </ac:picMkLst>
        </pc:picChg>
      </pc:sldChg>
      <pc:sldChg chg="modSp mod">
        <pc:chgData name="Sabina Dremelj" userId="af96948d51e3741c" providerId="LiveId" clId="{99922D57-5E12-4DA6-9A1E-682D7599EDAF}" dt="2025-01-02T11:43:53.975" v="36" actId="403"/>
        <pc:sldMkLst>
          <pc:docMk/>
          <pc:sldMk cId="0" sldId="259"/>
        </pc:sldMkLst>
        <pc:spChg chg="mod">
          <ac:chgData name="Sabina Dremelj" userId="af96948d51e3741c" providerId="LiveId" clId="{99922D57-5E12-4DA6-9A1E-682D7599EDAF}" dt="2025-01-02T11:43:53.975" v="36" actId="403"/>
          <ac:spMkLst>
            <pc:docMk/>
            <pc:sldMk cId="0" sldId="259"/>
            <ac:spMk id="3" creationId="{00000000-0000-0000-0000-000000000000}"/>
          </ac:spMkLst>
        </pc:spChg>
      </pc:sldChg>
      <pc:sldChg chg="modSp del mod">
        <pc:chgData name="Sabina Dremelj" userId="af96948d51e3741c" providerId="LiveId" clId="{99922D57-5E12-4DA6-9A1E-682D7599EDAF}" dt="2025-01-02T12:21:16.532" v="536" actId="47"/>
        <pc:sldMkLst>
          <pc:docMk/>
          <pc:sldMk cId="0" sldId="260"/>
        </pc:sldMkLst>
        <pc:spChg chg="mod">
          <ac:chgData name="Sabina Dremelj" userId="af96948d51e3741c" providerId="LiveId" clId="{99922D57-5E12-4DA6-9A1E-682D7599EDAF}" dt="2025-01-02T11:44:38.832" v="45" actId="122"/>
          <ac:spMkLst>
            <pc:docMk/>
            <pc:sldMk cId="0" sldId="260"/>
            <ac:spMk id="3" creationId="{00000000-0000-0000-0000-000000000000}"/>
          </ac:spMkLst>
        </pc:spChg>
      </pc:sldChg>
      <pc:sldChg chg="modSp mod">
        <pc:chgData name="Sabina Dremelj" userId="af96948d51e3741c" providerId="LiveId" clId="{99922D57-5E12-4DA6-9A1E-682D7599EDAF}" dt="2025-01-02T11:45:03.035" v="49" actId="403"/>
        <pc:sldMkLst>
          <pc:docMk/>
          <pc:sldMk cId="0" sldId="261"/>
        </pc:sldMkLst>
        <pc:spChg chg="mod">
          <ac:chgData name="Sabina Dremelj" userId="af96948d51e3741c" providerId="LiveId" clId="{99922D57-5E12-4DA6-9A1E-682D7599EDAF}" dt="2025-01-02T11:45:03.035" v="49" actId="403"/>
          <ac:spMkLst>
            <pc:docMk/>
            <pc:sldMk cId="0" sldId="261"/>
            <ac:spMk id="3" creationId="{00000000-0000-0000-0000-000000000000}"/>
          </ac:spMkLst>
        </pc:spChg>
      </pc:sldChg>
      <pc:sldChg chg="modSp mod">
        <pc:chgData name="Sabina Dremelj" userId="af96948d51e3741c" providerId="LiveId" clId="{99922D57-5E12-4DA6-9A1E-682D7599EDAF}" dt="2025-01-02T12:20:50.507" v="535" actId="13926"/>
        <pc:sldMkLst>
          <pc:docMk/>
          <pc:sldMk cId="0" sldId="262"/>
        </pc:sldMkLst>
        <pc:spChg chg="mod">
          <ac:chgData name="Sabina Dremelj" userId="af96948d51e3741c" providerId="LiveId" clId="{99922D57-5E12-4DA6-9A1E-682D7599EDAF}" dt="2025-01-02T12:20:50.507" v="535" actId="13926"/>
          <ac:spMkLst>
            <pc:docMk/>
            <pc:sldMk cId="0" sldId="262"/>
            <ac:spMk id="3" creationId="{00000000-0000-0000-0000-000000000000}"/>
          </ac:spMkLst>
        </pc:spChg>
      </pc:sldChg>
      <pc:sldChg chg="modSp mod">
        <pc:chgData name="Sabina Dremelj" userId="af96948d51e3741c" providerId="LiveId" clId="{99922D57-5E12-4DA6-9A1E-682D7599EDAF}" dt="2025-01-05T19:36:25.535" v="674" actId="13926"/>
        <pc:sldMkLst>
          <pc:docMk/>
          <pc:sldMk cId="0" sldId="263"/>
        </pc:sldMkLst>
        <pc:spChg chg="mod">
          <ac:chgData name="Sabina Dremelj" userId="af96948d51e3741c" providerId="LiveId" clId="{99922D57-5E12-4DA6-9A1E-682D7599EDAF}" dt="2025-01-05T19:36:25.535" v="674" actId="13926"/>
          <ac:spMkLst>
            <pc:docMk/>
            <pc:sldMk cId="0" sldId="263"/>
            <ac:spMk id="3" creationId="{00000000-0000-0000-0000-000000000000}"/>
          </ac:spMkLst>
        </pc:spChg>
      </pc:sldChg>
      <pc:sldChg chg="addSp delSp modSp mod setBg">
        <pc:chgData name="Sabina Dremelj" userId="af96948d51e3741c" providerId="LiveId" clId="{99922D57-5E12-4DA6-9A1E-682D7599EDAF}" dt="2025-01-02T11:56:19.023" v="84" actId="403"/>
        <pc:sldMkLst>
          <pc:docMk/>
          <pc:sldMk cId="0" sldId="264"/>
        </pc:sldMkLst>
        <pc:spChg chg="mod">
          <ac:chgData name="Sabina Dremelj" userId="af96948d51e3741c" providerId="LiveId" clId="{99922D57-5E12-4DA6-9A1E-682D7599EDAF}" dt="2025-01-02T11:51:04.181" v="74" actId="122"/>
          <ac:spMkLst>
            <pc:docMk/>
            <pc:sldMk cId="0" sldId="264"/>
            <ac:spMk id="2" creationId="{00000000-0000-0000-0000-000000000000}"/>
          </ac:spMkLst>
        </pc:spChg>
        <pc:spChg chg="mod ord">
          <ac:chgData name="Sabina Dremelj" userId="af96948d51e3741c" providerId="LiveId" clId="{99922D57-5E12-4DA6-9A1E-682D7599EDAF}" dt="2025-01-02T11:56:19.023" v="84" actId="403"/>
          <ac:spMkLst>
            <pc:docMk/>
            <pc:sldMk cId="0" sldId="264"/>
            <ac:spMk id="3" creationId="{00000000-0000-0000-0000-000000000000}"/>
          </ac:spMkLst>
        </pc:spChg>
        <pc:spChg chg="add">
          <ac:chgData name="Sabina Dremelj" userId="af96948d51e3741c" providerId="LiveId" clId="{99922D57-5E12-4DA6-9A1E-682D7599EDAF}" dt="2025-01-02T11:50:56.527" v="73" actId="26606"/>
          <ac:spMkLst>
            <pc:docMk/>
            <pc:sldMk cId="0" sldId="264"/>
            <ac:spMk id="7" creationId="{4038CB10-1F5C-4D54-9DF7-12586DE5B007}"/>
          </ac:spMkLst>
        </pc:spChg>
        <pc:spChg chg="add">
          <ac:chgData name="Sabina Dremelj" userId="af96948d51e3741c" providerId="LiveId" clId="{99922D57-5E12-4DA6-9A1E-682D7599EDAF}" dt="2025-01-02T11:50:56.527" v="73" actId="26606"/>
          <ac:spMkLst>
            <pc:docMk/>
            <pc:sldMk cId="0" sldId="264"/>
            <ac:spMk id="8" creationId="{73ED6512-6858-4552-B699-9A97FE9A4EA2}"/>
          </ac:spMkLst>
        </pc:spChg>
        <pc:spChg chg="add del">
          <ac:chgData name="Sabina Dremelj" userId="af96948d51e3741c" providerId="LiveId" clId="{99922D57-5E12-4DA6-9A1E-682D7599EDAF}" dt="2025-01-02T11:50:38.582" v="72" actId="26606"/>
          <ac:spMkLst>
            <pc:docMk/>
            <pc:sldMk cId="0" sldId="264"/>
            <ac:spMk id="10" creationId="{E1CF2A21-8A04-457E-A95E-0E005AEE7D30}"/>
          </ac:spMkLst>
        </pc:spChg>
        <pc:picChg chg="add mod ord">
          <ac:chgData name="Sabina Dremelj" userId="af96948d51e3741c" providerId="LiveId" clId="{99922D57-5E12-4DA6-9A1E-682D7599EDAF}" dt="2025-01-02T11:50:56.527" v="73" actId="26606"/>
          <ac:picMkLst>
            <pc:docMk/>
            <pc:sldMk cId="0" sldId="264"/>
            <ac:picMk id="5" creationId="{FC8A5BE4-6A96-AD36-38E8-9EEEDE932B4C}"/>
          </ac:picMkLst>
        </pc:picChg>
        <pc:cxnChg chg="add del">
          <ac:chgData name="Sabina Dremelj" userId="af96948d51e3741c" providerId="LiveId" clId="{99922D57-5E12-4DA6-9A1E-682D7599EDAF}" dt="2025-01-02T11:50:38.582" v="72" actId="26606"/>
          <ac:cxnSpMkLst>
            <pc:docMk/>
            <pc:sldMk cId="0" sldId="264"/>
            <ac:cxnSpMk id="12" creationId="{8435344E-67FA-430E-A28D-6DF65F6262BB}"/>
          </ac:cxnSpMkLst>
        </pc:cxnChg>
      </pc:sldChg>
      <pc:sldChg chg="addSp delSp modSp mod setBg">
        <pc:chgData name="Sabina Dremelj" userId="af96948d51e3741c" providerId="LiveId" clId="{99922D57-5E12-4DA6-9A1E-682D7599EDAF}" dt="2025-01-02T12:01:55.884" v="112" actId="26606"/>
        <pc:sldMkLst>
          <pc:docMk/>
          <pc:sldMk cId="1403899385" sldId="265"/>
        </pc:sldMkLst>
        <pc:spChg chg="del mod">
          <ac:chgData name="Sabina Dremelj" userId="af96948d51e3741c" providerId="LiveId" clId="{99922D57-5E12-4DA6-9A1E-682D7599EDAF}" dt="2025-01-02T11:58:54.522" v="90" actId="478"/>
          <ac:spMkLst>
            <pc:docMk/>
            <pc:sldMk cId="1403899385" sldId="265"/>
            <ac:spMk id="2" creationId="{0DE08C0E-8A23-494D-CFDA-8C9F5D3A9CC0}"/>
          </ac:spMkLst>
        </pc:spChg>
        <pc:spChg chg="del mod">
          <ac:chgData name="Sabina Dremelj" userId="af96948d51e3741c" providerId="LiveId" clId="{99922D57-5E12-4DA6-9A1E-682D7599EDAF}" dt="2025-01-02T12:01:55.884" v="112" actId="26606"/>
          <ac:spMkLst>
            <pc:docMk/>
            <pc:sldMk cId="1403899385" sldId="265"/>
            <ac:spMk id="3" creationId="{4CE0FB8F-6C05-1233-69DF-7FF319EAD27C}"/>
          </ac:spMkLst>
        </pc:spChg>
        <pc:spChg chg="add">
          <ac:chgData name="Sabina Dremelj" userId="af96948d51e3741c" providerId="LiveId" clId="{99922D57-5E12-4DA6-9A1E-682D7599EDAF}" dt="2025-01-02T12:01:55.884" v="112" actId="26606"/>
          <ac:spMkLst>
            <pc:docMk/>
            <pc:sldMk cId="1403899385" sldId="265"/>
            <ac:spMk id="9" creationId="{9C0365A3-9839-4FC6-BFF6-7115C711FD37}"/>
          </ac:spMkLst>
        </pc:spChg>
        <pc:graphicFrameChg chg="add">
          <ac:chgData name="Sabina Dremelj" userId="af96948d51e3741c" providerId="LiveId" clId="{99922D57-5E12-4DA6-9A1E-682D7599EDAF}" dt="2025-01-02T12:01:55.884" v="112" actId="26606"/>
          <ac:graphicFrameMkLst>
            <pc:docMk/>
            <pc:sldMk cId="1403899385" sldId="265"/>
            <ac:graphicFrameMk id="6" creationId="{D4F2A204-7E02-41A4-F10C-003712454FB7}"/>
          </ac:graphicFrameMkLst>
        </pc:graphicFrameChg>
        <pc:picChg chg="add del mod">
          <ac:chgData name="Sabina Dremelj" userId="af96948d51e3741c" providerId="LiveId" clId="{99922D57-5E12-4DA6-9A1E-682D7599EDAF}" dt="2025-01-02T12:00:05.432" v="106" actId="21"/>
          <ac:picMkLst>
            <pc:docMk/>
            <pc:sldMk cId="1403899385" sldId="265"/>
            <ac:picMk id="5" creationId="{A1E330CF-58C9-4EB8-3CAC-9D7B23453966}"/>
          </ac:picMkLst>
        </pc:picChg>
      </pc:sldChg>
      <pc:sldChg chg="delSp modSp del mod">
        <pc:chgData name="Sabina Dremelj" userId="af96948d51e3741c" providerId="LiveId" clId="{99922D57-5E12-4DA6-9A1E-682D7599EDAF}" dt="2025-01-02T13:55:22.148" v="639" actId="47"/>
        <pc:sldMkLst>
          <pc:docMk/>
          <pc:sldMk cId="660889828" sldId="266"/>
        </pc:sldMkLst>
        <pc:spChg chg="del">
          <ac:chgData name="Sabina Dremelj" userId="af96948d51e3741c" providerId="LiveId" clId="{99922D57-5E12-4DA6-9A1E-682D7599EDAF}" dt="2025-01-02T12:07:11.216" v="113" actId="478"/>
          <ac:spMkLst>
            <pc:docMk/>
            <pc:sldMk cId="660889828" sldId="266"/>
            <ac:spMk id="2" creationId="{DB1D8756-CFB9-CD2B-5925-0A23C85D10D0}"/>
          </ac:spMkLst>
        </pc:spChg>
        <pc:spChg chg="mod">
          <ac:chgData name="Sabina Dremelj" userId="af96948d51e3741c" providerId="LiveId" clId="{99922D57-5E12-4DA6-9A1E-682D7599EDAF}" dt="2025-01-02T12:14:15.050" v="352" actId="27636"/>
          <ac:spMkLst>
            <pc:docMk/>
            <pc:sldMk cId="660889828" sldId="266"/>
            <ac:spMk id="3" creationId="{84CC3A53-8ABB-8653-4CBD-DFC9877F16D5}"/>
          </ac:spMkLst>
        </pc:spChg>
      </pc:sldChg>
      <pc:sldChg chg="addSp delSp modSp new mod setBg">
        <pc:chgData name="Sabina Dremelj" userId="af96948d51e3741c" providerId="LiveId" clId="{99922D57-5E12-4DA6-9A1E-682D7599EDAF}" dt="2025-01-02T11:43:30.389" v="32" actId="14100"/>
        <pc:sldMkLst>
          <pc:docMk/>
          <pc:sldMk cId="1108065106" sldId="267"/>
        </pc:sldMkLst>
        <pc:spChg chg="del">
          <ac:chgData name="Sabina Dremelj" userId="af96948d51e3741c" providerId="LiveId" clId="{99922D57-5E12-4DA6-9A1E-682D7599EDAF}" dt="2025-01-02T11:42:49.434" v="25" actId="478"/>
          <ac:spMkLst>
            <pc:docMk/>
            <pc:sldMk cId="1108065106" sldId="267"/>
            <ac:spMk id="2" creationId="{BBF903D3-1ED9-4973-B8FF-6A6E63AD3A73}"/>
          </ac:spMkLst>
        </pc:spChg>
        <pc:spChg chg="del">
          <ac:chgData name="Sabina Dremelj" userId="af96948d51e3741c" providerId="LiveId" clId="{99922D57-5E12-4DA6-9A1E-682D7599EDAF}" dt="2025-01-02T11:41:47.257" v="11" actId="931"/>
          <ac:spMkLst>
            <pc:docMk/>
            <pc:sldMk cId="1108065106" sldId="267"/>
            <ac:spMk id="3" creationId="{304613C1-3140-0D8A-8F43-C8B8D3FF90D5}"/>
          </ac:spMkLst>
        </pc:spChg>
        <pc:spChg chg="add del mod">
          <ac:chgData name="Sabina Dremelj" userId="af96948d51e3741c" providerId="LiveId" clId="{99922D57-5E12-4DA6-9A1E-682D7599EDAF}" dt="2025-01-02T11:42:45.025" v="24" actId="478"/>
          <ac:spMkLst>
            <pc:docMk/>
            <pc:sldMk cId="1108065106" sldId="267"/>
            <ac:spMk id="9" creationId="{9FBFE923-F853-289A-2B07-AEB193C7D470}"/>
          </ac:spMkLst>
        </pc:spChg>
        <pc:spChg chg="add">
          <ac:chgData name="Sabina Dremelj" userId="af96948d51e3741c" providerId="LiveId" clId="{99922D57-5E12-4DA6-9A1E-682D7599EDAF}" dt="2025-01-02T11:43:08.639" v="28" actId="26606"/>
          <ac:spMkLst>
            <pc:docMk/>
            <pc:sldMk cId="1108065106" sldId="267"/>
            <ac:spMk id="12" creationId="{8BEE4C78-E7A8-43E0-9EE4-A34FF4D7F29B}"/>
          </ac:spMkLst>
        </pc:spChg>
        <pc:spChg chg="add">
          <ac:chgData name="Sabina Dremelj" userId="af96948d51e3741c" providerId="LiveId" clId="{99922D57-5E12-4DA6-9A1E-682D7599EDAF}" dt="2025-01-02T11:43:08.639" v="28" actId="26606"/>
          <ac:spMkLst>
            <pc:docMk/>
            <pc:sldMk cId="1108065106" sldId="267"/>
            <ac:spMk id="14" creationId="{FF431D5F-69CA-49D3-9F7E-5B0001226F4F}"/>
          </ac:spMkLst>
        </pc:spChg>
        <pc:picChg chg="add del mod">
          <ac:chgData name="Sabina Dremelj" userId="af96948d51e3741c" providerId="LiveId" clId="{99922D57-5E12-4DA6-9A1E-682D7599EDAF}" dt="2025-01-02T11:42:15.359" v="18" actId="21"/>
          <ac:picMkLst>
            <pc:docMk/>
            <pc:sldMk cId="1108065106" sldId="267"/>
            <ac:picMk id="5" creationId="{E0A8D970-9690-6E33-4888-AC3C5B01B994}"/>
          </ac:picMkLst>
        </pc:picChg>
        <pc:picChg chg="add mod">
          <ac:chgData name="Sabina Dremelj" userId="af96948d51e3741c" providerId="LiveId" clId="{99922D57-5E12-4DA6-9A1E-682D7599EDAF}" dt="2025-01-02T11:43:30.389" v="32" actId="14100"/>
          <ac:picMkLst>
            <pc:docMk/>
            <pc:sldMk cId="1108065106" sldId="267"/>
            <ac:picMk id="7" creationId="{819737A2-65AA-ED38-D623-A0E4E484B9E1}"/>
          </ac:picMkLst>
        </pc:picChg>
      </pc:sldChg>
      <pc:sldChg chg="addSp modSp new mod setBg">
        <pc:chgData name="Sabina Dremelj" userId="af96948d51e3741c" providerId="LiveId" clId="{99922D57-5E12-4DA6-9A1E-682D7599EDAF}" dt="2025-01-02T12:00:46.786" v="111" actId="14100"/>
        <pc:sldMkLst>
          <pc:docMk/>
          <pc:sldMk cId="2469647920" sldId="268"/>
        </pc:sldMkLst>
        <pc:spChg chg="add">
          <ac:chgData name="Sabina Dremelj" userId="af96948d51e3741c" providerId="LiveId" clId="{99922D57-5E12-4DA6-9A1E-682D7599EDAF}" dt="2025-01-02T12:00:37.274" v="109" actId="26606"/>
          <ac:spMkLst>
            <pc:docMk/>
            <pc:sldMk cId="2469647920" sldId="268"/>
            <ac:spMk id="7" creationId="{904C0BC6-B04D-4459-B721-9C030C392739}"/>
          </ac:spMkLst>
        </pc:spChg>
        <pc:spChg chg="add">
          <ac:chgData name="Sabina Dremelj" userId="af96948d51e3741c" providerId="LiveId" clId="{99922D57-5E12-4DA6-9A1E-682D7599EDAF}" dt="2025-01-02T12:00:37.274" v="109" actId="26606"/>
          <ac:spMkLst>
            <pc:docMk/>
            <pc:sldMk cId="2469647920" sldId="268"/>
            <ac:spMk id="9" creationId="{CB2F024E-D853-479C-B5A9-08293A2D7212}"/>
          </ac:spMkLst>
        </pc:spChg>
        <pc:picChg chg="add mod">
          <ac:chgData name="Sabina Dremelj" userId="af96948d51e3741c" providerId="LiveId" clId="{99922D57-5E12-4DA6-9A1E-682D7599EDAF}" dt="2025-01-02T12:00:46.786" v="111" actId="14100"/>
          <ac:picMkLst>
            <pc:docMk/>
            <pc:sldMk cId="2469647920" sldId="268"/>
            <ac:picMk id="2" creationId="{831188EE-190F-93D8-BDBB-84EC5E4AB127}"/>
          </ac:picMkLst>
        </pc:picChg>
      </pc:sldChg>
      <pc:sldChg chg="modSp new del mod">
        <pc:chgData name="Sabina Dremelj" userId="af96948d51e3741c" providerId="LiveId" clId="{99922D57-5E12-4DA6-9A1E-682D7599EDAF}" dt="2025-01-02T12:13:59.322" v="350" actId="47"/>
        <pc:sldMkLst>
          <pc:docMk/>
          <pc:sldMk cId="3346760737" sldId="269"/>
        </pc:sldMkLst>
        <pc:spChg chg="mod">
          <ac:chgData name="Sabina Dremelj" userId="af96948d51e3741c" providerId="LiveId" clId="{99922D57-5E12-4DA6-9A1E-682D7599EDAF}" dt="2025-01-02T12:08:37.402" v="189" actId="20577"/>
          <ac:spMkLst>
            <pc:docMk/>
            <pc:sldMk cId="3346760737" sldId="269"/>
            <ac:spMk id="2" creationId="{50AE8CAA-0DB3-13CE-A994-CA1DF19E58AD}"/>
          </ac:spMkLst>
        </pc:spChg>
        <pc:spChg chg="mod">
          <ac:chgData name="Sabina Dremelj" userId="af96948d51e3741c" providerId="LiveId" clId="{99922D57-5E12-4DA6-9A1E-682D7599EDAF}" dt="2025-01-02T12:12:20.487" v="319" actId="20577"/>
          <ac:spMkLst>
            <pc:docMk/>
            <pc:sldMk cId="3346760737" sldId="269"/>
            <ac:spMk id="3" creationId="{ACCD121E-5F1E-2972-A494-95D5BA1A7D1F}"/>
          </ac:spMkLst>
        </pc:spChg>
      </pc:sldChg>
      <pc:sldChg chg="modSp new mod">
        <pc:chgData name="Sabina Dremelj" userId="af96948d51e3741c" providerId="LiveId" clId="{99922D57-5E12-4DA6-9A1E-682D7599EDAF}" dt="2025-01-02T12:19:47.476" v="523" actId="403"/>
        <pc:sldMkLst>
          <pc:docMk/>
          <pc:sldMk cId="1254772546" sldId="270"/>
        </pc:sldMkLst>
        <pc:spChg chg="mod">
          <ac:chgData name="Sabina Dremelj" userId="af96948d51e3741c" providerId="LiveId" clId="{99922D57-5E12-4DA6-9A1E-682D7599EDAF}" dt="2025-01-02T12:13:19.815" v="321"/>
          <ac:spMkLst>
            <pc:docMk/>
            <pc:sldMk cId="1254772546" sldId="270"/>
            <ac:spMk id="2" creationId="{43ED6697-85B6-C57F-AB67-D645F9729D0D}"/>
          </ac:spMkLst>
        </pc:spChg>
        <pc:spChg chg="mod">
          <ac:chgData name="Sabina Dremelj" userId="af96948d51e3741c" providerId="LiveId" clId="{99922D57-5E12-4DA6-9A1E-682D7599EDAF}" dt="2025-01-02T12:19:43.280" v="522" actId="403"/>
          <ac:spMkLst>
            <pc:docMk/>
            <pc:sldMk cId="1254772546" sldId="270"/>
            <ac:spMk id="3" creationId="{55E664E6-9F55-C2FE-9C22-F9489F2E1BB9}"/>
          </ac:spMkLst>
        </pc:spChg>
        <pc:spChg chg="mod">
          <ac:chgData name="Sabina Dremelj" userId="af96948d51e3741c" providerId="LiveId" clId="{99922D57-5E12-4DA6-9A1E-682D7599EDAF}" dt="2025-01-02T12:19:47.476" v="523" actId="403"/>
          <ac:spMkLst>
            <pc:docMk/>
            <pc:sldMk cId="1254772546" sldId="270"/>
            <ac:spMk id="4" creationId="{CE0A2E01-93CA-10CC-9F31-0D0282557037}"/>
          </ac:spMkLst>
        </pc:spChg>
      </pc:sldChg>
      <pc:sldChg chg="addSp delSp modSp new mod setBg">
        <pc:chgData name="Sabina Dremelj" userId="af96948d51e3741c" providerId="LiveId" clId="{99922D57-5E12-4DA6-9A1E-682D7599EDAF}" dt="2025-01-02T13:50:41.204" v="551" actId="14100"/>
        <pc:sldMkLst>
          <pc:docMk/>
          <pc:sldMk cId="3465385539" sldId="271"/>
        </pc:sldMkLst>
        <pc:spChg chg="add del">
          <ac:chgData name="Sabina Dremelj" userId="af96948d51e3741c" providerId="LiveId" clId="{99922D57-5E12-4DA6-9A1E-682D7599EDAF}" dt="2025-01-02T13:50:29.208" v="547" actId="26606"/>
          <ac:spMkLst>
            <pc:docMk/>
            <pc:sldMk cId="3465385539" sldId="271"/>
            <ac:spMk id="10" creationId="{B6BB1A71-1D39-43C5-A56A-38D33A4053A4}"/>
          </ac:spMkLst>
        </pc:spChg>
        <pc:spChg chg="add">
          <ac:chgData name="Sabina Dremelj" userId="af96948d51e3741c" providerId="LiveId" clId="{99922D57-5E12-4DA6-9A1E-682D7599EDAF}" dt="2025-01-02T13:50:29.208" v="548" actId="26606"/>
          <ac:spMkLst>
            <pc:docMk/>
            <pc:sldMk cId="3465385539" sldId="271"/>
            <ac:spMk id="12" creationId="{D7950F2D-29CC-4F1C-8AFA-D6AE15BFA243}"/>
          </ac:spMkLst>
        </pc:spChg>
        <pc:spChg chg="add">
          <ac:chgData name="Sabina Dremelj" userId="af96948d51e3741c" providerId="LiveId" clId="{99922D57-5E12-4DA6-9A1E-682D7599EDAF}" dt="2025-01-02T13:50:29.208" v="548" actId="26606"/>
          <ac:spMkLst>
            <pc:docMk/>
            <pc:sldMk cId="3465385539" sldId="271"/>
            <ac:spMk id="13" creationId="{28BA90A1-6BEC-48B7-BBE0-88632622544A}"/>
          </ac:spMkLst>
        </pc:spChg>
        <pc:picChg chg="add del mod">
          <ac:chgData name="Sabina Dremelj" userId="af96948d51e3741c" providerId="LiveId" clId="{99922D57-5E12-4DA6-9A1E-682D7599EDAF}" dt="2025-01-02T13:47:19.660" v="542" actId="931"/>
          <ac:picMkLst>
            <pc:docMk/>
            <pc:sldMk cId="3465385539" sldId="271"/>
            <ac:picMk id="3" creationId="{72075281-3B38-D3E9-A678-A5B3BE1F3F99}"/>
          </ac:picMkLst>
        </pc:picChg>
        <pc:picChg chg="add mod">
          <ac:chgData name="Sabina Dremelj" userId="af96948d51e3741c" providerId="LiveId" clId="{99922D57-5E12-4DA6-9A1E-682D7599EDAF}" dt="2025-01-02T13:50:41.204" v="551" actId="14100"/>
          <ac:picMkLst>
            <pc:docMk/>
            <pc:sldMk cId="3465385539" sldId="271"/>
            <ac:picMk id="5" creationId="{4A95E2CB-03AE-6EED-DEF9-A0B14E7D0A7F}"/>
          </ac:picMkLst>
        </pc:picChg>
      </pc:sldChg>
      <pc:sldChg chg="modSp new mod">
        <pc:chgData name="Sabina Dremelj" userId="af96948d51e3741c" providerId="LiveId" clId="{99922D57-5E12-4DA6-9A1E-682D7599EDAF}" dt="2025-01-02T13:53:41.736" v="633" actId="403"/>
        <pc:sldMkLst>
          <pc:docMk/>
          <pc:sldMk cId="493531697" sldId="272"/>
        </pc:sldMkLst>
        <pc:spChg chg="mod">
          <ac:chgData name="Sabina Dremelj" userId="af96948d51e3741c" providerId="LiveId" clId="{99922D57-5E12-4DA6-9A1E-682D7599EDAF}" dt="2025-01-02T13:51:38.345" v="560" actId="20577"/>
          <ac:spMkLst>
            <pc:docMk/>
            <pc:sldMk cId="493531697" sldId="272"/>
            <ac:spMk id="2" creationId="{1B162270-7688-B7F7-E061-928186A35EEE}"/>
          </ac:spMkLst>
        </pc:spChg>
        <pc:spChg chg="mod">
          <ac:chgData name="Sabina Dremelj" userId="af96948d51e3741c" providerId="LiveId" clId="{99922D57-5E12-4DA6-9A1E-682D7599EDAF}" dt="2025-01-02T13:53:41.736" v="633" actId="403"/>
          <ac:spMkLst>
            <pc:docMk/>
            <pc:sldMk cId="493531697" sldId="272"/>
            <ac:spMk id="3" creationId="{272B5171-345F-26F1-3230-80D680A273EA}"/>
          </ac:spMkLst>
        </pc:spChg>
      </pc:sldChg>
      <pc:sldChg chg="addSp modSp new mod setBg">
        <pc:chgData name="Sabina Dremelj" userId="af96948d51e3741c" providerId="LiveId" clId="{99922D57-5E12-4DA6-9A1E-682D7599EDAF}" dt="2025-01-02T13:54:35.753" v="638" actId="26606"/>
        <pc:sldMkLst>
          <pc:docMk/>
          <pc:sldMk cId="1308831210" sldId="273"/>
        </pc:sldMkLst>
        <pc:spChg chg="add">
          <ac:chgData name="Sabina Dremelj" userId="af96948d51e3741c" providerId="LiveId" clId="{99922D57-5E12-4DA6-9A1E-682D7599EDAF}" dt="2025-01-02T13:54:35.753" v="638" actId="26606"/>
          <ac:spMkLst>
            <pc:docMk/>
            <pc:sldMk cId="1308831210" sldId="273"/>
            <ac:spMk id="8" creationId="{904C0BC6-B04D-4459-B721-9C030C392739}"/>
          </ac:spMkLst>
        </pc:spChg>
        <pc:spChg chg="add">
          <ac:chgData name="Sabina Dremelj" userId="af96948d51e3741c" providerId="LiveId" clId="{99922D57-5E12-4DA6-9A1E-682D7599EDAF}" dt="2025-01-02T13:54:35.753" v="638" actId="26606"/>
          <ac:spMkLst>
            <pc:docMk/>
            <pc:sldMk cId="1308831210" sldId="273"/>
            <ac:spMk id="10" creationId="{CB2F024E-D853-479C-B5A9-08293A2D7212}"/>
          </ac:spMkLst>
        </pc:spChg>
        <pc:picChg chg="add mod">
          <ac:chgData name="Sabina Dremelj" userId="af96948d51e3741c" providerId="LiveId" clId="{99922D57-5E12-4DA6-9A1E-682D7599EDAF}" dt="2025-01-02T13:54:35.753" v="638" actId="26606"/>
          <ac:picMkLst>
            <pc:docMk/>
            <pc:sldMk cId="1308831210" sldId="273"/>
            <ac:picMk id="3" creationId="{78F2D8B7-48E2-42E2-87F3-4C63AD22A532}"/>
          </ac:picMkLst>
        </pc:picChg>
      </pc:sldChg>
      <pc:sldChg chg="modSp new mod ord">
        <pc:chgData name="Sabina Dremelj" userId="af96948d51e3741c" providerId="LiveId" clId="{99922D57-5E12-4DA6-9A1E-682D7599EDAF}" dt="2025-01-02T13:57:25.535" v="663"/>
        <pc:sldMkLst>
          <pc:docMk/>
          <pc:sldMk cId="2448489728" sldId="274"/>
        </pc:sldMkLst>
        <pc:spChg chg="mod">
          <ac:chgData name="Sabina Dremelj" userId="af96948d51e3741c" providerId="LiveId" clId="{99922D57-5E12-4DA6-9A1E-682D7599EDAF}" dt="2025-01-02T13:56:53.943" v="657" actId="113"/>
          <ac:spMkLst>
            <pc:docMk/>
            <pc:sldMk cId="2448489728" sldId="274"/>
            <ac:spMk id="2" creationId="{7DF327CC-EB15-DFC8-EF47-6BFC48FE324D}"/>
          </ac:spMkLst>
        </pc:spChg>
        <pc:spChg chg="mod">
          <ac:chgData name="Sabina Dremelj" userId="af96948d51e3741c" providerId="LiveId" clId="{99922D57-5E12-4DA6-9A1E-682D7599EDAF}" dt="2025-01-02T13:57:09.254" v="661" actId="27636"/>
          <ac:spMkLst>
            <pc:docMk/>
            <pc:sldMk cId="2448489728" sldId="274"/>
            <ac:spMk id="3" creationId="{8C90A848-322D-52FB-E7FF-3A212C14AE05}"/>
          </ac:spMkLst>
        </pc:spChg>
      </pc:sldChg>
      <pc:sldChg chg="addSp modSp new mod setBg">
        <pc:chgData name="Sabina Dremelj" userId="af96948d51e3741c" providerId="LiveId" clId="{99922D57-5E12-4DA6-9A1E-682D7599EDAF}" dt="2025-01-02T13:58:43.598" v="672" actId="14100"/>
        <pc:sldMkLst>
          <pc:docMk/>
          <pc:sldMk cId="3617976094" sldId="275"/>
        </pc:sldMkLst>
        <pc:spChg chg="add">
          <ac:chgData name="Sabina Dremelj" userId="af96948d51e3741c" providerId="LiveId" clId="{99922D57-5E12-4DA6-9A1E-682D7599EDAF}" dt="2025-01-02T13:58:23.882" v="668" actId="26606"/>
          <ac:spMkLst>
            <pc:docMk/>
            <pc:sldMk cId="3617976094" sldId="275"/>
            <ac:spMk id="8" creationId="{28BA90A1-6BEC-48B7-BBE0-88632622544A}"/>
          </ac:spMkLst>
        </pc:spChg>
        <pc:spChg chg="add">
          <ac:chgData name="Sabina Dremelj" userId="af96948d51e3741c" providerId="LiveId" clId="{99922D57-5E12-4DA6-9A1E-682D7599EDAF}" dt="2025-01-02T13:58:23.882" v="668" actId="26606"/>
          <ac:spMkLst>
            <pc:docMk/>
            <pc:sldMk cId="3617976094" sldId="275"/>
            <ac:spMk id="10" creationId="{D7950F2D-29CC-4F1C-8AFA-D6AE15BFA243}"/>
          </ac:spMkLst>
        </pc:spChg>
        <pc:picChg chg="add mod">
          <ac:chgData name="Sabina Dremelj" userId="af96948d51e3741c" providerId="LiveId" clId="{99922D57-5E12-4DA6-9A1E-682D7599EDAF}" dt="2025-01-02T13:58:43.598" v="672" actId="14100"/>
          <ac:picMkLst>
            <pc:docMk/>
            <pc:sldMk cId="3617976094" sldId="275"/>
            <ac:picMk id="3" creationId="{A7DB95FC-187E-F95D-D7AD-DB10CA54838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F2E833-7D55-4235-87F9-108A91378CD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675FF3B-AE81-40F8-8255-8D5AC61733BE}">
      <dgm:prSet/>
      <dgm:spPr/>
      <dgm:t>
        <a:bodyPr/>
        <a:lstStyle/>
        <a:p>
          <a:r>
            <a:rPr lang="sl-SI"/>
            <a:t>UMETNA SLADILA:</a:t>
          </a:r>
          <a:endParaRPr lang="en-US"/>
        </a:p>
      </dgm:t>
    </dgm:pt>
    <dgm:pt modelId="{3E77AD90-B652-4535-B160-6AE2B6F671B9}" type="parTrans" cxnId="{5EC77CDB-9D79-488B-AEE0-A8A7B6BEC2CB}">
      <dgm:prSet/>
      <dgm:spPr/>
      <dgm:t>
        <a:bodyPr/>
        <a:lstStyle/>
        <a:p>
          <a:endParaRPr lang="en-US"/>
        </a:p>
      </dgm:t>
    </dgm:pt>
    <dgm:pt modelId="{4805AE11-516B-445D-9CD9-68D75A72BFA5}" type="sibTrans" cxnId="{5EC77CDB-9D79-488B-AEE0-A8A7B6BEC2CB}">
      <dgm:prSet/>
      <dgm:spPr/>
      <dgm:t>
        <a:bodyPr/>
        <a:lstStyle/>
        <a:p>
          <a:endParaRPr lang="en-US"/>
        </a:p>
      </dgm:t>
    </dgm:pt>
    <dgm:pt modelId="{E22AC7AE-74C4-4305-A796-3C50D006B190}">
      <dgm:prSet/>
      <dgm:spPr/>
      <dgm:t>
        <a:bodyPr/>
        <a:lstStyle/>
        <a:p>
          <a:r>
            <a:rPr lang="sl-SI"/>
            <a:t>- Aspartam</a:t>
          </a:r>
          <a:endParaRPr lang="en-US"/>
        </a:p>
      </dgm:t>
    </dgm:pt>
    <dgm:pt modelId="{7EE9960B-E3A2-4510-A200-F3303CF02527}" type="parTrans" cxnId="{3262E7F6-3DA3-438B-9B2A-331A4D78B195}">
      <dgm:prSet/>
      <dgm:spPr/>
      <dgm:t>
        <a:bodyPr/>
        <a:lstStyle/>
        <a:p>
          <a:endParaRPr lang="en-US"/>
        </a:p>
      </dgm:t>
    </dgm:pt>
    <dgm:pt modelId="{72C0B762-C21D-4DC4-A2C1-BB41CBBB2B42}" type="sibTrans" cxnId="{3262E7F6-3DA3-438B-9B2A-331A4D78B195}">
      <dgm:prSet/>
      <dgm:spPr/>
      <dgm:t>
        <a:bodyPr/>
        <a:lstStyle/>
        <a:p>
          <a:endParaRPr lang="en-US"/>
        </a:p>
      </dgm:t>
    </dgm:pt>
    <dgm:pt modelId="{AABB9341-E4F0-4B31-905F-D608DE335672}">
      <dgm:prSet/>
      <dgm:spPr/>
      <dgm:t>
        <a:bodyPr/>
        <a:lstStyle/>
        <a:p>
          <a:r>
            <a:rPr lang="sl-SI"/>
            <a:t>- Sukraloza</a:t>
          </a:r>
          <a:endParaRPr lang="en-US"/>
        </a:p>
      </dgm:t>
    </dgm:pt>
    <dgm:pt modelId="{2B45BDE1-3FDE-4F7E-B7D8-8627B5FC55DB}" type="parTrans" cxnId="{8A8F352F-79E5-4148-AF3C-61246A98C8DD}">
      <dgm:prSet/>
      <dgm:spPr/>
      <dgm:t>
        <a:bodyPr/>
        <a:lstStyle/>
        <a:p>
          <a:endParaRPr lang="en-US"/>
        </a:p>
      </dgm:t>
    </dgm:pt>
    <dgm:pt modelId="{5AE60A4E-442B-458B-957A-224003816F82}" type="sibTrans" cxnId="{8A8F352F-79E5-4148-AF3C-61246A98C8DD}">
      <dgm:prSet/>
      <dgm:spPr/>
      <dgm:t>
        <a:bodyPr/>
        <a:lstStyle/>
        <a:p>
          <a:endParaRPr lang="en-US"/>
        </a:p>
      </dgm:t>
    </dgm:pt>
    <dgm:pt modelId="{25392C01-AD72-4D19-996F-CEFA59129A59}">
      <dgm:prSet/>
      <dgm:spPr/>
      <dgm:t>
        <a:bodyPr/>
        <a:lstStyle/>
        <a:p>
          <a:r>
            <a:rPr lang="sl-SI"/>
            <a:t>- Acesulfam-K</a:t>
          </a:r>
          <a:endParaRPr lang="en-US"/>
        </a:p>
      </dgm:t>
    </dgm:pt>
    <dgm:pt modelId="{42F9E4E4-DC99-4C53-865E-19E12E55761B}" type="parTrans" cxnId="{292B0EDF-CF07-4C5B-B9DE-83D7FF59FBF2}">
      <dgm:prSet/>
      <dgm:spPr/>
      <dgm:t>
        <a:bodyPr/>
        <a:lstStyle/>
        <a:p>
          <a:endParaRPr lang="en-US"/>
        </a:p>
      </dgm:t>
    </dgm:pt>
    <dgm:pt modelId="{27D4B135-5123-4EB5-86FD-38B92C508E5F}" type="sibTrans" cxnId="{292B0EDF-CF07-4C5B-B9DE-83D7FF59FBF2}">
      <dgm:prSet/>
      <dgm:spPr/>
      <dgm:t>
        <a:bodyPr/>
        <a:lstStyle/>
        <a:p>
          <a:endParaRPr lang="en-US"/>
        </a:p>
      </dgm:t>
    </dgm:pt>
    <dgm:pt modelId="{B5A293F3-2FDE-4326-A2D7-5077A8514EEA}">
      <dgm:prSet/>
      <dgm:spPr/>
      <dgm:t>
        <a:bodyPr/>
        <a:lstStyle/>
        <a:p>
          <a:r>
            <a:rPr lang="sl-SI"/>
            <a:t>- Ciklamati</a:t>
          </a:r>
          <a:endParaRPr lang="en-US"/>
        </a:p>
      </dgm:t>
    </dgm:pt>
    <dgm:pt modelId="{BB5FEA9A-3B4A-4DEA-94E2-DB79FB200C23}" type="parTrans" cxnId="{6A0B5D04-0DBA-455A-9ADF-51A583199663}">
      <dgm:prSet/>
      <dgm:spPr/>
      <dgm:t>
        <a:bodyPr/>
        <a:lstStyle/>
        <a:p>
          <a:endParaRPr lang="en-US"/>
        </a:p>
      </dgm:t>
    </dgm:pt>
    <dgm:pt modelId="{961377DA-F297-43DC-90E1-CB63570EC9A3}" type="sibTrans" cxnId="{6A0B5D04-0DBA-455A-9ADF-51A583199663}">
      <dgm:prSet/>
      <dgm:spPr/>
      <dgm:t>
        <a:bodyPr/>
        <a:lstStyle/>
        <a:p>
          <a:endParaRPr lang="en-US"/>
        </a:p>
      </dgm:t>
    </dgm:pt>
    <dgm:pt modelId="{A1F3C380-A467-4EE5-BADA-29912BBCDDDA}" type="pres">
      <dgm:prSet presAssocID="{79F2E833-7D55-4235-87F9-108A91378CD8}" presName="vert0" presStyleCnt="0">
        <dgm:presLayoutVars>
          <dgm:dir/>
          <dgm:animOne val="branch"/>
          <dgm:animLvl val="lvl"/>
        </dgm:presLayoutVars>
      </dgm:prSet>
      <dgm:spPr/>
    </dgm:pt>
    <dgm:pt modelId="{FCDDEB9F-A8FC-448C-9F8C-610F87FB2A9F}" type="pres">
      <dgm:prSet presAssocID="{1675FF3B-AE81-40F8-8255-8D5AC61733BE}" presName="thickLine" presStyleLbl="alignNode1" presStyleIdx="0" presStyleCnt="5"/>
      <dgm:spPr/>
    </dgm:pt>
    <dgm:pt modelId="{0AB5A1A8-259B-4C1F-B602-08BFF2D0A7A6}" type="pres">
      <dgm:prSet presAssocID="{1675FF3B-AE81-40F8-8255-8D5AC61733BE}" presName="horz1" presStyleCnt="0"/>
      <dgm:spPr/>
    </dgm:pt>
    <dgm:pt modelId="{CF0BA09C-2D9A-40BF-90D3-EC5040FBDA4C}" type="pres">
      <dgm:prSet presAssocID="{1675FF3B-AE81-40F8-8255-8D5AC61733BE}" presName="tx1" presStyleLbl="revTx" presStyleIdx="0" presStyleCnt="5"/>
      <dgm:spPr/>
    </dgm:pt>
    <dgm:pt modelId="{911B4CF3-E6DD-4288-AD46-773FE7BDEE13}" type="pres">
      <dgm:prSet presAssocID="{1675FF3B-AE81-40F8-8255-8D5AC61733BE}" presName="vert1" presStyleCnt="0"/>
      <dgm:spPr/>
    </dgm:pt>
    <dgm:pt modelId="{AEE5ECFD-024D-4638-A9AF-D8AC5980F05A}" type="pres">
      <dgm:prSet presAssocID="{E22AC7AE-74C4-4305-A796-3C50D006B190}" presName="thickLine" presStyleLbl="alignNode1" presStyleIdx="1" presStyleCnt="5"/>
      <dgm:spPr/>
    </dgm:pt>
    <dgm:pt modelId="{9157F01B-7B45-452A-B46E-7183A347AC8D}" type="pres">
      <dgm:prSet presAssocID="{E22AC7AE-74C4-4305-A796-3C50D006B190}" presName="horz1" presStyleCnt="0"/>
      <dgm:spPr/>
    </dgm:pt>
    <dgm:pt modelId="{2F99F859-5B50-4382-984A-EC78B62C6503}" type="pres">
      <dgm:prSet presAssocID="{E22AC7AE-74C4-4305-A796-3C50D006B190}" presName="tx1" presStyleLbl="revTx" presStyleIdx="1" presStyleCnt="5"/>
      <dgm:spPr/>
    </dgm:pt>
    <dgm:pt modelId="{51ED349C-3BE9-4D7C-8311-19D825549D0E}" type="pres">
      <dgm:prSet presAssocID="{E22AC7AE-74C4-4305-A796-3C50D006B190}" presName="vert1" presStyleCnt="0"/>
      <dgm:spPr/>
    </dgm:pt>
    <dgm:pt modelId="{5FB2E6BB-188A-4FEB-96D1-C53F1ADDA78B}" type="pres">
      <dgm:prSet presAssocID="{AABB9341-E4F0-4B31-905F-D608DE335672}" presName="thickLine" presStyleLbl="alignNode1" presStyleIdx="2" presStyleCnt="5"/>
      <dgm:spPr/>
    </dgm:pt>
    <dgm:pt modelId="{81AA0BDD-F469-4351-B5CC-2294D41B7D05}" type="pres">
      <dgm:prSet presAssocID="{AABB9341-E4F0-4B31-905F-D608DE335672}" presName="horz1" presStyleCnt="0"/>
      <dgm:spPr/>
    </dgm:pt>
    <dgm:pt modelId="{F0568AD8-B53D-4D4F-9831-5ABB83F39605}" type="pres">
      <dgm:prSet presAssocID="{AABB9341-E4F0-4B31-905F-D608DE335672}" presName="tx1" presStyleLbl="revTx" presStyleIdx="2" presStyleCnt="5"/>
      <dgm:spPr/>
    </dgm:pt>
    <dgm:pt modelId="{13A3B96E-9C3D-4F3F-A49E-0C376ADB1400}" type="pres">
      <dgm:prSet presAssocID="{AABB9341-E4F0-4B31-905F-D608DE335672}" presName="vert1" presStyleCnt="0"/>
      <dgm:spPr/>
    </dgm:pt>
    <dgm:pt modelId="{B64CB225-F9BB-483D-A917-0BC6148CB0B8}" type="pres">
      <dgm:prSet presAssocID="{25392C01-AD72-4D19-996F-CEFA59129A59}" presName="thickLine" presStyleLbl="alignNode1" presStyleIdx="3" presStyleCnt="5"/>
      <dgm:spPr/>
    </dgm:pt>
    <dgm:pt modelId="{61C361B9-E99F-44B2-976B-3FC479807A14}" type="pres">
      <dgm:prSet presAssocID="{25392C01-AD72-4D19-996F-CEFA59129A59}" presName="horz1" presStyleCnt="0"/>
      <dgm:spPr/>
    </dgm:pt>
    <dgm:pt modelId="{ACA66DE6-E20E-4967-A4B6-D680AD5750C0}" type="pres">
      <dgm:prSet presAssocID="{25392C01-AD72-4D19-996F-CEFA59129A59}" presName="tx1" presStyleLbl="revTx" presStyleIdx="3" presStyleCnt="5"/>
      <dgm:spPr/>
    </dgm:pt>
    <dgm:pt modelId="{28437B6A-064B-4A4E-8C87-F976F6EFEEA3}" type="pres">
      <dgm:prSet presAssocID="{25392C01-AD72-4D19-996F-CEFA59129A59}" presName="vert1" presStyleCnt="0"/>
      <dgm:spPr/>
    </dgm:pt>
    <dgm:pt modelId="{89491B0E-9F22-4485-9AF4-393B76F1B559}" type="pres">
      <dgm:prSet presAssocID="{B5A293F3-2FDE-4326-A2D7-5077A8514EEA}" presName="thickLine" presStyleLbl="alignNode1" presStyleIdx="4" presStyleCnt="5"/>
      <dgm:spPr/>
    </dgm:pt>
    <dgm:pt modelId="{FCC19E5A-B283-44E4-B79D-709B17A7BB5B}" type="pres">
      <dgm:prSet presAssocID="{B5A293F3-2FDE-4326-A2D7-5077A8514EEA}" presName="horz1" presStyleCnt="0"/>
      <dgm:spPr/>
    </dgm:pt>
    <dgm:pt modelId="{A4B4B20F-2238-4329-83C8-3E6B445D147E}" type="pres">
      <dgm:prSet presAssocID="{B5A293F3-2FDE-4326-A2D7-5077A8514EEA}" presName="tx1" presStyleLbl="revTx" presStyleIdx="4" presStyleCnt="5"/>
      <dgm:spPr/>
    </dgm:pt>
    <dgm:pt modelId="{0F535818-6C01-436C-A9FA-EF893F67D45C}" type="pres">
      <dgm:prSet presAssocID="{B5A293F3-2FDE-4326-A2D7-5077A8514EEA}" presName="vert1" presStyleCnt="0"/>
      <dgm:spPr/>
    </dgm:pt>
  </dgm:ptLst>
  <dgm:cxnLst>
    <dgm:cxn modelId="{6A0B5D04-0DBA-455A-9ADF-51A583199663}" srcId="{79F2E833-7D55-4235-87F9-108A91378CD8}" destId="{B5A293F3-2FDE-4326-A2D7-5077A8514EEA}" srcOrd="4" destOrd="0" parTransId="{BB5FEA9A-3B4A-4DEA-94E2-DB79FB200C23}" sibTransId="{961377DA-F297-43DC-90E1-CB63570EC9A3}"/>
    <dgm:cxn modelId="{8A7B4125-2DF7-4C30-8C2B-522FD8B15B25}" type="presOf" srcId="{AABB9341-E4F0-4B31-905F-D608DE335672}" destId="{F0568AD8-B53D-4D4F-9831-5ABB83F39605}" srcOrd="0" destOrd="0" presId="urn:microsoft.com/office/officeart/2008/layout/LinedList"/>
    <dgm:cxn modelId="{8A8F352F-79E5-4148-AF3C-61246A98C8DD}" srcId="{79F2E833-7D55-4235-87F9-108A91378CD8}" destId="{AABB9341-E4F0-4B31-905F-D608DE335672}" srcOrd="2" destOrd="0" parTransId="{2B45BDE1-3FDE-4F7E-B7D8-8627B5FC55DB}" sibTransId="{5AE60A4E-442B-458B-957A-224003816F82}"/>
    <dgm:cxn modelId="{94F42B47-E09B-411F-8AAD-C960905B1F70}" type="presOf" srcId="{25392C01-AD72-4D19-996F-CEFA59129A59}" destId="{ACA66DE6-E20E-4967-A4B6-D680AD5750C0}" srcOrd="0" destOrd="0" presId="urn:microsoft.com/office/officeart/2008/layout/LinedList"/>
    <dgm:cxn modelId="{F4CBE769-71B1-4FD2-8A2A-172E6D09E557}" type="presOf" srcId="{E22AC7AE-74C4-4305-A796-3C50D006B190}" destId="{2F99F859-5B50-4382-984A-EC78B62C6503}" srcOrd="0" destOrd="0" presId="urn:microsoft.com/office/officeart/2008/layout/LinedList"/>
    <dgm:cxn modelId="{C6C384AD-51E3-4AB6-A729-F788DF028731}" type="presOf" srcId="{1675FF3B-AE81-40F8-8255-8D5AC61733BE}" destId="{CF0BA09C-2D9A-40BF-90D3-EC5040FBDA4C}" srcOrd="0" destOrd="0" presId="urn:microsoft.com/office/officeart/2008/layout/LinedList"/>
    <dgm:cxn modelId="{1751F4DA-FCFF-463B-86D5-18639BBA58CE}" type="presOf" srcId="{B5A293F3-2FDE-4326-A2D7-5077A8514EEA}" destId="{A4B4B20F-2238-4329-83C8-3E6B445D147E}" srcOrd="0" destOrd="0" presId="urn:microsoft.com/office/officeart/2008/layout/LinedList"/>
    <dgm:cxn modelId="{5EC77CDB-9D79-488B-AEE0-A8A7B6BEC2CB}" srcId="{79F2E833-7D55-4235-87F9-108A91378CD8}" destId="{1675FF3B-AE81-40F8-8255-8D5AC61733BE}" srcOrd="0" destOrd="0" parTransId="{3E77AD90-B652-4535-B160-6AE2B6F671B9}" sibTransId="{4805AE11-516B-445D-9CD9-68D75A72BFA5}"/>
    <dgm:cxn modelId="{292B0EDF-CF07-4C5B-B9DE-83D7FF59FBF2}" srcId="{79F2E833-7D55-4235-87F9-108A91378CD8}" destId="{25392C01-AD72-4D19-996F-CEFA59129A59}" srcOrd="3" destOrd="0" parTransId="{42F9E4E4-DC99-4C53-865E-19E12E55761B}" sibTransId="{27D4B135-5123-4EB5-86FD-38B92C508E5F}"/>
    <dgm:cxn modelId="{3DE9A4E9-B131-454D-B4AD-DA37D147CA64}" type="presOf" srcId="{79F2E833-7D55-4235-87F9-108A91378CD8}" destId="{A1F3C380-A467-4EE5-BADA-29912BBCDDDA}" srcOrd="0" destOrd="0" presId="urn:microsoft.com/office/officeart/2008/layout/LinedList"/>
    <dgm:cxn modelId="{3262E7F6-3DA3-438B-9B2A-331A4D78B195}" srcId="{79F2E833-7D55-4235-87F9-108A91378CD8}" destId="{E22AC7AE-74C4-4305-A796-3C50D006B190}" srcOrd="1" destOrd="0" parTransId="{7EE9960B-E3A2-4510-A200-F3303CF02527}" sibTransId="{72C0B762-C21D-4DC4-A2C1-BB41CBBB2B42}"/>
    <dgm:cxn modelId="{A2D7DA11-C4E8-4798-A664-157157B1A9DA}" type="presParOf" srcId="{A1F3C380-A467-4EE5-BADA-29912BBCDDDA}" destId="{FCDDEB9F-A8FC-448C-9F8C-610F87FB2A9F}" srcOrd="0" destOrd="0" presId="urn:microsoft.com/office/officeart/2008/layout/LinedList"/>
    <dgm:cxn modelId="{9E25AB6D-7C94-4B22-992E-D4CFA93F1362}" type="presParOf" srcId="{A1F3C380-A467-4EE5-BADA-29912BBCDDDA}" destId="{0AB5A1A8-259B-4C1F-B602-08BFF2D0A7A6}" srcOrd="1" destOrd="0" presId="urn:microsoft.com/office/officeart/2008/layout/LinedList"/>
    <dgm:cxn modelId="{ED16B9AF-9C35-43AA-96F4-44A4E9991532}" type="presParOf" srcId="{0AB5A1A8-259B-4C1F-B602-08BFF2D0A7A6}" destId="{CF0BA09C-2D9A-40BF-90D3-EC5040FBDA4C}" srcOrd="0" destOrd="0" presId="urn:microsoft.com/office/officeart/2008/layout/LinedList"/>
    <dgm:cxn modelId="{100B743D-5868-4614-A8E7-DBD57347B34E}" type="presParOf" srcId="{0AB5A1A8-259B-4C1F-B602-08BFF2D0A7A6}" destId="{911B4CF3-E6DD-4288-AD46-773FE7BDEE13}" srcOrd="1" destOrd="0" presId="urn:microsoft.com/office/officeart/2008/layout/LinedList"/>
    <dgm:cxn modelId="{1AA83FFA-4EE1-4CB1-BF05-302939763326}" type="presParOf" srcId="{A1F3C380-A467-4EE5-BADA-29912BBCDDDA}" destId="{AEE5ECFD-024D-4638-A9AF-D8AC5980F05A}" srcOrd="2" destOrd="0" presId="urn:microsoft.com/office/officeart/2008/layout/LinedList"/>
    <dgm:cxn modelId="{FDBDABDA-C2F8-4F01-BFA3-32B5541C3CCB}" type="presParOf" srcId="{A1F3C380-A467-4EE5-BADA-29912BBCDDDA}" destId="{9157F01B-7B45-452A-B46E-7183A347AC8D}" srcOrd="3" destOrd="0" presId="urn:microsoft.com/office/officeart/2008/layout/LinedList"/>
    <dgm:cxn modelId="{14926F11-867B-4673-98CC-0B7B931D1819}" type="presParOf" srcId="{9157F01B-7B45-452A-B46E-7183A347AC8D}" destId="{2F99F859-5B50-4382-984A-EC78B62C6503}" srcOrd="0" destOrd="0" presId="urn:microsoft.com/office/officeart/2008/layout/LinedList"/>
    <dgm:cxn modelId="{A1F234A5-32D6-4684-BCA4-DF6C14CA2EE6}" type="presParOf" srcId="{9157F01B-7B45-452A-B46E-7183A347AC8D}" destId="{51ED349C-3BE9-4D7C-8311-19D825549D0E}" srcOrd="1" destOrd="0" presId="urn:microsoft.com/office/officeart/2008/layout/LinedList"/>
    <dgm:cxn modelId="{785A47D6-7785-4869-857D-6CF2BFB64538}" type="presParOf" srcId="{A1F3C380-A467-4EE5-BADA-29912BBCDDDA}" destId="{5FB2E6BB-188A-4FEB-96D1-C53F1ADDA78B}" srcOrd="4" destOrd="0" presId="urn:microsoft.com/office/officeart/2008/layout/LinedList"/>
    <dgm:cxn modelId="{76DB7960-335A-4344-A39B-470B05C10D05}" type="presParOf" srcId="{A1F3C380-A467-4EE5-BADA-29912BBCDDDA}" destId="{81AA0BDD-F469-4351-B5CC-2294D41B7D05}" srcOrd="5" destOrd="0" presId="urn:microsoft.com/office/officeart/2008/layout/LinedList"/>
    <dgm:cxn modelId="{F7B4751D-0694-4F58-A7D9-90BBCFD5172A}" type="presParOf" srcId="{81AA0BDD-F469-4351-B5CC-2294D41B7D05}" destId="{F0568AD8-B53D-4D4F-9831-5ABB83F39605}" srcOrd="0" destOrd="0" presId="urn:microsoft.com/office/officeart/2008/layout/LinedList"/>
    <dgm:cxn modelId="{CC992129-29A0-4FBA-BF46-6B31D7E3EDE8}" type="presParOf" srcId="{81AA0BDD-F469-4351-B5CC-2294D41B7D05}" destId="{13A3B96E-9C3D-4F3F-A49E-0C376ADB1400}" srcOrd="1" destOrd="0" presId="urn:microsoft.com/office/officeart/2008/layout/LinedList"/>
    <dgm:cxn modelId="{6774539E-1A49-4EB4-B5A4-7A03D4D6D25A}" type="presParOf" srcId="{A1F3C380-A467-4EE5-BADA-29912BBCDDDA}" destId="{B64CB225-F9BB-483D-A917-0BC6148CB0B8}" srcOrd="6" destOrd="0" presId="urn:microsoft.com/office/officeart/2008/layout/LinedList"/>
    <dgm:cxn modelId="{73B4AFBD-2BFE-43EA-A9AC-3A1AC7E338DC}" type="presParOf" srcId="{A1F3C380-A467-4EE5-BADA-29912BBCDDDA}" destId="{61C361B9-E99F-44B2-976B-3FC479807A14}" srcOrd="7" destOrd="0" presId="urn:microsoft.com/office/officeart/2008/layout/LinedList"/>
    <dgm:cxn modelId="{9EB0595B-1CEA-42B0-9D85-35B54258C084}" type="presParOf" srcId="{61C361B9-E99F-44B2-976B-3FC479807A14}" destId="{ACA66DE6-E20E-4967-A4B6-D680AD5750C0}" srcOrd="0" destOrd="0" presId="urn:microsoft.com/office/officeart/2008/layout/LinedList"/>
    <dgm:cxn modelId="{BCCF161C-BDA4-448B-9342-76393F6D479E}" type="presParOf" srcId="{61C361B9-E99F-44B2-976B-3FC479807A14}" destId="{28437B6A-064B-4A4E-8C87-F976F6EFEEA3}" srcOrd="1" destOrd="0" presId="urn:microsoft.com/office/officeart/2008/layout/LinedList"/>
    <dgm:cxn modelId="{1B9E77C0-AD66-4933-A78F-49062CFB6044}" type="presParOf" srcId="{A1F3C380-A467-4EE5-BADA-29912BBCDDDA}" destId="{89491B0E-9F22-4485-9AF4-393B76F1B559}" srcOrd="8" destOrd="0" presId="urn:microsoft.com/office/officeart/2008/layout/LinedList"/>
    <dgm:cxn modelId="{4236B591-8C19-4EF3-8D80-A52D96F09662}" type="presParOf" srcId="{A1F3C380-A467-4EE5-BADA-29912BBCDDDA}" destId="{FCC19E5A-B283-44E4-B79D-709B17A7BB5B}" srcOrd="9" destOrd="0" presId="urn:microsoft.com/office/officeart/2008/layout/LinedList"/>
    <dgm:cxn modelId="{0E7285CF-E5C9-4108-8249-270D13140D1B}" type="presParOf" srcId="{FCC19E5A-B283-44E4-B79D-709B17A7BB5B}" destId="{A4B4B20F-2238-4329-83C8-3E6B445D147E}" srcOrd="0" destOrd="0" presId="urn:microsoft.com/office/officeart/2008/layout/LinedList"/>
    <dgm:cxn modelId="{04AB16D5-EB83-4F88-96AB-F7C975D0C8CF}" type="presParOf" srcId="{FCC19E5A-B283-44E4-B79D-709B17A7BB5B}" destId="{0F535818-6C01-436C-A9FA-EF893F67D45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DEB9F-A8FC-448C-9F8C-610F87FB2A9F}">
      <dsp:nvSpPr>
        <dsp:cNvPr id="0" name=""/>
        <dsp:cNvSpPr/>
      </dsp:nvSpPr>
      <dsp:spPr>
        <a:xfrm>
          <a:off x="0" y="600"/>
          <a:ext cx="42314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BA09C-2D9A-40BF-90D3-EC5040FBDA4C}">
      <dsp:nvSpPr>
        <dsp:cNvPr id="0" name=""/>
        <dsp:cNvSpPr/>
      </dsp:nvSpPr>
      <dsp:spPr>
        <a:xfrm>
          <a:off x="0" y="600"/>
          <a:ext cx="4231481" cy="98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200" kern="1200"/>
            <a:t>UMETNA SLADILA:</a:t>
          </a:r>
          <a:endParaRPr lang="en-US" sz="4200" kern="1200"/>
        </a:p>
      </dsp:txBody>
      <dsp:txXfrm>
        <a:off x="0" y="600"/>
        <a:ext cx="4231481" cy="984009"/>
      </dsp:txXfrm>
    </dsp:sp>
    <dsp:sp modelId="{AEE5ECFD-024D-4638-A9AF-D8AC5980F05A}">
      <dsp:nvSpPr>
        <dsp:cNvPr id="0" name=""/>
        <dsp:cNvSpPr/>
      </dsp:nvSpPr>
      <dsp:spPr>
        <a:xfrm>
          <a:off x="0" y="984610"/>
          <a:ext cx="4231481" cy="0"/>
        </a:xfrm>
        <a:prstGeom prst="line">
          <a:avLst/>
        </a:prstGeom>
        <a:solidFill>
          <a:schemeClr val="accent2">
            <a:hueOff val="-642048"/>
            <a:satOff val="7377"/>
            <a:lumOff val="2255"/>
            <a:alphaOff val="0"/>
          </a:schemeClr>
        </a:solidFill>
        <a:ln w="15875" cap="flat" cmpd="sng" algn="ctr">
          <a:solidFill>
            <a:schemeClr val="accent2">
              <a:hueOff val="-642048"/>
              <a:satOff val="7377"/>
              <a:lumOff val="2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9F859-5B50-4382-984A-EC78B62C6503}">
      <dsp:nvSpPr>
        <dsp:cNvPr id="0" name=""/>
        <dsp:cNvSpPr/>
      </dsp:nvSpPr>
      <dsp:spPr>
        <a:xfrm>
          <a:off x="0" y="984610"/>
          <a:ext cx="4231481" cy="98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200" kern="1200"/>
            <a:t>- Aspartam</a:t>
          </a:r>
          <a:endParaRPr lang="en-US" sz="4200" kern="1200"/>
        </a:p>
      </dsp:txBody>
      <dsp:txXfrm>
        <a:off x="0" y="984610"/>
        <a:ext cx="4231481" cy="984009"/>
      </dsp:txXfrm>
    </dsp:sp>
    <dsp:sp modelId="{5FB2E6BB-188A-4FEB-96D1-C53F1ADDA78B}">
      <dsp:nvSpPr>
        <dsp:cNvPr id="0" name=""/>
        <dsp:cNvSpPr/>
      </dsp:nvSpPr>
      <dsp:spPr>
        <a:xfrm>
          <a:off x="0" y="1968620"/>
          <a:ext cx="4231481" cy="0"/>
        </a:xfrm>
        <a:prstGeom prst="line">
          <a:avLst/>
        </a:prstGeom>
        <a:solidFill>
          <a:schemeClr val="accent2">
            <a:hueOff val="-1284095"/>
            <a:satOff val="14753"/>
            <a:lumOff val="4510"/>
            <a:alphaOff val="0"/>
          </a:schemeClr>
        </a:solidFill>
        <a:ln w="15875" cap="flat" cmpd="sng" algn="ctr">
          <a:solidFill>
            <a:schemeClr val="accent2">
              <a:hueOff val="-1284095"/>
              <a:satOff val="14753"/>
              <a:lumOff val="4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68AD8-B53D-4D4F-9831-5ABB83F39605}">
      <dsp:nvSpPr>
        <dsp:cNvPr id="0" name=""/>
        <dsp:cNvSpPr/>
      </dsp:nvSpPr>
      <dsp:spPr>
        <a:xfrm>
          <a:off x="0" y="1968620"/>
          <a:ext cx="4231481" cy="98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200" kern="1200"/>
            <a:t>- Sukraloza</a:t>
          </a:r>
          <a:endParaRPr lang="en-US" sz="4200" kern="1200"/>
        </a:p>
      </dsp:txBody>
      <dsp:txXfrm>
        <a:off x="0" y="1968620"/>
        <a:ext cx="4231481" cy="984009"/>
      </dsp:txXfrm>
    </dsp:sp>
    <dsp:sp modelId="{B64CB225-F9BB-483D-A917-0BC6148CB0B8}">
      <dsp:nvSpPr>
        <dsp:cNvPr id="0" name=""/>
        <dsp:cNvSpPr/>
      </dsp:nvSpPr>
      <dsp:spPr>
        <a:xfrm>
          <a:off x="0" y="2952629"/>
          <a:ext cx="4231481" cy="0"/>
        </a:xfrm>
        <a:prstGeom prst="line">
          <a:avLst/>
        </a:prstGeom>
        <a:solidFill>
          <a:schemeClr val="accent2">
            <a:hueOff val="-1926143"/>
            <a:satOff val="22130"/>
            <a:lumOff val="6764"/>
            <a:alphaOff val="0"/>
          </a:schemeClr>
        </a:solidFill>
        <a:ln w="15875" cap="flat" cmpd="sng" algn="ctr">
          <a:solidFill>
            <a:schemeClr val="accent2">
              <a:hueOff val="-1926143"/>
              <a:satOff val="22130"/>
              <a:lumOff val="6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66DE6-E20E-4967-A4B6-D680AD5750C0}">
      <dsp:nvSpPr>
        <dsp:cNvPr id="0" name=""/>
        <dsp:cNvSpPr/>
      </dsp:nvSpPr>
      <dsp:spPr>
        <a:xfrm>
          <a:off x="0" y="2952629"/>
          <a:ext cx="4231481" cy="98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200" kern="1200"/>
            <a:t>- Acesulfam-K</a:t>
          </a:r>
          <a:endParaRPr lang="en-US" sz="4200" kern="1200"/>
        </a:p>
      </dsp:txBody>
      <dsp:txXfrm>
        <a:off x="0" y="2952629"/>
        <a:ext cx="4231481" cy="984009"/>
      </dsp:txXfrm>
    </dsp:sp>
    <dsp:sp modelId="{89491B0E-9F22-4485-9AF4-393B76F1B559}">
      <dsp:nvSpPr>
        <dsp:cNvPr id="0" name=""/>
        <dsp:cNvSpPr/>
      </dsp:nvSpPr>
      <dsp:spPr>
        <a:xfrm>
          <a:off x="0" y="3936639"/>
          <a:ext cx="4231481" cy="0"/>
        </a:xfrm>
        <a:prstGeom prst="line">
          <a:avLst/>
        </a:prstGeom>
        <a:solidFill>
          <a:schemeClr val="accent2">
            <a:hueOff val="-2568191"/>
            <a:satOff val="29507"/>
            <a:lumOff val="9019"/>
            <a:alphaOff val="0"/>
          </a:schemeClr>
        </a:solidFill>
        <a:ln w="15875" cap="flat" cmpd="sng" algn="ctr">
          <a:solidFill>
            <a:schemeClr val="accent2">
              <a:hueOff val="-2568191"/>
              <a:satOff val="29507"/>
              <a:lumOff val="90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4B20F-2238-4329-83C8-3E6B445D147E}">
      <dsp:nvSpPr>
        <dsp:cNvPr id="0" name=""/>
        <dsp:cNvSpPr/>
      </dsp:nvSpPr>
      <dsp:spPr>
        <a:xfrm>
          <a:off x="0" y="3936639"/>
          <a:ext cx="4231481" cy="98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200" kern="1200"/>
            <a:t>- Ciklamati</a:t>
          </a:r>
          <a:endParaRPr lang="en-US" sz="4200" kern="1200"/>
        </a:p>
      </dsp:txBody>
      <dsp:txXfrm>
        <a:off x="0" y="3936639"/>
        <a:ext cx="4231481" cy="984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26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2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45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76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05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6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6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3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3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34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CAD085-E8A6-8845-BD4E-CB4CCA059FC4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18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6000" b="1" dirty="0" err="1"/>
              <a:t>Sladke</a:t>
            </a:r>
            <a:r>
              <a:rPr sz="6000" b="1" dirty="0"/>
              <a:t> </a:t>
            </a:r>
            <a:r>
              <a:rPr sz="6000" b="1" dirty="0" err="1"/>
              <a:t>pijače</a:t>
            </a:r>
            <a:endParaRPr sz="6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4C0BC6-B04D-4459-B721-9C030C392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03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2F024E-D853-479C-B5A9-08293A2D7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31188EE-190F-93D8-BDBB-84EC5E4AB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786581"/>
            <a:ext cx="8178799" cy="502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47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28BA90A1-6BEC-48B7-BBE0-886326225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950F2D-29CC-4F1C-8AFA-D6AE15BFA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4A95E2CB-03AE-6EED-DEF9-A0B14E7D0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589936"/>
            <a:ext cx="8178799" cy="564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85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162270-7688-B7F7-E061-928186A3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ASPARTAM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72B5171-345F-26F1-3230-80D680A27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62" y="1740310"/>
            <a:ext cx="8239432" cy="51176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l-SI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Okus aspartama je podoben okusu saharoze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Sestavljen je iz metanola in dveh aminokislin, asparagina ter fenilalanina.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Ker nekateri redki posamezniki zaradi genetske okvare ne presnavljajo fenilalanina (</a:t>
            </a:r>
            <a:r>
              <a:rPr lang="sl-SI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fenilketonurija</a:t>
            </a:r>
            <a:r>
              <a:rPr lang="sl-SI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), je živila z dodanim aspartamom potrebno označiti s posebnim opozorilom.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Je industrijsko narejeno sladilo, ki ne prenese dolgotrajnejše toplotne obdelave in razpade v tekočinah, ki so skladiščene dlje časa.</a:t>
            </a:r>
            <a:endParaRPr lang="sl-SI" sz="24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Aspartam se sicer nahaja predvsem v žvečilnih gumijih, trdih bonbonih, gaziranih sladkih pijačah in jogurtih.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493531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C0BC6-B04D-4459-B721-9C030C392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97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2F024E-D853-479C-B5A9-08293A2D7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, ki vsebuje besede besedilo, krog, zgoščenka, pisava&#10;&#10;Opis je samodejno ustvarjen">
            <a:extLst>
              <a:ext uri="{FF2B5EF4-FFF2-40B4-BE49-F238E27FC236}">
                <a16:creationId xmlns:a16="http://schemas.microsoft.com/office/drawing/2014/main" id="{78F2D8B7-48E2-42E2-87F3-4C63AD22A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417" y="643467"/>
            <a:ext cx="561316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31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ED6697-85B6-C57F-AB67-D645F972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je slabše – sladkor ali sladila?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5E664E6-9F55-C2FE-9C22-F9489F2E1B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sz="3200" dirty="0">
                <a:highlight>
                  <a:srgbClr val="FFFF00"/>
                </a:highlight>
              </a:rPr>
              <a:t>SLADKOR</a:t>
            </a:r>
            <a:r>
              <a:rPr lang="sl-SI" sz="2800" dirty="0">
                <a:highlight>
                  <a:srgbClr val="FFFF00"/>
                </a:highlight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 zobni karies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 sladkorna bolezen TIP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 debelost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 nealkoholna zamaščenost jeter</a:t>
            </a:r>
          </a:p>
          <a:p>
            <a:endParaRPr lang="sl-SI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E0A2E01-93CA-10CC-9F31-0D02825570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sz="3200" dirty="0">
                <a:highlight>
                  <a:srgbClr val="00FFFF"/>
                </a:highlight>
              </a:rPr>
              <a:t>SLADILA: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dirty="0"/>
              <a:t> Srčno-žilne bolezni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dirty="0"/>
              <a:t> odvajalni učinek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dirty="0"/>
              <a:t> sladkorna bolezen TIP 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dirty="0"/>
              <a:t> rakotvoren učinek (ob preseganju priporočenih dnevnih vrednosti)</a:t>
            </a:r>
          </a:p>
        </p:txBody>
      </p:sp>
    </p:spTree>
    <p:extLst>
      <p:ext uri="{BB962C8B-B14F-4D97-AF65-F5344CB8AC3E}">
        <p14:creationId xmlns:p14="http://schemas.microsoft.com/office/powerpoint/2010/main" val="1254772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F327CC-EB15-DFC8-EF47-6BFC48FE3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36" y="-289855"/>
            <a:ext cx="7290054" cy="1499616"/>
          </a:xfrm>
        </p:spPr>
        <p:txBody>
          <a:bodyPr/>
          <a:lstStyle/>
          <a:p>
            <a:r>
              <a:rPr lang="sl-SI" b="1" dirty="0"/>
              <a:t>SLOVARČEK: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C90A848-322D-52FB-E7FF-3A212C14A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35" y="865239"/>
            <a:ext cx="8436077" cy="5869858"/>
          </a:xfrm>
        </p:spPr>
        <p:txBody>
          <a:bodyPr>
            <a:normAutofit lnSpcReduction="1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sl-SI" sz="2400" b="1" i="0" dirty="0">
                <a:solidFill>
                  <a:srgbClr val="000000"/>
                </a:solidFill>
                <a:effectLst/>
                <a:latin typeface="Nunito Sans" panose="020B0604020202020204" pitchFamily="2" charset="-18"/>
              </a:rPr>
              <a:t>Sladke </a:t>
            </a:r>
            <a:r>
              <a:rPr lang="sl-SI" sz="2400" b="1" i="0" dirty="0" err="1">
                <a:solidFill>
                  <a:srgbClr val="000000"/>
                </a:solidFill>
                <a:effectLst/>
                <a:latin typeface="Nunito Sans" panose="020B0604020202020204" pitchFamily="2" charset="-18"/>
              </a:rPr>
              <a:t>pijače</a:t>
            </a:r>
            <a:r>
              <a:rPr lang="sl-SI" sz="2400" b="0" i="0" dirty="0">
                <a:solidFill>
                  <a:srgbClr val="101010"/>
                </a:solidFill>
                <a:effectLst/>
                <a:latin typeface="Nunito Sans" panose="020B0604020202020204" pitchFamily="2" charset="-18"/>
              </a:rPr>
              <a:t> =  </a:t>
            </a:r>
            <a:r>
              <a:rPr lang="sl-SI" sz="2400" b="0" i="0" dirty="0" err="1">
                <a:solidFill>
                  <a:srgbClr val="101010"/>
                </a:solidFill>
                <a:effectLst/>
                <a:latin typeface="Nunito Sans" panose="020B0604020202020204" pitchFamily="2" charset="-18"/>
              </a:rPr>
              <a:t>pijače</a:t>
            </a:r>
            <a:r>
              <a:rPr lang="sl-SI" sz="2400" b="0" i="0" dirty="0">
                <a:solidFill>
                  <a:srgbClr val="101010"/>
                </a:solidFill>
                <a:effectLst/>
                <a:latin typeface="Nunito Sans" panose="020B0604020202020204" pitchFamily="2" charset="-18"/>
              </a:rPr>
              <a:t>, ki imajo velik del energijske vrednosti zaradi sladkorja (npr. gazirane in negazirane sladke </a:t>
            </a:r>
            <a:r>
              <a:rPr lang="sl-SI" sz="2400" b="0" i="0" dirty="0" err="1">
                <a:solidFill>
                  <a:srgbClr val="101010"/>
                </a:solidFill>
                <a:effectLst/>
                <a:latin typeface="Nunito Sans" panose="020B0604020202020204" pitchFamily="2" charset="-18"/>
              </a:rPr>
              <a:t>pijače</a:t>
            </a:r>
            <a:r>
              <a:rPr lang="sl-SI" sz="2400" b="0" i="0" dirty="0">
                <a:solidFill>
                  <a:srgbClr val="101010"/>
                </a:solidFill>
                <a:effectLst/>
                <a:latin typeface="Nunito Sans" panose="020B0604020202020204" pitchFamily="2" charset="-18"/>
              </a:rPr>
              <a:t>, sadni sokovi, </a:t>
            </a:r>
            <a:r>
              <a:rPr lang="sl-SI" sz="2400" b="0" i="0" dirty="0" err="1">
                <a:solidFill>
                  <a:srgbClr val="101010"/>
                </a:solidFill>
                <a:effectLst/>
                <a:latin typeface="Nunito Sans" panose="020B0604020202020204" pitchFamily="2" charset="-18"/>
              </a:rPr>
              <a:t>smutiji</a:t>
            </a:r>
            <a:r>
              <a:rPr lang="sl-SI" sz="2400" b="0" i="0" dirty="0">
                <a:solidFill>
                  <a:srgbClr val="101010"/>
                </a:solidFill>
                <a:effectLst/>
                <a:latin typeface="Nunito Sans" panose="020B0604020202020204" pitchFamily="2" charset="-18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l-SI" sz="2400" b="1" i="0" dirty="0">
                <a:solidFill>
                  <a:srgbClr val="000000"/>
                </a:solidFill>
                <a:effectLst/>
                <a:latin typeface="Nunito Sans" panose="020B0604020202020204" pitchFamily="2" charset="-18"/>
              </a:rPr>
              <a:t>Ogljikovi hidrati (OH)</a:t>
            </a:r>
            <a:r>
              <a:rPr lang="sl-SI" sz="2400" b="0" i="0" dirty="0">
                <a:solidFill>
                  <a:srgbClr val="101010"/>
                </a:solidFill>
                <a:effectLst/>
                <a:latin typeface="Nunito Sans" panose="020B0604020202020204" pitchFamily="2" charset="-18"/>
              </a:rPr>
              <a:t> =  sestavljeni OH + enostavni OH (znani tudi kot sladkorji)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l-SI" sz="2400" b="1" i="0" dirty="0">
                <a:solidFill>
                  <a:srgbClr val="000000"/>
                </a:solidFill>
                <a:effectLst/>
                <a:latin typeface="Nunito Sans" panose="020B0604020202020204" pitchFamily="2" charset="-18"/>
              </a:rPr>
              <a:t>Prosti sladkorji </a:t>
            </a:r>
            <a:r>
              <a:rPr lang="sl-SI" sz="2400" b="0" i="0" dirty="0">
                <a:solidFill>
                  <a:srgbClr val="101010"/>
                </a:solidFill>
                <a:effectLst/>
                <a:latin typeface="Nunito Sans" panose="020B0604020202020204" pitchFamily="2" charset="-18"/>
              </a:rPr>
              <a:t>=  enostavni OH, naravno prisotni v živilu/ </a:t>
            </a:r>
            <a:r>
              <a:rPr lang="sl-SI" sz="2400" b="0" i="0" dirty="0" err="1">
                <a:solidFill>
                  <a:srgbClr val="101010"/>
                </a:solidFill>
                <a:effectLst/>
                <a:latin typeface="Nunito Sans" panose="020B0604020202020204" pitchFamily="2" charset="-18"/>
              </a:rPr>
              <a:t>pijači</a:t>
            </a:r>
            <a:r>
              <a:rPr lang="sl-SI" sz="2400" b="0" i="0" dirty="0">
                <a:solidFill>
                  <a:srgbClr val="101010"/>
                </a:solidFill>
                <a:effectLst/>
                <a:latin typeface="Nunito Sans" panose="020B0604020202020204" pitchFamily="2" charset="-18"/>
              </a:rPr>
              <a:t> (npr. 100 % sadni sokovi) ali dodani (npr. gazirane </a:t>
            </a:r>
            <a:r>
              <a:rPr lang="sl-SI" sz="2400" b="0" i="0" dirty="0" err="1">
                <a:solidFill>
                  <a:srgbClr val="101010"/>
                </a:solidFill>
                <a:effectLst/>
                <a:latin typeface="Nunito Sans" panose="020B0604020202020204" pitchFamily="2" charset="-18"/>
              </a:rPr>
              <a:t>pijače</a:t>
            </a:r>
            <a:r>
              <a:rPr lang="sl-SI" sz="2400" b="0" i="0" dirty="0">
                <a:solidFill>
                  <a:srgbClr val="101010"/>
                </a:solidFill>
                <a:effectLst/>
                <a:latin typeface="Nunito Sans" panose="020B0604020202020204" pitchFamily="2" charset="-18"/>
              </a:rPr>
              <a:t>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l-SI" sz="2400" b="1" i="0" dirty="0">
                <a:solidFill>
                  <a:srgbClr val="000000"/>
                </a:solidFill>
                <a:effectLst/>
                <a:latin typeface="Nunito Sans" panose="020B0604020202020204" pitchFamily="2" charset="-18"/>
              </a:rPr>
              <a:t>Dodani sladkorj</a:t>
            </a:r>
            <a:r>
              <a:rPr lang="sl-SI" sz="2400" b="0" i="0" dirty="0">
                <a:solidFill>
                  <a:srgbClr val="101010"/>
                </a:solidFill>
                <a:effectLst/>
                <a:latin typeface="Nunito Sans" panose="020B0604020202020204" pitchFamily="2" charset="-18"/>
              </a:rPr>
              <a:t>i =  enostavni OH, dodani živilu/</a:t>
            </a:r>
            <a:r>
              <a:rPr lang="sl-SI" sz="2400" b="0" i="0" dirty="0" err="1">
                <a:solidFill>
                  <a:srgbClr val="101010"/>
                </a:solidFill>
                <a:effectLst/>
                <a:latin typeface="Nunito Sans" panose="020B0604020202020204" pitchFamily="2" charset="-18"/>
              </a:rPr>
              <a:t>pijači</a:t>
            </a:r>
            <a:r>
              <a:rPr lang="sl-SI" sz="2400" b="0" i="0" dirty="0">
                <a:solidFill>
                  <a:srgbClr val="101010"/>
                </a:solidFill>
                <a:effectLst/>
                <a:latin typeface="Nunito Sans" panose="020B0604020202020204" pitchFamily="2" charset="-18"/>
              </a:rPr>
              <a:t> (npr. v gazirane sladke </a:t>
            </a:r>
            <a:r>
              <a:rPr lang="sl-SI" sz="2400" b="0" i="0" dirty="0" err="1">
                <a:solidFill>
                  <a:srgbClr val="101010"/>
                </a:solidFill>
                <a:effectLst/>
                <a:latin typeface="Nunito Sans" panose="020B0604020202020204" pitchFamily="2" charset="-18"/>
              </a:rPr>
              <a:t>pijače</a:t>
            </a:r>
            <a:r>
              <a:rPr lang="sl-SI" sz="2400" b="0" i="0" dirty="0">
                <a:solidFill>
                  <a:srgbClr val="101010"/>
                </a:solidFill>
                <a:effectLst/>
                <a:latin typeface="Nunito Sans" panose="020B0604020202020204" pitchFamily="2" charset="-18"/>
              </a:rPr>
              <a:t>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l-SI" sz="2400" b="1" i="0" dirty="0">
                <a:solidFill>
                  <a:srgbClr val="000000"/>
                </a:solidFill>
                <a:effectLst/>
                <a:latin typeface="Nunito Sans" panose="020B0604020202020204" pitchFamily="2" charset="-18"/>
              </a:rPr>
              <a:t>Sladila</a:t>
            </a:r>
            <a:r>
              <a:rPr lang="sl-SI" sz="2400" b="0" i="0" dirty="0">
                <a:solidFill>
                  <a:srgbClr val="101010"/>
                </a:solidFill>
                <a:effectLst/>
                <a:latin typeface="Nunito Sans" panose="020B0604020202020204" pitchFamily="2" charset="-18"/>
              </a:rPr>
              <a:t> =  intenzivna sladila + sladila z enako sladilno </a:t>
            </a:r>
            <a:r>
              <a:rPr lang="sl-SI" sz="2400" b="0" i="0" dirty="0" err="1">
                <a:solidFill>
                  <a:srgbClr val="101010"/>
                </a:solidFill>
                <a:effectLst/>
                <a:latin typeface="Nunito Sans" panose="020B0604020202020204" pitchFamily="2" charset="-18"/>
              </a:rPr>
              <a:t>močjo</a:t>
            </a:r>
            <a:r>
              <a:rPr lang="sl-SI" sz="2400" b="0" i="0" dirty="0">
                <a:solidFill>
                  <a:srgbClr val="101010"/>
                </a:solidFill>
                <a:effectLst/>
                <a:latin typeface="Nunito Sans" panose="020B0604020202020204" pitchFamily="2" charset="-18"/>
              </a:rPr>
              <a:t> kot sladkor (npr. </a:t>
            </a:r>
            <a:r>
              <a:rPr lang="sl-SI" sz="2400" b="0" i="0" dirty="0" err="1">
                <a:solidFill>
                  <a:srgbClr val="101010"/>
                </a:solidFill>
                <a:effectLst/>
                <a:latin typeface="Nunito Sans" panose="020B0604020202020204" pitchFamily="2" charset="-18"/>
              </a:rPr>
              <a:t>polioli</a:t>
            </a:r>
            <a:r>
              <a:rPr lang="sl-SI" sz="2400" b="0" i="0" dirty="0">
                <a:solidFill>
                  <a:srgbClr val="101010"/>
                </a:solidFill>
                <a:effectLst/>
                <a:latin typeface="Nunito Sans" panose="020B0604020202020204" pitchFamily="2" charset="-18"/>
              </a:rPr>
              <a:t>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l-SI" sz="2400" b="1" i="0" dirty="0">
                <a:solidFill>
                  <a:srgbClr val="000000"/>
                </a:solidFill>
                <a:effectLst/>
                <a:latin typeface="Nunito Sans" panose="020B0604020202020204" pitchFamily="2" charset="-18"/>
              </a:rPr>
              <a:t>Intenzivna sladila</a:t>
            </a:r>
            <a:r>
              <a:rPr lang="sl-SI" sz="2400" b="0" i="0" dirty="0">
                <a:solidFill>
                  <a:srgbClr val="101010"/>
                </a:solidFill>
                <a:effectLst/>
                <a:latin typeface="Nunito Sans" panose="020B0604020202020204" pitchFamily="2" charset="-18"/>
              </a:rPr>
              <a:t> =  umetna sladila (npr. aspartam, </a:t>
            </a:r>
            <a:r>
              <a:rPr lang="sl-SI" sz="2400" b="0" i="0" dirty="0" err="1">
                <a:solidFill>
                  <a:srgbClr val="101010"/>
                </a:solidFill>
                <a:effectLst/>
                <a:latin typeface="Nunito Sans" panose="020B0604020202020204" pitchFamily="2" charset="-18"/>
              </a:rPr>
              <a:t>sukraloza</a:t>
            </a:r>
            <a:r>
              <a:rPr lang="sl-SI" sz="2400" b="0" i="0" dirty="0">
                <a:solidFill>
                  <a:srgbClr val="101010"/>
                </a:solidFill>
                <a:effectLst/>
                <a:latin typeface="Nunito Sans" panose="020B0604020202020204" pitchFamily="2" charset="-18"/>
              </a:rPr>
              <a:t> in </a:t>
            </a:r>
            <a:r>
              <a:rPr lang="sl-SI" sz="2400" b="0" i="0" dirty="0" err="1">
                <a:solidFill>
                  <a:srgbClr val="101010"/>
                </a:solidFill>
                <a:effectLst/>
                <a:latin typeface="Nunito Sans" panose="020B0604020202020204" pitchFamily="2" charset="-18"/>
              </a:rPr>
              <a:t>acesulfam</a:t>
            </a:r>
            <a:r>
              <a:rPr lang="sl-SI" sz="2400" b="0" i="0" dirty="0">
                <a:solidFill>
                  <a:srgbClr val="101010"/>
                </a:solidFill>
                <a:effectLst/>
                <a:latin typeface="Nunito Sans" panose="020B0604020202020204" pitchFamily="2" charset="-18"/>
              </a:rPr>
              <a:t> K) in naravna sladila (npr. </a:t>
            </a:r>
            <a:r>
              <a:rPr lang="sl-SI" sz="2400" b="0" i="0" dirty="0" err="1">
                <a:solidFill>
                  <a:srgbClr val="101010"/>
                </a:solidFill>
                <a:effectLst/>
                <a:latin typeface="Nunito Sans" panose="020B0604020202020204" pitchFamily="2" charset="-18"/>
              </a:rPr>
              <a:t>steviol</a:t>
            </a:r>
            <a:r>
              <a:rPr lang="sl-SI" sz="2400" b="0" i="0" dirty="0">
                <a:solidFill>
                  <a:srgbClr val="101010"/>
                </a:solidFill>
                <a:effectLst/>
                <a:latin typeface="Nunito Sans" panose="020B0604020202020204" pitchFamily="2" charset="-18"/>
              </a:rPr>
              <a:t> glikozidi)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8489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8BA90A1-6BEC-48B7-BBE0-886326225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950F2D-29CC-4F1C-8AFA-D6AE15BFA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, ki vsebuje besede besedilo, džus, pomaranča, pijača&#10;&#10;Opis je samodejno ustvarjen">
            <a:extLst>
              <a:ext uri="{FF2B5EF4-FFF2-40B4-BE49-F238E27FC236}">
                <a16:creationId xmlns:a16="http://schemas.microsoft.com/office/drawing/2014/main" id="{A7DB95FC-187E-F95D-D7AD-DB10CA548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60" y="480060"/>
            <a:ext cx="8428482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76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Zaključek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42" y="2286000"/>
            <a:ext cx="9006348" cy="4023360"/>
          </a:xfrm>
        </p:spPr>
        <p:txBody>
          <a:bodyPr>
            <a:normAutofit/>
          </a:bodyPr>
          <a:lstStyle/>
          <a:p>
            <a:r>
              <a:rPr sz="3200" dirty="0" err="1"/>
              <a:t>Sladke</a:t>
            </a:r>
            <a:r>
              <a:rPr sz="3200" dirty="0"/>
              <a:t> </a:t>
            </a:r>
            <a:r>
              <a:rPr sz="3200" dirty="0" err="1"/>
              <a:t>pijače</a:t>
            </a:r>
            <a:r>
              <a:rPr sz="3200" dirty="0"/>
              <a:t> so </a:t>
            </a:r>
            <a:r>
              <a:rPr sz="3200" dirty="0" err="1"/>
              <a:t>okusne</a:t>
            </a:r>
            <a:r>
              <a:rPr sz="3200" dirty="0"/>
              <a:t>, </a:t>
            </a:r>
            <a:r>
              <a:rPr sz="3200" dirty="0" err="1"/>
              <a:t>vendar</a:t>
            </a:r>
            <a:r>
              <a:rPr sz="3200" dirty="0"/>
              <a:t> </a:t>
            </a:r>
            <a:r>
              <a:rPr sz="3200" dirty="0" err="1"/>
              <a:t>jih</a:t>
            </a:r>
            <a:r>
              <a:rPr sz="3200" dirty="0"/>
              <a:t> je </a:t>
            </a:r>
            <a:r>
              <a:rPr sz="3200" dirty="0" err="1"/>
              <a:t>treba</a:t>
            </a:r>
            <a:r>
              <a:rPr sz="3200" dirty="0"/>
              <a:t> </a:t>
            </a:r>
            <a:r>
              <a:rPr sz="3200" dirty="0" err="1"/>
              <a:t>uživati</a:t>
            </a:r>
            <a:r>
              <a:rPr sz="3200" dirty="0"/>
              <a:t> </a:t>
            </a:r>
            <a:r>
              <a:rPr sz="3200" dirty="0" err="1"/>
              <a:t>zmerno</a:t>
            </a:r>
            <a:r>
              <a:rPr sz="3200" dirty="0"/>
              <a:t>.</a:t>
            </a:r>
          </a:p>
          <a:p>
            <a:r>
              <a:rPr sz="3200" dirty="0" err="1"/>
              <a:t>Pomembno</a:t>
            </a:r>
            <a:r>
              <a:rPr sz="3200" dirty="0"/>
              <a:t> je </a:t>
            </a:r>
            <a:r>
              <a:rPr sz="3200" dirty="0" err="1"/>
              <a:t>razumeti</a:t>
            </a:r>
            <a:r>
              <a:rPr sz="3200" dirty="0"/>
              <a:t> </a:t>
            </a:r>
            <a:r>
              <a:rPr sz="3200" dirty="0" err="1"/>
              <a:t>njihov</a:t>
            </a:r>
            <a:r>
              <a:rPr sz="3200" dirty="0"/>
              <a:t> </a:t>
            </a:r>
            <a:r>
              <a:rPr sz="3200" dirty="0" err="1"/>
              <a:t>vpliv</a:t>
            </a:r>
            <a:r>
              <a:rPr sz="3200" dirty="0"/>
              <a:t> </a:t>
            </a:r>
            <a:r>
              <a:rPr sz="3200" dirty="0" err="1"/>
              <a:t>na</a:t>
            </a:r>
            <a:r>
              <a:rPr sz="3200" dirty="0"/>
              <a:t> </a:t>
            </a:r>
            <a:r>
              <a:rPr sz="3200" dirty="0" err="1"/>
              <a:t>zdravje</a:t>
            </a:r>
            <a:r>
              <a:rPr sz="3200" dirty="0"/>
              <a:t> in se </a:t>
            </a:r>
            <a:r>
              <a:rPr sz="3200" dirty="0" err="1"/>
              <a:t>odločati</a:t>
            </a:r>
            <a:r>
              <a:rPr sz="3200" dirty="0"/>
              <a:t> za </a:t>
            </a:r>
            <a:r>
              <a:rPr sz="3200" dirty="0" err="1"/>
              <a:t>bolj</a:t>
            </a:r>
            <a:r>
              <a:rPr sz="3200" dirty="0"/>
              <a:t> </a:t>
            </a:r>
            <a:r>
              <a:rPr sz="3200" dirty="0" err="1"/>
              <a:t>zdrave</a:t>
            </a:r>
            <a:r>
              <a:rPr sz="3200" dirty="0"/>
              <a:t> </a:t>
            </a:r>
            <a:r>
              <a:rPr sz="3200" dirty="0" err="1"/>
              <a:t>izbire</a:t>
            </a:r>
            <a:r>
              <a:rPr sz="3200" dirty="0"/>
              <a:t>.</a:t>
            </a:r>
            <a:endParaRPr lang="sl-SI" sz="3200" dirty="0"/>
          </a:p>
          <a:p>
            <a:endParaRPr sz="3200" dirty="0"/>
          </a:p>
          <a:p>
            <a:r>
              <a:rPr lang="pl-PL" sz="3200" b="1" dirty="0">
                <a:highlight>
                  <a:srgbClr val="FFFF00"/>
                </a:highlight>
              </a:rPr>
              <a:t>VAŠE ZDRAVJE JE NA PRVEM MESTU!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Kaj so sladke pijače?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sz="2400" dirty="0" err="1"/>
              <a:t>Sladke</a:t>
            </a:r>
            <a:r>
              <a:rPr sz="2400" dirty="0"/>
              <a:t> </a:t>
            </a:r>
            <a:r>
              <a:rPr sz="2400" dirty="0" err="1"/>
              <a:t>pijače</a:t>
            </a:r>
            <a:r>
              <a:rPr sz="2400" dirty="0"/>
              <a:t> so </a:t>
            </a:r>
            <a:r>
              <a:rPr sz="2400" dirty="0" err="1"/>
              <a:t>pijače</a:t>
            </a:r>
            <a:r>
              <a:rPr sz="2400" dirty="0"/>
              <a:t>, ki </a:t>
            </a:r>
            <a:r>
              <a:rPr sz="2400" dirty="0" err="1"/>
              <a:t>vsebujejo</a:t>
            </a:r>
            <a:r>
              <a:rPr sz="2400" dirty="0"/>
              <a:t> </a:t>
            </a:r>
            <a:r>
              <a:rPr sz="2400" dirty="0" err="1"/>
              <a:t>veliko</a:t>
            </a:r>
            <a:r>
              <a:rPr sz="2400" dirty="0"/>
              <a:t> </a:t>
            </a:r>
            <a:r>
              <a:rPr sz="2400" dirty="0" err="1"/>
              <a:t>sladkorja</a:t>
            </a:r>
            <a:r>
              <a:rPr sz="2400" dirty="0"/>
              <a:t> </a:t>
            </a:r>
            <a:r>
              <a:rPr sz="2400" dirty="0" err="1"/>
              <a:t>ali</a:t>
            </a:r>
            <a:r>
              <a:rPr sz="2400" dirty="0"/>
              <a:t> </a:t>
            </a:r>
            <a:r>
              <a:rPr sz="2400" dirty="0" err="1"/>
              <a:t>umetnih</a:t>
            </a:r>
            <a:r>
              <a:rPr sz="2400" dirty="0"/>
              <a:t> </a:t>
            </a:r>
            <a:r>
              <a:rPr sz="2400" dirty="0" err="1"/>
              <a:t>sladil</a:t>
            </a:r>
            <a:r>
              <a:rPr sz="2400" dirty="0"/>
              <a:t>.</a:t>
            </a:r>
            <a:endParaRPr lang="sl-SI" sz="2400" dirty="0"/>
          </a:p>
          <a:p>
            <a:pPr marL="457200" indent="-457200">
              <a:buFont typeface="+mj-lt"/>
              <a:buAutoNum type="arabicPeriod"/>
            </a:pPr>
            <a:r>
              <a:rPr sz="2400" dirty="0" err="1"/>
              <a:t>Običajno</a:t>
            </a:r>
            <a:r>
              <a:rPr sz="2400" dirty="0"/>
              <a:t> </a:t>
            </a:r>
            <a:r>
              <a:rPr sz="2400" dirty="0" err="1"/>
              <a:t>jih</a:t>
            </a:r>
            <a:r>
              <a:rPr sz="2400" dirty="0"/>
              <a:t> </a:t>
            </a:r>
            <a:r>
              <a:rPr sz="2400" dirty="0" err="1"/>
              <a:t>uživamo</a:t>
            </a:r>
            <a:r>
              <a:rPr sz="2400" dirty="0"/>
              <a:t> </a:t>
            </a:r>
            <a:r>
              <a:rPr sz="2400" dirty="0" err="1"/>
              <a:t>zaradi</a:t>
            </a:r>
            <a:r>
              <a:rPr sz="2400" dirty="0"/>
              <a:t> </a:t>
            </a:r>
            <a:r>
              <a:rPr sz="2400" dirty="0" err="1"/>
              <a:t>njihovega</a:t>
            </a:r>
            <a:r>
              <a:rPr sz="2400" dirty="0"/>
              <a:t> </a:t>
            </a:r>
            <a:r>
              <a:rPr sz="2400" dirty="0" err="1"/>
              <a:t>okusa</a:t>
            </a:r>
            <a:r>
              <a:rPr sz="2400" dirty="0"/>
              <a:t>, </a:t>
            </a:r>
            <a:r>
              <a:rPr sz="2400" dirty="0" err="1"/>
              <a:t>vendar</a:t>
            </a:r>
            <a:r>
              <a:rPr sz="2400" dirty="0"/>
              <a:t> </a:t>
            </a:r>
            <a:r>
              <a:rPr sz="2400" dirty="0" err="1"/>
              <a:t>lahko</a:t>
            </a:r>
            <a:r>
              <a:rPr sz="2400" dirty="0"/>
              <a:t> </a:t>
            </a:r>
            <a:r>
              <a:rPr sz="2400" dirty="0" err="1"/>
              <a:t>prekomerno</a:t>
            </a:r>
            <a:r>
              <a:rPr sz="2400" dirty="0"/>
              <a:t> </a:t>
            </a:r>
            <a:r>
              <a:rPr sz="2400" dirty="0" err="1"/>
              <a:t>uživanje</a:t>
            </a:r>
            <a:r>
              <a:rPr sz="2400" dirty="0"/>
              <a:t> </a:t>
            </a:r>
            <a:r>
              <a:rPr sz="2400" dirty="0" err="1"/>
              <a:t>negativno</a:t>
            </a:r>
            <a:r>
              <a:rPr sz="2400" dirty="0"/>
              <a:t> </a:t>
            </a:r>
            <a:r>
              <a:rPr sz="2400" dirty="0" err="1"/>
              <a:t>vpliva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zdravje</a:t>
            </a:r>
            <a:r>
              <a:rPr sz="2400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Vrste sladkih pijač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457" y="1848465"/>
            <a:ext cx="8080937" cy="4628044"/>
          </a:xfrm>
        </p:spPr>
        <p:txBody>
          <a:bodyPr>
            <a:normAutofit/>
          </a:bodyPr>
          <a:lstStyle/>
          <a:p>
            <a:r>
              <a:rPr sz="2400" dirty="0"/>
              <a:t>- </a:t>
            </a:r>
            <a:r>
              <a:rPr sz="2400" dirty="0" err="1"/>
              <a:t>Gazirane</a:t>
            </a:r>
            <a:r>
              <a:rPr sz="2400" dirty="0"/>
              <a:t> </a:t>
            </a:r>
            <a:r>
              <a:rPr sz="2400" dirty="0" err="1"/>
              <a:t>pijače</a:t>
            </a:r>
            <a:r>
              <a:rPr sz="2400" dirty="0"/>
              <a:t> (</a:t>
            </a:r>
            <a:r>
              <a:rPr sz="2400" dirty="0" err="1"/>
              <a:t>npr</a:t>
            </a:r>
            <a:r>
              <a:rPr sz="2400" dirty="0"/>
              <a:t>. Coca-Cola, Sprite)</a:t>
            </a:r>
          </a:p>
          <a:p>
            <a:r>
              <a:rPr sz="2400" dirty="0"/>
              <a:t>- </a:t>
            </a:r>
            <a:r>
              <a:rPr sz="2400" dirty="0" err="1"/>
              <a:t>Sadni</a:t>
            </a:r>
            <a:r>
              <a:rPr sz="2400" dirty="0"/>
              <a:t> </a:t>
            </a:r>
            <a:r>
              <a:rPr sz="2400" dirty="0" err="1"/>
              <a:t>sokovi</a:t>
            </a:r>
            <a:r>
              <a:rPr sz="2400" dirty="0"/>
              <a:t> z </a:t>
            </a:r>
            <a:r>
              <a:rPr sz="2400" dirty="0" err="1"/>
              <a:t>dodanim</a:t>
            </a:r>
            <a:r>
              <a:rPr sz="2400" dirty="0"/>
              <a:t> </a:t>
            </a:r>
            <a:r>
              <a:rPr sz="2400" dirty="0" err="1"/>
              <a:t>sladkorjem</a:t>
            </a:r>
            <a:endParaRPr sz="2400" dirty="0"/>
          </a:p>
          <a:p>
            <a:r>
              <a:rPr sz="2400" dirty="0"/>
              <a:t>- </a:t>
            </a:r>
            <a:r>
              <a:rPr sz="2400" dirty="0" err="1"/>
              <a:t>Energijske</a:t>
            </a:r>
            <a:r>
              <a:rPr sz="2400" dirty="0"/>
              <a:t> </a:t>
            </a:r>
            <a:r>
              <a:rPr sz="2400" dirty="0" err="1"/>
              <a:t>pijače</a:t>
            </a:r>
            <a:endParaRPr sz="2400" dirty="0"/>
          </a:p>
          <a:p>
            <a:r>
              <a:rPr sz="2400" dirty="0"/>
              <a:t>- </a:t>
            </a:r>
            <a:r>
              <a:rPr sz="2400" dirty="0" err="1"/>
              <a:t>Športni</a:t>
            </a:r>
            <a:r>
              <a:rPr sz="2400" dirty="0"/>
              <a:t> </a:t>
            </a:r>
            <a:r>
              <a:rPr sz="2400" dirty="0" err="1"/>
              <a:t>napitki</a:t>
            </a:r>
            <a:endParaRPr sz="2400" dirty="0"/>
          </a:p>
          <a:p>
            <a:r>
              <a:rPr sz="2400" dirty="0"/>
              <a:t>- </a:t>
            </a:r>
            <a:r>
              <a:rPr sz="2400" dirty="0" err="1"/>
              <a:t>Ledeni</a:t>
            </a:r>
            <a:r>
              <a:rPr sz="2400" dirty="0"/>
              <a:t> </a:t>
            </a:r>
            <a:r>
              <a:rPr sz="2400" dirty="0" err="1"/>
              <a:t>čaji</a:t>
            </a:r>
            <a:endParaRPr sz="2400" dirty="0"/>
          </a:p>
          <a:p>
            <a:r>
              <a:rPr sz="2400" dirty="0"/>
              <a:t>- </a:t>
            </a:r>
            <a:r>
              <a:rPr sz="2400" dirty="0" err="1"/>
              <a:t>Mlečni</a:t>
            </a:r>
            <a:r>
              <a:rPr sz="2400" dirty="0"/>
              <a:t> </a:t>
            </a:r>
            <a:r>
              <a:rPr sz="2400" dirty="0" err="1"/>
              <a:t>napitki</a:t>
            </a:r>
            <a:r>
              <a:rPr sz="2400" dirty="0"/>
              <a:t> z </a:t>
            </a:r>
            <a:r>
              <a:rPr sz="2400" dirty="0" err="1"/>
              <a:t>dodanim</a:t>
            </a:r>
            <a:r>
              <a:rPr sz="2400" dirty="0"/>
              <a:t> </a:t>
            </a:r>
            <a:r>
              <a:rPr sz="2400" dirty="0" err="1"/>
              <a:t>sladkorjem</a:t>
            </a:r>
            <a:endParaRPr sz="2400" dirty="0"/>
          </a:p>
        </p:txBody>
      </p:sp>
      <p:pic>
        <p:nvPicPr>
          <p:cNvPr id="4" name="Označba mesta vsebine 4" descr="Slika, ki vsebuje besede hrana, pijača, brezalkoholna pijača, plastična steklenica&#10;&#10;Opis je samodejno ustvarjen">
            <a:extLst>
              <a:ext uri="{FF2B5EF4-FFF2-40B4-BE49-F238E27FC236}">
                <a16:creationId xmlns:a16="http://schemas.microsoft.com/office/drawing/2014/main" id="{091F5784-08B0-A3B1-746C-E044CFD38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541" y="1095273"/>
            <a:ext cx="2657475" cy="17240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BEE4C78-E7A8-43E0-9EE4-A34FF4D7F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C4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, ki vsebuje besede besedilo, steklenica, posnetek zaslona, brezalkoholna pijača&#10;&#10;Opis je samodejno ustvarjen">
            <a:extLst>
              <a:ext uri="{FF2B5EF4-FFF2-40B4-BE49-F238E27FC236}">
                <a16:creationId xmlns:a16="http://schemas.microsoft.com/office/drawing/2014/main" id="{819737A2-65AA-ED38-D623-A0E4E484B9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47" r="22548" b="-1"/>
          <a:stretch/>
        </p:blipFill>
        <p:spPr>
          <a:xfrm>
            <a:off x="386437" y="480060"/>
            <a:ext cx="8446762" cy="58978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F431D5F-69CA-49D3-9F7E-5B0001226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65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Sestavine sladkih pijač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097" y="1887793"/>
            <a:ext cx="8160773" cy="4768645"/>
          </a:xfrm>
        </p:spPr>
        <p:txBody>
          <a:bodyPr>
            <a:normAutofit/>
          </a:bodyPr>
          <a:lstStyle/>
          <a:p>
            <a:r>
              <a:rPr sz="2800" dirty="0" err="1"/>
              <a:t>Glavne</a:t>
            </a:r>
            <a:r>
              <a:rPr sz="2800" dirty="0"/>
              <a:t> </a:t>
            </a:r>
            <a:r>
              <a:rPr sz="2800" dirty="0" err="1"/>
              <a:t>sestavine</a:t>
            </a:r>
            <a:r>
              <a:rPr sz="2800" dirty="0"/>
              <a:t> </a:t>
            </a:r>
            <a:r>
              <a:rPr sz="2800" dirty="0" err="1"/>
              <a:t>sladkih</a:t>
            </a:r>
            <a:r>
              <a:rPr sz="2800" dirty="0"/>
              <a:t> </a:t>
            </a:r>
            <a:r>
              <a:rPr sz="2800" dirty="0" err="1"/>
              <a:t>pijač</a:t>
            </a:r>
            <a:r>
              <a:rPr sz="2800" dirty="0"/>
              <a:t> </a:t>
            </a:r>
            <a:r>
              <a:rPr sz="2800" dirty="0" err="1"/>
              <a:t>vključujejo</a:t>
            </a:r>
            <a:r>
              <a:rPr sz="2800" dirty="0"/>
              <a:t>:</a:t>
            </a:r>
          </a:p>
          <a:p>
            <a:r>
              <a:rPr sz="2800" dirty="0"/>
              <a:t>- </a:t>
            </a:r>
            <a:r>
              <a:rPr sz="2800" dirty="0" err="1"/>
              <a:t>Sladkor</a:t>
            </a:r>
            <a:r>
              <a:rPr sz="2800" dirty="0"/>
              <a:t> (</a:t>
            </a:r>
            <a:r>
              <a:rPr sz="2800" dirty="0" err="1"/>
              <a:t>glukoza</a:t>
            </a:r>
            <a:r>
              <a:rPr sz="2800" dirty="0"/>
              <a:t>, </a:t>
            </a:r>
            <a:r>
              <a:rPr sz="2800" dirty="0" err="1"/>
              <a:t>fruktoza</a:t>
            </a:r>
            <a:r>
              <a:rPr sz="2800" dirty="0"/>
              <a:t>, </a:t>
            </a:r>
            <a:r>
              <a:rPr sz="2800" dirty="0" err="1"/>
              <a:t>saharoza</a:t>
            </a:r>
            <a:r>
              <a:rPr sz="2800" dirty="0"/>
              <a:t>)</a:t>
            </a:r>
          </a:p>
          <a:p>
            <a:r>
              <a:rPr sz="2800" dirty="0"/>
              <a:t>- </a:t>
            </a:r>
            <a:r>
              <a:rPr sz="2800" dirty="0" err="1"/>
              <a:t>Kofein</a:t>
            </a:r>
            <a:r>
              <a:rPr sz="2800" dirty="0"/>
              <a:t> (v </a:t>
            </a:r>
            <a:r>
              <a:rPr sz="2800" dirty="0" err="1"/>
              <a:t>energijskih</a:t>
            </a:r>
            <a:r>
              <a:rPr sz="2800" dirty="0"/>
              <a:t> </a:t>
            </a:r>
            <a:r>
              <a:rPr sz="2800" dirty="0" err="1"/>
              <a:t>pijačah</a:t>
            </a:r>
            <a:r>
              <a:rPr sz="2800" dirty="0"/>
              <a:t>)</a:t>
            </a:r>
          </a:p>
          <a:p>
            <a:r>
              <a:rPr sz="2800" dirty="0"/>
              <a:t>- </a:t>
            </a:r>
            <a:r>
              <a:rPr sz="2800" dirty="0" err="1"/>
              <a:t>Umetna</a:t>
            </a:r>
            <a:r>
              <a:rPr sz="2800" dirty="0"/>
              <a:t> </a:t>
            </a:r>
            <a:r>
              <a:rPr sz="2800" dirty="0" err="1"/>
              <a:t>sladila</a:t>
            </a:r>
            <a:endParaRPr sz="2800" dirty="0"/>
          </a:p>
          <a:p>
            <a:r>
              <a:rPr sz="2800" dirty="0"/>
              <a:t>- </a:t>
            </a:r>
            <a:r>
              <a:rPr sz="2800" dirty="0" err="1"/>
              <a:t>Barvila</a:t>
            </a:r>
            <a:r>
              <a:rPr sz="2800" dirty="0"/>
              <a:t> in </a:t>
            </a:r>
            <a:r>
              <a:rPr sz="2800" dirty="0" err="1"/>
              <a:t>arome</a:t>
            </a:r>
            <a:endParaRPr sz="2800" dirty="0"/>
          </a:p>
          <a:p>
            <a:r>
              <a:rPr sz="2800" dirty="0"/>
              <a:t>- </a:t>
            </a:r>
            <a:r>
              <a:rPr sz="2800" dirty="0" err="1"/>
              <a:t>Konzervansi</a:t>
            </a:r>
            <a:r>
              <a:rPr sz="2800" dirty="0"/>
              <a:t> (</a:t>
            </a:r>
            <a:r>
              <a:rPr sz="2800" dirty="0" err="1"/>
              <a:t>npr</a:t>
            </a:r>
            <a:r>
              <a:rPr sz="2800" dirty="0"/>
              <a:t>. </a:t>
            </a:r>
            <a:r>
              <a:rPr sz="2800" dirty="0" err="1"/>
              <a:t>benzoati</a:t>
            </a:r>
            <a:r>
              <a:rPr sz="2800" dirty="0"/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Zdrave alternative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77" y="1838631"/>
            <a:ext cx="8445909" cy="4847303"/>
          </a:xfrm>
        </p:spPr>
        <p:txBody>
          <a:bodyPr>
            <a:normAutofit/>
          </a:bodyPr>
          <a:lstStyle/>
          <a:p>
            <a:r>
              <a:rPr sz="2800" dirty="0" err="1"/>
              <a:t>Namesto</a:t>
            </a:r>
            <a:r>
              <a:rPr sz="2800" dirty="0"/>
              <a:t> </a:t>
            </a:r>
            <a:r>
              <a:rPr sz="2800" dirty="0" err="1"/>
              <a:t>sladkih</a:t>
            </a:r>
            <a:r>
              <a:rPr sz="2800" dirty="0"/>
              <a:t> </a:t>
            </a:r>
            <a:r>
              <a:rPr sz="2800" dirty="0" err="1"/>
              <a:t>pijač</a:t>
            </a:r>
            <a:r>
              <a:rPr sz="2800" dirty="0"/>
              <a:t> </a:t>
            </a:r>
            <a:r>
              <a:rPr sz="2800" dirty="0" err="1"/>
              <a:t>lahko</a:t>
            </a:r>
            <a:r>
              <a:rPr sz="2800" dirty="0"/>
              <a:t> </a:t>
            </a:r>
            <a:r>
              <a:rPr sz="2800" dirty="0" err="1"/>
              <a:t>izberemo</a:t>
            </a:r>
            <a:r>
              <a:rPr sz="2800" dirty="0"/>
              <a:t>:</a:t>
            </a:r>
          </a:p>
          <a:p>
            <a:r>
              <a:rPr sz="2800" dirty="0"/>
              <a:t>- </a:t>
            </a:r>
            <a:r>
              <a:rPr sz="2800" dirty="0" err="1"/>
              <a:t>Vodo</a:t>
            </a:r>
            <a:r>
              <a:rPr sz="2800" dirty="0"/>
              <a:t> (z </a:t>
            </a:r>
            <a:r>
              <a:rPr sz="2800" dirty="0" err="1"/>
              <a:t>limono</a:t>
            </a:r>
            <a:r>
              <a:rPr sz="2800" dirty="0"/>
              <a:t>, </a:t>
            </a:r>
            <a:r>
              <a:rPr sz="2800" dirty="0" err="1"/>
              <a:t>meto</a:t>
            </a:r>
            <a:r>
              <a:rPr sz="2800" dirty="0"/>
              <a:t> </a:t>
            </a:r>
            <a:r>
              <a:rPr sz="2800" dirty="0" err="1"/>
              <a:t>ali</a:t>
            </a:r>
            <a:r>
              <a:rPr sz="2800" dirty="0"/>
              <a:t> </a:t>
            </a:r>
            <a:r>
              <a:rPr sz="2800" dirty="0" err="1"/>
              <a:t>sadjem</a:t>
            </a:r>
            <a:r>
              <a:rPr sz="2800" dirty="0"/>
              <a:t> za </a:t>
            </a:r>
            <a:r>
              <a:rPr sz="2800" dirty="0" err="1"/>
              <a:t>okus</a:t>
            </a:r>
            <a:r>
              <a:rPr sz="2800" dirty="0"/>
              <a:t>)</a:t>
            </a:r>
          </a:p>
          <a:p>
            <a:r>
              <a:rPr sz="2800" dirty="0"/>
              <a:t>- </a:t>
            </a:r>
            <a:r>
              <a:rPr sz="2800" dirty="0" err="1"/>
              <a:t>Nesladkane</a:t>
            </a:r>
            <a:r>
              <a:rPr sz="2800" dirty="0"/>
              <a:t> </a:t>
            </a:r>
            <a:r>
              <a:rPr sz="2800" dirty="0" err="1"/>
              <a:t>čaje</a:t>
            </a:r>
            <a:endParaRPr sz="2800" dirty="0"/>
          </a:p>
          <a:p>
            <a:r>
              <a:rPr sz="2800" dirty="0"/>
              <a:t>- </a:t>
            </a:r>
            <a:r>
              <a:rPr sz="2800" dirty="0" err="1"/>
              <a:t>Naravne</a:t>
            </a:r>
            <a:r>
              <a:rPr sz="2800" dirty="0"/>
              <a:t> </a:t>
            </a:r>
            <a:r>
              <a:rPr sz="2800" dirty="0" err="1"/>
              <a:t>sadne</a:t>
            </a:r>
            <a:r>
              <a:rPr sz="2800" dirty="0"/>
              <a:t> </a:t>
            </a:r>
            <a:r>
              <a:rPr sz="2800" dirty="0" err="1"/>
              <a:t>sokove</a:t>
            </a:r>
            <a:r>
              <a:rPr sz="2800" dirty="0"/>
              <a:t> </a:t>
            </a:r>
            <a:r>
              <a:rPr sz="2800" dirty="0" err="1"/>
              <a:t>brez</a:t>
            </a:r>
            <a:r>
              <a:rPr sz="2800" dirty="0"/>
              <a:t> </a:t>
            </a:r>
            <a:r>
              <a:rPr sz="2800" dirty="0" err="1"/>
              <a:t>dodanega</a:t>
            </a:r>
            <a:r>
              <a:rPr sz="2800" dirty="0"/>
              <a:t> </a:t>
            </a:r>
            <a:r>
              <a:rPr sz="2800" dirty="0" err="1"/>
              <a:t>sladkorja</a:t>
            </a:r>
            <a:endParaRPr sz="2800" dirty="0"/>
          </a:p>
          <a:p>
            <a:r>
              <a:rPr sz="2800" dirty="0"/>
              <a:t>- </a:t>
            </a:r>
            <a:r>
              <a:rPr sz="2800" dirty="0" err="1"/>
              <a:t>Mineralno</a:t>
            </a:r>
            <a:r>
              <a:rPr sz="2800" dirty="0"/>
              <a:t> </a:t>
            </a:r>
            <a:r>
              <a:rPr sz="2800" dirty="0" err="1"/>
              <a:t>vodo</a:t>
            </a:r>
            <a:endParaRPr sz="2800" dirty="0"/>
          </a:p>
          <a:p>
            <a:r>
              <a:rPr sz="2800" dirty="0"/>
              <a:t>- </a:t>
            </a:r>
            <a:r>
              <a:rPr sz="2800" dirty="0" err="1"/>
              <a:t>Smoothieje</a:t>
            </a:r>
            <a:r>
              <a:rPr sz="2800" dirty="0"/>
              <a:t> </a:t>
            </a:r>
            <a:r>
              <a:rPr sz="2800" dirty="0" err="1"/>
              <a:t>iz</a:t>
            </a:r>
            <a:r>
              <a:rPr sz="2800" dirty="0"/>
              <a:t> </a:t>
            </a:r>
            <a:r>
              <a:rPr sz="2800" dirty="0" err="1"/>
              <a:t>svežega</a:t>
            </a:r>
            <a:r>
              <a:rPr sz="2800" dirty="0"/>
              <a:t> </a:t>
            </a:r>
            <a:r>
              <a:rPr sz="2800" dirty="0" err="1"/>
              <a:t>sadja</a:t>
            </a:r>
            <a:r>
              <a:rPr sz="2800" dirty="0"/>
              <a:t> in </a:t>
            </a:r>
            <a:r>
              <a:rPr sz="2800" dirty="0" err="1"/>
              <a:t>zelenjave</a:t>
            </a:r>
            <a:endParaRPr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Količina sladkorja v posameznih pijačah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29" y="1887794"/>
            <a:ext cx="8672051" cy="4748980"/>
          </a:xfrm>
        </p:spPr>
        <p:txBody>
          <a:bodyPr>
            <a:normAutofit fontScale="92500"/>
          </a:bodyPr>
          <a:lstStyle/>
          <a:p>
            <a:r>
              <a:rPr sz="2800" dirty="0" err="1"/>
              <a:t>Primeri</a:t>
            </a:r>
            <a:r>
              <a:rPr sz="2800" dirty="0"/>
              <a:t> </a:t>
            </a:r>
            <a:r>
              <a:rPr sz="2800" dirty="0" err="1"/>
              <a:t>količin</a:t>
            </a:r>
            <a:r>
              <a:rPr sz="2800" dirty="0"/>
              <a:t> </a:t>
            </a:r>
            <a:r>
              <a:rPr sz="2800" dirty="0" err="1"/>
              <a:t>sladkorja</a:t>
            </a:r>
            <a:r>
              <a:rPr sz="2800" dirty="0"/>
              <a:t> </a:t>
            </a:r>
            <a:r>
              <a:rPr sz="2800" dirty="0" err="1"/>
              <a:t>na</a:t>
            </a:r>
            <a:r>
              <a:rPr sz="2800" dirty="0"/>
              <a:t> 330 ml:</a:t>
            </a:r>
          </a:p>
          <a:p>
            <a:r>
              <a:rPr sz="2800" dirty="0"/>
              <a:t>- </a:t>
            </a:r>
            <a:r>
              <a:rPr sz="2800" dirty="0" err="1"/>
              <a:t>Gazirane</a:t>
            </a:r>
            <a:r>
              <a:rPr sz="2800" dirty="0"/>
              <a:t> </a:t>
            </a:r>
            <a:r>
              <a:rPr sz="2800" dirty="0" err="1"/>
              <a:t>pijače</a:t>
            </a:r>
            <a:r>
              <a:rPr sz="2800" dirty="0"/>
              <a:t> (</a:t>
            </a:r>
            <a:r>
              <a:rPr sz="2800" dirty="0" err="1"/>
              <a:t>npr</a:t>
            </a:r>
            <a:r>
              <a:rPr sz="2800" dirty="0"/>
              <a:t>. Coca-Cola): </a:t>
            </a:r>
            <a:r>
              <a:rPr sz="2800" dirty="0" err="1"/>
              <a:t>približno</a:t>
            </a:r>
            <a:r>
              <a:rPr sz="2800" dirty="0"/>
              <a:t> 35 g </a:t>
            </a:r>
            <a:r>
              <a:rPr sz="2800" dirty="0" err="1"/>
              <a:t>sladkorja</a:t>
            </a:r>
            <a:endParaRPr sz="2800" dirty="0"/>
          </a:p>
          <a:p>
            <a:r>
              <a:rPr sz="2800" dirty="0"/>
              <a:t>- </a:t>
            </a:r>
            <a:r>
              <a:rPr sz="2800" dirty="0" err="1"/>
              <a:t>Sadni</a:t>
            </a:r>
            <a:r>
              <a:rPr sz="2800" dirty="0"/>
              <a:t> </a:t>
            </a:r>
            <a:r>
              <a:rPr sz="2800" dirty="0" err="1"/>
              <a:t>sokovi</a:t>
            </a:r>
            <a:r>
              <a:rPr sz="2800" dirty="0"/>
              <a:t> z </a:t>
            </a:r>
            <a:r>
              <a:rPr sz="2800" dirty="0" err="1"/>
              <a:t>dodanim</a:t>
            </a:r>
            <a:r>
              <a:rPr sz="2800" dirty="0"/>
              <a:t> </a:t>
            </a:r>
            <a:r>
              <a:rPr sz="2800" dirty="0" err="1"/>
              <a:t>sladkorjem</a:t>
            </a:r>
            <a:r>
              <a:rPr sz="2800" dirty="0"/>
              <a:t>: </a:t>
            </a:r>
            <a:r>
              <a:rPr sz="2800" dirty="0" err="1"/>
              <a:t>približno</a:t>
            </a:r>
            <a:r>
              <a:rPr sz="2800" dirty="0"/>
              <a:t> 25 g </a:t>
            </a:r>
            <a:r>
              <a:rPr sz="2800" dirty="0" err="1"/>
              <a:t>sladkorja</a:t>
            </a:r>
            <a:endParaRPr sz="2800" dirty="0"/>
          </a:p>
          <a:p>
            <a:r>
              <a:rPr sz="2800" dirty="0"/>
              <a:t>- </a:t>
            </a:r>
            <a:r>
              <a:rPr sz="2800" dirty="0" err="1"/>
              <a:t>Energijske</a:t>
            </a:r>
            <a:r>
              <a:rPr sz="2800" dirty="0"/>
              <a:t> </a:t>
            </a:r>
            <a:r>
              <a:rPr sz="2800" dirty="0" err="1"/>
              <a:t>pijače</a:t>
            </a:r>
            <a:r>
              <a:rPr sz="2800" dirty="0"/>
              <a:t>: </a:t>
            </a:r>
            <a:r>
              <a:rPr sz="2800" dirty="0" err="1"/>
              <a:t>približno</a:t>
            </a:r>
            <a:r>
              <a:rPr sz="2800" dirty="0"/>
              <a:t> 30 g </a:t>
            </a:r>
            <a:r>
              <a:rPr sz="2800" dirty="0" err="1"/>
              <a:t>sladkorja</a:t>
            </a:r>
            <a:endParaRPr sz="2800" dirty="0"/>
          </a:p>
          <a:p>
            <a:r>
              <a:rPr sz="2800" dirty="0"/>
              <a:t>- </a:t>
            </a:r>
            <a:r>
              <a:rPr sz="2800" dirty="0" err="1"/>
              <a:t>Ledeni</a:t>
            </a:r>
            <a:r>
              <a:rPr sz="2800" dirty="0"/>
              <a:t> </a:t>
            </a:r>
            <a:r>
              <a:rPr sz="2800" dirty="0" err="1"/>
              <a:t>čaji</a:t>
            </a:r>
            <a:r>
              <a:rPr sz="2800" dirty="0"/>
              <a:t>: </a:t>
            </a:r>
            <a:r>
              <a:rPr sz="2800" dirty="0" err="1"/>
              <a:t>približno</a:t>
            </a:r>
            <a:r>
              <a:rPr sz="2800" dirty="0"/>
              <a:t> 20 g </a:t>
            </a:r>
            <a:r>
              <a:rPr sz="2800" dirty="0" err="1"/>
              <a:t>sladkorja</a:t>
            </a:r>
            <a:endParaRPr sz="2800" dirty="0"/>
          </a:p>
          <a:p>
            <a:r>
              <a:rPr sz="2800" dirty="0"/>
              <a:t>- </a:t>
            </a:r>
            <a:r>
              <a:rPr sz="2800" dirty="0" err="1"/>
              <a:t>Športni</a:t>
            </a:r>
            <a:r>
              <a:rPr sz="2800" dirty="0"/>
              <a:t> </a:t>
            </a:r>
            <a:r>
              <a:rPr sz="2800" dirty="0" err="1"/>
              <a:t>napitki</a:t>
            </a:r>
            <a:r>
              <a:rPr sz="2800" dirty="0"/>
              <a:t>: </a:t>
            </a:r>
            <a:r>
              <a:rPr sz="2800" dirty="0" err="1"/>
              <a:t>približno</a:t>
            </a:r>
            <a:r>
              <a:rPr sz="2800" dirty="0"/>
              <a:t> 15 g </a:t>
            </a:r>
            <a:r>
              <a:rPr sz="2800" dirty="0" err="1"/>
              <a:t>sladkorja</a:t>
            </a:r>
            <a:endParaRPr sz="2800" dirty="0"/>
          </a:p>
          <a:p>
            <a:endParaRPr sz="2800" dirty="0"/>
          </a:p>
          <a:p>
            <a:r>
              <a:rPr sz="2800" dirty="0" err="1">
                <a:highlight>
                  <a:srgbClr val="FFFF00"/>
                </a:highlight>
              </a:rPr>
              <a:t>Opomba</a:t>
            </a:r>
            <a:r>
              <a:rPr sz="2800" dirty="0">
                <a:highlight>
                  <a:srgbClr val="FFFF00"/>
                </a:highlight>
              </a:rPr>
              <a:t>: 1 </a:t>
            </a:r>
            <a:r>
              <a:rPr sz="2800" dirty="0" err="1">
                <a:highlight>
                  <a:srgbClr val="FFFF00"/>
                </a:highlight>
              </a:rPr>
              <a:t>čajna</a:t>
            </a:r>
            <a:r>
              <a:rPr sz="2800" dirty="0">
                <a:highlight>
                  <a:srgbClr val="FFFF00"/>
                </a:highlight>
              </a:rPr>
              <a:t> </a:t>
            </a:r>
            <a:r>
              <a:rPr sz="2800" dirty="0" err="1">
                <a:highlight>
                  <a:srgbClr val="FFFF00"/>
                </a:highlight>
              </a:rPr>
              <a:t>žlička</a:t>
            </a:r>
            <a:r>
              <a:rPr sz="2800" dirty="0">
                <a:highlight>
                  <a:srgbClr val="FFFF00"/>
                </a:highlight>
              </a:rPr>
              <a:t> </a:t>
            </a:r>
            <a:r>
              <a:rPr sz="2800" dirty="0" err="1">
                <a:highlight>
                  <a:srgbClr val="FFFF00"/>
                </a:highlight>
              </a:rPr>
              <a:t>sladkorja</a:t>
            </a:r>
            <a:r>
              <a:rPr sz="2800" dirty="0">
                <a:highlight>
                  <a:srgbClr val="FFFF00"/>
                </a:highlight>
              </a:rPr>
              <a:t> = </a:t>
            </a:r>
            <a:r>
              <a:rPr sz="2800" dirty="0" err="1">
                <a:highlight>
                  <a:srgbClr val="FFFF00"/>
                </a:highlight>
              </a:rPr>
              <a:t>približno</a:t>
            </a:r>
            <a:r>
              <a:rPr sz="2800" dirty="0">
                <a:highlight>
                  <a:srgbClr val="FFFF00"/>
                </a:highlight>
              </a:rPr>
              <a:t> 4 g.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8A4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ctr"/>
            <a:r>
              <a:rPr lang="sl-SI" dirty="0">
                <a:solidFill>
                  <a:srgbClr val="FFFFFF"/>
                </a:solidFill>
              </a:rPr>
              <a:t>Naravna in umetna sladila</a:t>
            </a:r>
          </a:p>
        </p:txBody>
      </p:sp>
      <p:pic>
        <p:nvPicPr>
          <p:cNvPr id="5" name="Slika 4" descr="Slika, ki vsebuje besede miza, rastlina, zaprt prostor, hrana&#10;&#10;Opis je samodejno ustvarjen">
            <a:extLst>
              <a:ext uri="{FF2B5EF4-FFF2-40B4-BE49-F238E27FC236}">
                <a16:creationId xmlns:a16="http://schemas.microsoft.com/office/drawing/2014/main" id="{FC8A5BE4-6A96-AD36-38E8-9EEEDE932B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39" r="9929" b="-3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1703" y="393290"/>
            <a:ext cx="3140998" cy="5998992"/>
          </a:xfrm>
        </p:spPr>
        <p:txBody>
          <a:bodyPr anchor="ctr">
            <a:normAutofit/>
          </a:bodyPr>
          <a:lstStyle/>
          <a:p>
            <a:pPr algn="ctr"/>
            <a:r>
              <a:rPr lang="sl-SI" sz="3200" b="1" dirty="0">
                <a:solidFill>
                  <a:srgbClr val="FFFFFF"/>
                </a:solidFill>
              </a:rPr>
              <a:t>NARAVNA SLADILA</a:t>
            </a:r>
            <a:r>
              <a:rPr lang="sl-SI" sz="2400" dirty="0">
                <a:solidFill>
                  <a:srgbClr val="FFFFFF"/>
                </a:solidFill>
              </a:rPr>
              <a:t>:</a:t>
            </a:r>
          </a:p>
          <a:p>
            <a:r>
              <a:rPr lang="sl-SI" sz="2800" dirty="0">
                <a:solidFill>
                  <a:srgbClr val="FFFFFF"/>
                </a:solidFill>
              </a:rPr>
              <a:t>- Med</a:t>
            </a:r>
          </a:p>
          <a:p>
            <a:r>
              <a:rPr lang="sl-SI" sz="2800" dirty="0">
                <a:solidFill>
                  <a:srgbClr val="FFFFFF"/>
                </a:solidFill>
              </a:rPr>
              <a:t>- </a:t>
            </a:r>
            <a:r>
              <a:rPr lang="sl-SI" sz="2800" dirty="0" err="1">
                <a:solidFill>
                  <a:srgbClr val="FFFFFF"/>
                </a:solidFill>
              </a:rPr>
              <a:t>Agavin</a:t>
            </a:r>
            <a:r>
              <a:rPr lang="sl-SI" sz="2800" dirty="0">
                <a:solidFill>
                  <a:srgbClr val="FFFFFF"/>
                </a:solidFill>
              </a:rPr>
              <a:t> sirup</a:t>
            </a:r>
          </a:p>
          <a:p>
            <a:r>
              <a:rPr lang="sl-SI" sz="2800" dirty="0">
                <a:solidFill>
                  <a:srgbClr val="FFFFFF"/>
                </a:solidFill>
              </a:rPr>
              <a:t>- Javorjev sirup</a:t>
            </a:r>
          </a:p>
          <a:p>
            <a:r>
              <a:rPr lang="sl-SI" sz="2800" dirty="0">
                <a:solidFill>
                  <a:srgbClr val="FFFFFF"/>
                </a:solidFill>
              </a:rPr>
              <a:t>- </a:t>
            </a:r>
            <a:r>
              <a:rPr lang="sl-SI" sz="2800" dirty="0" err="1">
                <a:solidFill>
                  <a:srgbClr val="FFFFFF"/>
                </a:solidFill>
              </a:rPr>
              <a:t>Stevia</a:t>
            </a:r>
            <a:r>
              <a:rPr lang="sl-SI" sz="2800" dirty="0">
                <a:solidFill>
                  <a:srgbClr val="FFFFFF"/>
                </a:solidFill>
              </a:rPr>
              <a:t> (iz rastline </a:t>
            </a:r>
            <a:r>
              <a:rPr lang="sl-SI" sz="2800" dirty="0" err="1">
                <a:solidFill>
                  <a:srgbClr val="FFFFFF"/>
                </a:solidFill>
              </a:rPr>
              <a:t>Stevia</a:t>
            </a:r>
            <a:r>
              <a:rPr lang="sl-SI" sz="2800" dirty="0">
                <a:solidFill>
                  <a:srgbClr val="FFFFFF"/>
                </a:solidFill>
              </a:rPr>
              <a:t> </a:t>
            </a:r>
            <a:r>
              <a:rPr lang="sl-SI" sz="2800" dirty="0" err="1">
                <a:solidFill>
                  <a:srgbClr val="FFFFFF"/>
                </a:solidFill>
              </a:rPr>
              <a:t>rebaudiana</a:t>
            </a:r>
            <a:r>
              <a:rPr lang="sl-SI" sz="2800" dirty="0">
                <a:solidFill>
                  <a:srgbClr val="FFFFFF"/>
                </a:solidFill>
              </a:rPr>
              <a:t>)</a:t>
            </a:r>
          </a:p>
          <a:p>
            <a:endParaRPr lang="sl-SI" dirty="0">
              <a:solidFill>
                <a:srgbClr val="FFFFFF"/>
              </a:solidFill>
            </a:endParaRPr>
          </a:p>
          <a:p>
            <a:endParaRPr lang="sl-SI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0365A3-9839-4FC6-BFF6-7115C711F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značba mesta vsebine 2">
            <a:extLst>
              <a:ext uri="{FF2B5EF4-FFF2-40B4-BE49-F238E27FC236}">
                <a16:creationId xmlns:a16="http://schemas.microsoft.com/office/drawing/2014/main" id="{D4F2A204-7E02-41A4-F10C-003712454F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507933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3899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200</TotalTime>
  <Words>567</Words>
  <Application>Microsoft Office PowerPoint</Application>
  <PresentationFormat>Diaprojekcija na zaslonu (4:3)</PresentationFormat>
  <Paragraphs>74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5" baseType="lpstr">
      <vt:lpstr>Arial</vt:lpstr>
      <vt:lpstr>Nunito Sans</vt:lpstr>
      <vt:lpstr>Open Sans</vt:lpstr>
      <vt:lpstr>Tw Cen MT</vt:lpstr>
      <vt:lpstr>Tw Cen MT Condensed</vt:lpstr>
      <vt:lpstr>Wingdings</vt:lpstr>
      <vt:lpstr>Wingdings 3</vt:lpstr>
      <vt:lpstr>Integral</vt:lpstr>
      <vt:lpstr>Sladke pijače</vt:lpstr>
      <vt:lpstr>Kaj so sladke pijače?</vt:lpstr>
      <vt:lpstr>Vrste sladkih pijač</vt:lpstr>
      <vt:lpstr>PowerPointova predstavitev</vt:lpstr>
      <vt:lpstr>Sestavine sladkih pijač</vt:lpstr>
      <vt:lpstr>Zdrave alternative</vt:lpstr>
      <vt:lpstr>Količina sladkorja v posameznih pijačah</vt:lpstr>
      <vt:lpstr>Naravna in umetna sladila</vt:lpstr>
      <vt:lpstr>PowerPointova predstavitev</vt:lpstr>
      <vt:lpstr>PowerPointova predstavitev</vt:lpstr>
      <vt:lpstr>PowerPointova predstavitev</vt:lpstr>
      <vt:lpstr>ASPARTAM</vt:lpstr>
      <vt:lpstr>PowerPointova predstavitev</vt:lpstr>
      <vt:lpstr>Kaj je slabše – sladkor ali sladila?</vt:lpstr>
      <vt:lpstr>SLOVARČEK: </vt:lpstr>
      <vt:lpstr>PowerPointova predstavitev</vt:lpstr>
      <vt:lpstr>Zaključek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Sladke pijače</dc:title>
  <dc:subject/>
  <dc:creator>Sabina Dremelj</dc:creator>
  <cp:keywords/>
  <cp:lastModifiedBy>Sabina Dremelj</cp:lastModifiedBy>
  <cp:revision>2</cp:revision>
  <dcterms:created xsi:type="dcterms:W3CDTF">2013-01-27T09:14:16Z</dcterms:created>
  <dcterms:modified xsi:type="dcterms:W3CDTF">2025-01-05T19:36:35Z</dcterms:modified>
  <cp:category/>
</cp:coreProperties>
</file>