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75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99" autoAdjust="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987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5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8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56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079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8572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947754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8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39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7047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627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06575A-B27E-411E-947A-7BCE45D921F0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200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video" Target="../media/media4.mp4"/><Relationship Id="rId4" Type="http://schemas.microsoft.com/office/2007/relationships/media" Target="../media/media4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E0F3ED98-35AE-410C-9A32-48CB2E2C6C50}"/>
              </a:ext>
            </a:extLst>
          </p:cNvPr>
          <p:cNvGrpSpPr/>
          <p:nvPr/>
        </p:nvGrpSpPr>
        <p:grpSpPr>
          <a:xfrm>
            <a:off x="2710967" y="498738"/>
            <a:ext cx="3218010" cy="5940088"/>
            <a:chOff x="2710967" y="498738"/>
            <a:chExt cx="3218010" cy="5940088"/>
          </a:xfrm>
        </p:grpSpPr>
        <p:sp>
          <p:nvSpPr>
            <p:cNvPr id="4" name="PoljeZBesedilom 3"/>
            <p:cNvSpPr txBox="1"/>
            <p:nvPr/>
          </p:nvSpPr>
          <p:spPr>
            <a:xfrm>
              <a:off x="3566712" y="498738"/>
              <a:ext cx="19413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6600" dirty="0">
                  <a:latin typeface="Kristen ITC" panose="03050502040202030202" pitchFamily="66" charset="0"/>
                </a:rPr>
                <a:t>NIČ</a:t>
              </a:r>
            </a:p>
          </p:txBody>
        </p:sp>
        <p:sp>
          <p:nvSpPr>
            <p:cNvPr id="5" name="PoljeZBesedilom 4"/>
            <p:cNvSpPr txBox="1"/>
            <p:nvPr/>
          </p:nvSpPr>
          <p:spPr>
            <a:xfrm>
              <a:off x="2710967" y="1052736"/>
              <a:ext cx="3218010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34400" dirty="0">
                  <a:solidFill>
                    <a:srgbClr val="7030A0"/>
                  </a:solidFill>
                </a:rPr>
                <a:t>0</a:t>
              </a:r>
            </a:p>
          </p:txBody>
        </p:sp>
      </p:grpSp>
      <p:sp>
        <p:nvSpPr>
          <p:cNvPr id="6" name="PoljeZBesedilom 5"/>
          <p:cNvSpPr txBox="1"/>
          <p:nvPr/>
        </p:nvSpPr>
        <p:spPr>
          <a:xfrm>
            <a:off x="1187624" y="590593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0</a:t>
            </a:r>
            <a:r>
              <a:rPr lang="sl-SI" sz="3200" dirty="0">
                <a:solidFill>
                  <a:srgbClr val="FF0000"/>
                </a:solidFill>
              </a:rPr>
              <a:t>    </a:t>
            </a:r>
            <a:r>
              <a:rPr lang="sl-SI" sz="3200" dirty="0"/>
              <a:t>1    2    3    4    5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xmlns="" id="{7849B47F-4FE4-43C9-AA0C-D4134E1B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2494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xmlns="" id="{3E2A64F4-A1F0-4E61-9632-C02899672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9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9"/>
    </mc:Choice>
    <mc:Fallback xmlns="">
      <p:transition spd="slow" advTm="14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/>
          <p:cNvSpPr txBox="1"/>
          <p:nvPr/>
        </p:nvSpPr>
        <p:spPr>
          <a:xfrm>
            <a:off x="2955235" y="-128141"/>
            <a:ext cx="21490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4400" dirty="0"/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48680"/>
            <a:ext cx="1311589" cy="268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xmlns="" id="{767543F8-6BB7-4752-AE0B-60C6031E388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24"/>
    </mc:Choice>
    <mc:Fallback xmlns="">
      <p:transition spd="slow" advTm="26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xmlns="" id="{6A717BBD-AFFC-4747-9FF1-D8AF436F0B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3" name="Zapis števila 0">
            <a:hlinkClick r:id="" action="ppaction://media"/>
            <a:extLst>
              <a:ext uri="{FF2B5EF4-FFF2-40B4-BE49-F238E27FC236}">
                <a16:creationId xmlns:a16="http://schemas.microsoft.com/office/drawing/2014/main" xmlns="" id="{B874AD3D-24E4-4DE5-8D95-6C1C7D771B4C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8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2"/>
    </mc:Choice>
    <mc:Fallback xmlns="">
      <p:transition spd="slow" advTm="17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 fullScrn="1"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E3BEAB9-5D0A-42B1-A2F2-67927CC66D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27923"/>
          <a:stretch/>
        </p:blipFill>
        <p:spPr>
          <a:xfrm rot="5400000">
            <a:off x="1675110" y="944724"/>
            <a:ext cx="4857675" cy="439248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C93CADF-5525-4711-B1AC-5ADE8C098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2876734"/>
            <a:ext cx="3600399" cy="3790950"/>
          </a:xfrm>
          <a:prstGeom prst="rect">
            <a:avLst/>
          </a:prstGeo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xmlns="" id="{17244223-5E77-4025-BBD8-A0BFEA5AC476}"/>
              </a:ext>
            </a:extLst>
          </p:cNvPr>
          <p:cNvCxnSpPr>
            <a:cxnSpLocks/>
          </p:cNvCxnSpPr>
          <p:nvPr/>
        </p:nvCxnSpPr>
        <p:spPr>
          <a:xfrm>
            <a:off x="1187623" y="3645024"/>
            <a:ext cx="72008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xmlns="" id="{68A0A694-3895-46C4-9E54-43177F1BD1AF}"/>
              </a:ext>
            </a:extLst>
          </p:cNvPr>
          <p:cNvCxnSpPr>
            <a:cxnSpLocks/>
          </p:cNvCxnSpPr>
          <p:nvPr/>
        </p:nvCxnSpPr>
        <p:spPr>
          <a:xfrm flipH="1" flipV="1">
            <a:off x="4788024" y="2042442"/>
            <a:ext cx="1512168" cy="11521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Zvok 13">
            <a:hlinkClick r:id="" action="ppaction://media"/>
            <a:extLst>
              <a:ext uri="{FF2B5EF4-FFF2-40B4-BE49-F238E27FC236}">
                <a16:creationId xmlns:a16="http://schemas.microsoft.com/office/drawing/2014/main" xmlns="" id="{3CCDB176-A8B9-4F9C-A655-9BA231D543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73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17"/>
    </mc:Choice>
    <mc:Fallback xmlns="">
      <p:transition spd="slow" advTm="29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4" t="88031" r="40771" b="3007"/>
          <a:stretch/>
        </p:blipFill>
        <p:spPr bwMode="auto">
          <a:xfrm>
            <a:off x="3151076" y="4653135"/>
            <a:ext cx="3149116" cy="115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7CD8C0A-BB4C-426A-AB88-9AC431535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59941" r="22038" b="10418"/>
          <a:stretch/>
        </p:blipFill>
        <p:spPr bwMode="auto">
          <a:xfrm>
            <a:off x="1763688" y="524744"/>
            <a:ext cx="5472470" cy="26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A9A07FD5-D778-47DD-A7B8-82434DE40156}"/>
              </a:ext>
            </a:extLst>
          </p:cNvPr>
          <p:cNvGrpSpPr/>
          <p:nvPr/>
        </p:nvGrpSpPr>
        <p:grpSpPr>
          <a:xfrm>
            <a:off x="2060104" y="3331046"/>
            <a:ext cx="2495128" cy="618009"/>
            <a:chOff x="2060104" y="3331046"/>
            <a:chExt cx="2495128" cy="618009"/>
          </a:xfrm>
        </p:grpSpPr>
        <p:sp>
          <p:nvSpPr>
            <p:cNvPr id="2" name="Elipsa 1">
              <a:extLst>
                <a:ext uri="{FF2B5EF4-FFF2-40B4-BE49-F238E27FC236}">
                  <a16:creationId xmlns:a16="http://schemas.microsoft.com/office/drawing/2014/main" xmlns="" id="{E6501A24-E3D0-4723-8460-DDA3AF2058C2}"/>
                </a:ext>
              </a:extLst>
            </p:cNvPr>
            <p:cNvSpPr/>
            <p:nvPr/>
          </p:nvSpPr>
          <p:spPr>
            <a:xfrm>
              <a:off x="3979168" y="3343364"/>
              <a:ext cx="576064" cy="6033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Elipsa 6">
              <a:extLst>
                <a:ext uri="{FF2B5EF4-FFF2-40B4-BE49-F238E27FC236}">
                  <a16:creationId xmlns:a16="http://schemas.microsoft.com/office/drawing/2014/main" xmlns="" id="{B380B084-2F32-4482-9114-3B057B4955E0}"/>
                </a:ext>
              </a:extLst>
            </p:cNvPr>
            <p:cNvSpPr/>
            <p:nvPr/>
          </p:nvSpPr>
          <p:spPr>
            <a:xfrm>
              <a:off x="3339480" y="3343364"/>
              <a:ext cx="576064" cy="6033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Elipsa 7">
              <a:extLst>
                <a:ext uri="{FF2B5EF4-FFF2-40B4-BE49-F238E27FC236}">
                  <a16:creationId xmlns:a16="http://schemas.microsoft.com/office/drawing/2014/main" xmlns="" id="{8CB790DD-602B-4573-B067-2C85ECAAA12D}"/>
                </a:ext>
              </a:extLst>
            </p:cNvPr>
            <p:cNvSpPr/>
            <p:nvPr/>
          </p:nvSpPr>
          <p:spPr>
            <a:xfrm>
              <a:off x="2699792" y="3345731"/>
              <a:ext cx="576064" cy="6033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Elipsa 8">
              <a:extLst>
                <a:ext uri="{FF2B5EF4-FFF2-40B4-BE49-F238E27FC236}">
                  <a16:creationId xmlns:a16="http://schemas.microsoft.com/office/drawing/2014/main" xmlns="" id="{91C9E2ED-CD1C-42F4-BDD7-2430A13F235A}"/>
                </a:ext>
              </a:extLst>
            </p:cNvPr>
            <p:cNvSpPr/>
            <p:nvPr/>
          </p:nvSpPr>
          <p:spPr>
            <a:xfrm>
              <a:off x="2060104" y="3331046"/>
              <a:ext cx="576064" cy="6033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xmlns="" id="{56E4E2EC-29CB-400E-A1C7-AD5091F65A9E}"/>
              </a:ext>
            </a:extLst>
          </p:cNvPr>
          <p:cNvCxnSpPr>
            <a:cxnSpLocks/>
          </p:cNvCxnSpPr>
          <p:nvPr/>
        </p:nvCxnSpPr>
        <p:spPr>
          <a:xfrm flipV="1">
            <a:off x="3979168" y="3331046"/>
            <a:ext cx="579850" cy="614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xmlns="" id="{612A29DA-6AA4-4267-9BF4-42B85AF7DC90}"/>
              </a:ext>
            </a:extLst>
          </p:cNvPr>
          <p:cNvCxnSpPr>
            <a:cxnSpLocks/>
          </p:cNvCxnSpPr>
          <p:nvPr/>
        </p:nvCxnSpPr>
        <p:spPr>
          <a:xfrm flipV="1">
            <a:off x="2050706" y="3359695"/>
            <a:ext cx="579850" cy="614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xmlns="" id="{1A32E0FB-2603-4F32-BBFF-BD0B16D28F7D}"/>
              </a:ext>
            </a:extLst>
          </p:cNvPr>
          <p:cNvCxnSpPr>
            <a:cxnSpLocks/>
          </p:cNvCxnSpPr>
          <p:nvPr/>
        </p:nvCxnSpPr>
        <p:spPr>
          <a:xfrm flipV="1">
            <a:off x="2683430" y="3345100"/>
            <a:ext cx="579850" cy="614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xmlns="" id="{323AEB07-0A21-4310-9CB8-1E582A4902EA}"/>
              </a:ext>
            </a:extLst>
          </p:cNvPr>
          <p:cNvCxnSpPr>
            <a:cxnSpLocks/>
          </p:cNvCxnSpPr>
          <p:nvPr/>
        </p:nvCxnSpPr>
        <p:spPr>
          <a:xfrm flipV="1">
            <a:off x="3350028" y="3345100"/>
            <a:ext cx="579850" cy="614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Zvok 16">
            <a:hlinkClick r:id="" action="ppaction://media"/>
            <a:extLst>
              <a:ext uri="{FF2B5EF4-FFF2-40B4-BE49-F238E27FC236}">
                <a16:creationId xmlns:a16="http://schemas.microsoft.com/office/drawing/2014/main" xmlns="" id="{15670052-F73B-427A-9B5F-9FACA13B94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8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7"/>
    </mc:Choice>
    <mc:Fallback xmlns="">
      <p:transition spd="slow" advTm="29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3999" cy="37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08798503-3C14-46E6-96D1-49D6B82AD8DE}"/>
              </a:ext>
            </a:extLst>
          </p:cNvPr>
          <p:cNvSpPr txBox="1"/>
          <p:nvPr/>
        </p:nvSpPr>
        <p:spPr>
          <a:xfrm>
            <a:off x="1331640" y="4733863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0A28931F-C096-423F-9BB9-05B749D63CFC}"/>
              </a:ext>
            </a:extLst>
          </p:cNvPr>
          <p:cNvSpPr txBox="1"/>
          <p:nvPr/>
        </p:nvSpPr>
        <p:spPr>
          <a:xfrm>
            <a:off x="5796136" y="4733863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xmlns="" id="{5C7645F9-539D-4133-8E8C-D0C806B833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90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43"/>
    </mc:Choice>
    <mc:Fallback xmlns="">
      <p:transition spd="slow" advTm="46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6" t="55993" r="5971" b="9380"/>
          <a:stretch/>
        </p:blipFill>
        <p:spPr bwMode="auto">
          <a:xfrm>
            <a:off x="5508104" y="476672"/>
            <a:ext cx="2088232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F4169AD-31B5-4455-9F63-1571557BF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55993" r="49428" b="9380"/>
          <a:stretch/>
        </p:blipFill>
        <p:spPr bwMode="auto">
          <a:xfrm>
            <a:off x="1043608" y="476672"/>
            <a:ext cx="2007840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D24B5DA8-F76D-4408-98EA-F791EA9FC0D5}"/>
              </a:ext>
            </a:extLst>
          </p:cNvPr>
          <p:cNvGrpSpPr/>
          <p:nvPr/>
        </p:nvGrpSpPr>
        <p:grpSpPr>
          <a:xfrm>
            <a:off x="1058077" y="3176231"/>
            <a:ext cx="2495128" cy="618009"/>
            <a:chOff x="2060104" y="3331046"/>
            <a:chExt cx="2495128" cy="618009"/>
          </a:xfrm>
        </p:grpSpPr>
        <p:sp>
          <p:nvSpPr>
            <p:cNvPr id="6" name="Elipsa 5">
              <a:extLst>
                <a:ext uri="{FF2B5EF4-FFF2-40B4-BE49-F238E27FC236}">
                  <a16:creationId xmlns:a16="http://schemas.microsoft.com/office/drawing/2014/main" xmlns="" id="{58C89D6C-2A48-4643-A14C-13485867342B}"/>
                </a:ext>
              </a:extLst>
            </p:cNvPr>
            <p:cNvSpPr/>
            <p:nvPr/>
          </p:nvSpPr>
          <p:spPr>
            <a:xfrm>
              <a:off x="3979168" y="3343364"/>
              <a:ext cx="576064" cy="6033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Elipsa 6">
              <a:extLst>
                <a:ext uri="{FF2B5EF4-FFF2-40B4-BE49-F238E27FC236}">
                  <a16:creationId xmlns:a16="http://schemas.microsoft.com/office/drawing/2014/main" xmlns="" id="{BB0C8C57-B58D-4C1A-8361-4145068B6D47}"/>
                </a:ext>
              </a:extLst>
            </p:cNvPr>
            <p:cNvSpPr/>
            <p:nvPr/>
          </p:nvSpPr>
          <p:spPr>
            <a:xfrm>
              <a:off x="3339480" y="3343364"/>
              <a:ext cx="576064" cy="6033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Elipsa 7">
              <a:extLst>
                <a:ext uri="{FF2B5EF4-FFF2-40B4-BE49-F238E27FC236}">
                  <a16:creationId xmlns:a16="http://schemas.microsoft.com/office/drawing/2014/main" xmlns="" id="{0B35893C-EA9F-4DFC-B0FB-2541DC0F6D03}"/>
                </a:ext>
              </a:extLst>
            </p:cNvPr>
            <p:cNvSpPr/>
            <p:nvPr/>
          </p:nvSpPr>
          <p:spPr>
            <a:xfrm>
              <a:off x="2699792" y="3345731"/>
              <a:ext cx="576064" cy="6033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Elipsa 8">
              <a:extLst>
                <a:ext uri="{FF2B5EF4-FFF2-40B4-BE49-F238E27FC236}">
                  <a16:creationId xmlns:a16="http://schemas.microsoft.com/office/drawing/2014/main" xmlns="" id="{DF0FCA5E-3121-434A-B335-EEC2F7FD48E7}"/>
                </a:ext>
              </a:extLst>
            </p:cNvPr>
            <p:cNvSpPr/>
            <p:nvPr/>
          </p:nvSpPr>
          <p:spPr>
            <a:xfrm>
              <a:off x="2060104" y="3331046"/>
              <a:ext cx="576064" cy="6033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xmlns="" id="{00E8C5F6-6388-438A-A5EE-B8046ECD7D0C}"/>
              </a:ext>
            </a:extLst>
          </p:cNvPr>
          <p:cNvCxnSpPr>
            <a:cxnSpLocks/>
          </p:cNvCxnSpPr>
          <p:nvPr/>
        </p:nvCxnSpPr>
        <p:spPr>
          <a:xfrm flipV="1">
            <a:off x="2981807" y="3205182"/>
            <a:ext cx="579850" cy="614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xmlns="" id="{3A9470E6-D150-4D33-AFBF-308AC26F4D6D}"/>
              </a:ext>
            </a:extLst>
          </p:cNvPr>
          <p:cNvCxnSpPr>
            <a:cxnSpLocks/>
          </p:cNvCxnSpPr>
          <p:nvPr/>
        </p:nvCxnSpPr>
        <p:spPr>
          <a:xfrm flipV="1">
            <a:off x="2388839" y="3205182"/>
            <a:ext cx="579850" cy="614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xmlns="" id="{E0F5053A-826C-4F7B-8D03-F3E707C90100}"/>
              </a:ext>
            </a:extLst>
          </p:cNvPr>
          <p:cNvCxnSpPr>
            <a:cxnSpLocks/>
          </p:cNvCxnSpPr>
          <p:nvPr/>
        </p:nvCxnSpPr>
        <p:spPr>
          <a:xfrm flipV="1">
            <a:off x="1682790" y="3205182"/>
            <a:ext cx="579850" cy="614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xmlns="" id="{12F3263F-5EB2-4D0A-9ABC-C6001BB47A2D}"/>
              </a:ext>
            </a:extLst>
          </p:cNvPr>
          <p:cNvCxnSpPr>
            <a:cxnSpLocks/>
          </p:cNvCxnSpPr>
          <p:nvPr/>
        </p:nvCxnSpPr>
        <p:spPr>
          <a:xfrm flipV="1">
            <a:off x="1056184" y="3210050"/>
            <a:ext cx="579850" cy="614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E884801B-CC88-443F-A7BA-C680B83281E2}"/>
              </a:ext>
            </a:extLst>
          </p:cNvPr>
          <p:cNvSpPr txBox="1"/>
          <p:nvPr/>
        </p:nvSpPr>
        <p:spPr>
          <a:xfrm>
            <a:off x="1187624" y="4221088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/>
              <a:t>4 – 4 = 0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xmlns="" id="{62A4198F-C61F-4052-8188-D07A16024443}"/>
              </a:ext>
            </a:extLst>
          </p:cNvPr>
          <p:cNvGrpSpPr/>
          <p:nvPr/>
        </p:nvGrpSpPr>
        <p:grpSpPr>
          <a:xfrm>
            <a:off x="4788024" y="3119995"/>
            <a:ext cx="3134816" cy="618009"/>
            <a:chOff x="4788024" y="3119995"/>
            <a:chExt cx="3134816" cy="618009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xmlns="" id="{D9269755-E31A-45EB-89B7-5A74A26F74FE}"/>
                </a:ext>
              </a:extLst>
            </p:cNvPr>
            <p:cNvGrpSpPr/>
            <p:nvPr/>
          </p:nvGrpSpPr>
          <p:grpSpPr>
            <a:xfrm>
              <a:off x="4788024" y="3119995"/>
              <a:ext cx="2495128" cy="618009"/>
              <a:chOff x="2060104" y="3331046"/>
              <a:chExt cx="2495128" cy="618009"/>
            </a:xfrm>
          </p:grpSpPr>
          <p:sp>
            <p:nvSpPr>
              <p:cNvPr id="16" name="Elipsa 15">
                <a:extLst>
                  <a:ext uri="{FF2B5EF4-FFF2-40B4-BE49-F238E27FC236}">
                    <a16:creationId xmlns:a16="http://schemas.microsoft.com/office/drawing/2014/main" xmlns="" id="{8825DFC6-5DE1-434B-B989-A9DCBE521A6B}"/>
                  </a:ext>
                </a:extLst>
              </p:cNvPr>
              <p:cNvSpPr/>
              <p:nvPr/>
            </p:nvSpPr>
            <p:spPr>
              <a:xfrm>
                <a:off x="3979168" y="3343364"/>
                <a:ext cx="576064" cy="60332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" name="Elipsa 16">
                <a:extLst>
                  <a:ext uri="{FF2B5EF4-FFF2-40B4-BE49-F238E27FC236}">
                    <a16:creationId xmlns:a16="http://schemas.microsoft.com/office/drawing/2014/main" xmlns="" id="{B90AEBC9-6EE7-4249-8AC8-6361D83767A0}"/>
                  </a:ext>
                </a:extLst>
              </p:cNvPr>
              <p:cNvSpPr/>
              <p:nvPr/>
            </p:nvSpPr>
            <p:spPr>
              <a:xfrm>
                <a:off x="3339480" y="3343364"/>
                <a:ext cx="576064" cy="60332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" name="Elipsa 17">
                <a:extLst>
                  <a:ext uri="{FF2B5EF4-FFF2-40B4-BE49-F238E27FC236}">
                    <a16:creationId xmlns:a16="http://schemas.microsoft.com/office/drawing/2014/main" xmlns="" id="{12802F29-1631-4DBC-B228-CD4FA3936534}"/>
                  </a:ext>
                </a:extLst>
              </p:cNvPr>
              <p:cNvSpPr/>
              <p:nvPr/>
            </p:nvSpPr>
            <p:spPr>
              <a:xfrm>
                <a:off x="2699792" y="3345731"/>
                <a:ext cx="576064" cy="60332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" name="Elipsa 18">
                <a:extLst>
                  <a:ext uri="{FF2B5EF4-FFF2-40B4-BE49-F238E27FC236}">
                    <a16:creationId xmlns:a16="http://schemas.microsoft.com/office/drawing/2014/main" xmlns="" id="{CB970803-4552-4FC4-9AFD-B493A3711A46}"/>
                  </a:ext>
                </a:extLst>
              </p:cNvPr>
              <p:cNvSpPr/>
              <p:nvPr/>
            </p:nvSpPr>
            <p:spPr>
              <a:xfrm>
                <a:off x="2060104" y="3331046"/>
                <a:ext cx="576064" cy="60332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20" name="Elipsa 19">
              <a:extLst>
                <a:ext uri="{FF2B5EF4-FFF2-40B4-BE49-F238E27FC236}">
                  <a16:creationId xmlns:a16="http://schemas.microsoft.com/office/drawing/2014/main" xmlns="" id="{34A38871-A072-4A9D-B368-B931B1F162BA}"/>
                </a:ext>
              </a:extLst>
            </p:cNvPr>
            <p:cNvSpPr/>
            <p:nvPr/>
          </p:nvSpPr>
          <p:spPr>
            <a:xfrm>
              <a:off x="7346776" y="3134680"/>
              <a:ext cx="576064" cy="6033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2" name="PoljeZBesedilom 21">
            <a:extLst>
              <a:ext uri="{FF2B5EF4-FFF2-40B4-BE49-F238E27FC236}">
                <a16:creationId xmlns:a16="http://schemas.microsoft.com/office/drawing/2014/main" xmlns="" id="{B976B79B-75F2-4C44-A404-72C736F9FBE0}"/>
              </a:ext>
            </a:extLst>
          </p:cNvPr>
          <p:cNvSpPr txBox="1"/>
          <p:nvPr/>
        </p:nvSpPr>
        <p:spPr>
          <a:xfrm>
            <a:off x="4932040" y="4221088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/>
              <a:t>5 – 0 = 5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A740DDAD-EA18-4E29-976E-05ECACB09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942" y="4437112"/>
            <a:ext cx="3083099" cy="3083099"/>
          </a:xfrm>
          <a:prstGeom prst="rect">
            <a:avLst/>
          </a:prstGeom>
        </p:spPr>
      </p:pic>
      <p:pic>
        <p:nvPicPr>
          <p:cNvPr id="26" name="Zvok 25">
            <a:hlinkClick r:id="" action="ppaction://media"/>
            <a:extLst>
              <a:ext uri="{FF2B5EF4-FFF2-40B4-BE49-F238E27FC236}">
                <a16:creationId xmlns:a16="http://schemas.microsoft.com/office/drawing/2014/main" xmlns="" id="{F819B99A-0DAE-4CFF-BB6D-138A5ACBCF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99"/>
    </mc:Choice>
    <mc:Fallback xmlns="">
      <p:transition spd="slow" advTm="38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5.1|0.6|0.7|0.7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8|0.7|0.7|0.7|5.7|4.6|4.6|9.8"/>
</p:tagLst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572</TotalTime>
  <Words>21</Words>
  <Application>Microsoft Office PowerPoint</Application>
  <PresentationFormat>Diaprojekcija na zaslonu (4:3)</PresentationFormat>
  <Paragraphs>8</Paragraphs>
  <Slides>7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Značka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Jana Potočnik</dc:creator>
  <cp:lastModifiedBy>Uporabnik</cp:lastModifiedBy>
  <cp:revision>28</cp:revision>
  <dcterms:created xsi:type="dcterms:W3CDTF">2020-11-06T07:49:52Z</dcterms:created>
  <dcterms:modified xsi:type="dcterms:W3CDTF">2020-12-06T10:48:07Z</dcterms:modified>
</cp:coreProperties>
</file>