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93C3-D0DF-4BF3-9C96-F09137F090C8}" type="datetimeFigureOut">
              <a:rPr lang="sl-SI" smtClean="0"/>
              <a:t>19.12.2020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18F2-C99D-4785-8EA6-338DEFDBE5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469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93C3-D0DF-4BF3-9C96-F09137F090C8}" type="datetimeFigureOut">
              <a:rPr lang="sl-SI" smtClean="0"/>
              <a:t>19.12.2020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18F2-C99D-4785-8EA6-338DEFDBE5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569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93C3-D0DF-4BF3-9C96-F09137F090C8}" type="datetimeFigureOut">
              <a:rPr lang="sl-SI" smtClean="0"/>
              <a:t>19.12.2020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18F2-C99D-4785-8EA6-338DEFDBE5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208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93C3-D0DF-4BF3-9C96-F09137F090C8}" type="datetimeFigureOut">
              <a:rPr lang="sl-SI" smtClean="0"/>
              <a:t>19.12.2020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18F2-C99D-4785-8EA6-338DEFDBE5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856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93C3-D0DF-4BF3-9C96-F09137F090C8}" type="datetimeFigureOut">
              <a:rPr lang="sl-SI" smtClean="0"/>
              <a:t>19.12.2020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18F2-C99D-4785-8EA6-338DEFDBE5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922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93C3-D0DF-4BF3-9C96-F09137F090C8}" type="datetimeFigureOut">
              <a:rPr lang="sl-SI" smtClean="0"/>
              <a:t>19.12.2020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18F2-C99D-4785-8EA6-338DEFDBE5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7705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93C3-D0DF-4BF3-9C96-F09137F090C8}" type="datetimeFigureOut">
              <a:rPr lang="sl-SI" smtClean="0"/>
              <a:t>19.12.2020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18F2-C99D-4785-8EA6-338DEFDBE5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43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93C3-D0DF-4BF3-9C96-F09137F090C8}" type="datetimeFigureOut">
              <a:rPr lang="sl-SI" smtClean="0"/>
              <a:t>19.12.2020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18F2-C99D-4785-8EA6-338DEFDBE5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451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93C3-D0DF-4BF3-9C96-F09137F090C8}" type="datetimeFigureOut">
              <a:rPr lang="sl-SI" smtClean="0"/>
              <a:t>19.12.2020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18F2-C99D-4785-8EA6-338DEFDBE5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4001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93C3-D0DF-4BF3-9C96-F09137F090C8}" type="datetimeFigureOut">
              <a:rPr lang="sl-SI" smtClean="0"/>
              <a:t>19.12.2020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18F2-C99D-4785-8EA6-338DEFDBE5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924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93C3-D0DF-4BF3-9C96-F09137F090C8}" type="datetimeFigureOut">
              <a:rPr lang="sl-SI" smtClean="0"/>
              <a:t>19.12.2020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18F2-C99D-4785-8EA6-338DEFDBE5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461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D93C3-D0DF-4BF3-9C96-F09137F090C8}" type="datetimeFigureOut">
              <a:rPr lang="sl-SI" smtClean="0"/>
              <a:t>19.12.2020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C18F2-C99D-4785-8EA6-338DEFDBE5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424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3" Type="http://schemas.microsoft.com/office/2007/relationships/media" Target="../media/media5.m4a"/><Relationship Id="rId7" Type="http://schemas.microsoft.com/office/2007/relationships/media" Target="../media/media7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2.png"/><Relationship Id="rId5" Type="http://schemas.microsoft.com/office/2007/relationships/media" Target="../media/media6.m4a"/><Relationship Id="rId10" Type="http://schemas.openxmlformats.org/officeDocument/2006/relationships/image" Target="../media/image11.png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02377" y="1158240"/>
            <a:ext cx="6278880" cy="1750423"/>
          </a:xfrm>
        </p:spPr>
        <p:txBody>
          <a:bodyPr/>
          <a:lstStyle/>
          <a:p>
            <a:r>
              <a:rPr lang="sl-SI" sz="3600" b="1" dirty="0" smtClean="0"/>
              <a:t>Janez Bitenc </a:t>
            </a:r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b="1" dirty="0" smtClean="0"/>
              <a:t>DEDEK MRAZ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178629"/>
            <a:ext cx="6061166" cy="2447108"/>
          </a:xfrm>
        </p:spPr>
        <p:txBody>
          <a:bodyPr>
            <a:normAutofit/>
          </a:bodyPr>
          <a:lstStyle/>
          <a:p>
            <a:endParaRPr lang="sl-SI" sz="2000" dirty="0" smtClean="0"/>
          </a:p>
          <a:p>
            <a:endParaRPr lang="sl-SI" sz="2000" dirty="0"/>
          </a:p>
          <a:p>
            <a:endParaRPr lang="sl-SI" sz="2000" dirty="0" smtClean="0"/>
          </a:p>
          <a:p>
            <a:r>
              <a:rPr lang="sl-SI" sz="2000" dirty="0" smtClean="0"/>
              <a:t>GLASBENA UMETNOST                                     </a:t>
            </a:r>
          </a:p>
          <a:p>
            <a:pPr marL="457200" indent="-457200">
              <a:buAutoNum type="arabicPeriod"/>
            </a:pPr>
            <a:r>
              <a:rPr lang="sl-SI" sz="2000" dirty="0" smtClean="0"/>
              <a:t>RAZRED</a:t>
            </a:r>
          </a:p>
          <a:p>
            <a:r>
              <a:rPr lang="sl-SI" sz="2000" dirty="0" smtClean="0"/>
              <a:t>Pripravila: </a:t>
            </a:r>
            <a:r>
              <a:rPr lang="sl-SI" sz="2000" dirty="0" err="1" smtClean="0"/>
              <a:t>Ditka</a:t>
            </a:r>
            <a:r>
              <a:rPr lang="sl-SI" sz="2000" dirty="0" smtClean="0"/>
              <a:t> Zupančič</a:t>
            </a:r>
            <a:endParaRPr lang="sl-SI" sz="2000" dirty="0"/>
          </a:p>
        </p:txBody>
      </p:sp>
      <p:pic>
        <p:nvPicPr>
          <p:cNvPr id="4" name="Slika 3"/>
          <p:cNvPicPr/>
          <p:nvPr/>
        </p:nvPicPr>
        <p:blipFill>
          <a:blip r:embed="rId4"/>
          <a:stretch>
            <a:fillRect/>
          </a:stretch>
        </p:blipFill>
        <p:spPr>
          <a:xfrm>
            <a:off x="7698377" y="984069"/>
            <a:ext cx="3239589" cy="4641667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4583" y="3123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7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91265" y="923402"/>
            <a:ext cx="4062535" cy="5355477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2142309" y="1223396"/>
            <a:ext cx="4406537" cy="441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DEDEK MRAZ  </a:t>
            </a:r>
            <a:r>
              <a:rPr lang="sl-SI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Janez Bitenc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l-SI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SIVA </a:t>
            </a:r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KUČMA, BELA BRADA,</a:t>
            </a:r>
            <a:endParaRPr lang="sl-SI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TOPEL </a:t>
            </a:r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KOŽUH, ZVRHAN KOŠ.</a:t>
            </a:r>
            <a:endParaRPr lang="sl-SI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JOJ</a:t>
            </a:r>
            <a:r>
              <a:rPr lang="sl-SI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ŽE PRIŠEL JE MED </a:t>
            </a:r>
            <a:r>
              <a:rPr lang="sl-SI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NAS,</a:t>
            </a:r>
            <a:endParaRPr lang="sl-SI" sz="1600" dirty="0" smtClean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STARI </a:t>
            </a:r>
            <a:r>
              <a:rPr lang="sl-SI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DOBRI DEDEK MRAZ.</a:t>
            </a:r>
            <a:endParaRPr lang="sl-SI" sz="1600" dirty="0" smtClean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l-SI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RDEČE </a:t>
            </a:r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ŽOGE, KNJIGE, </a:t>
            </a:r>
            <a:r>
              <a:rPr lang="sl-SI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ZVEZKI,</a:t>
            </a:r>
            <a:endParaRPr lang="sl-SI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PUNČKE</a:t>
            </a:r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SANKE IN ŠE KAJ.</a:t>
            </a:r>
            <a:endParaRPr lang="sl-SI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JOJ</a:t>
            </a:r>
            <a:r>
              <a:rPr lang="sl-SI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ŽE PRIŠEL JE MED </a:t>
            </a:r>
            <a:r>
              <a:rPr lang="sl-SI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NAS,</a:t>
            </a:r>
            <a:endParaRPr lang="sl-SI" sz="1600" dirty="0" smtClean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STARI </a:t>
            </a:r>
            <a:r>
              <a:rPr lang="sl-SI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DOBRI DEDEK MRAZ</a:t>
            </a:r>
            <a:r>
              <a:rPr lang="sl-SI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l-SI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9011" y="37411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0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flipV="1">
            <a:off x="838200" y="319406"/>
            <a:ext cx="10515600" cy="45719"/>
          </a:xfrm>
        </p:spPr>
        <p:txBody>
          <a:bodyPr>
            <a:normAutofit fontScale="90000"/>
          </a:bodyPr>
          <a:lstStyle/>
          <a:p>
            <a:pPr algn="ctr"/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724297"/>
            <a:ext cx="10515600" cy="4452666"/>
          </a:xfrm>
        </p:spPr>
        <p:txBody>
          <a:bodyPr/>
          <a:lstStyle/>
          <a:p>
            <a:endParaRPr lang="sl-SI" dirty="0" smtClean="0"/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</a:t>
            </a:r>
            <a:r>
              <a:rPr lang="sl-SI" sz="2000" b="1" dirty="0" smtClean="0"/>
              <a:t>1</a:t>
            </a:r>
            <a:r>
              <a:rPr lang="sl-SI" dirty="0" smtClean="0"/>
              <a:t>. </a:t>
            </a:r>
            <a:r>
              <a:rPr lang="sl-SI" sz="2000" b="1" dirty="0" smtClean="0"/>
              <a:t> SI – VA    KU – ČMA,     BE – LA   BRA – DA,      TO – PEL   KO – ŽUH,      ZVR – HAN   KOŠ.</a:t>
            </a:r>
          </a:p>
          <a:p>
            <a:pPr marL="0" indent="0">
              <a:buNone/>
            </a:pPr>
            <a:r>
              <a:rPr lang="sl-SI" sz="2000" b="1" dirty="0" smtClean="0"/>
              <a:t>                                  </a:t>
            </a:r>
            <a:r>
              <a:rPr lang="sl-SI" sz="2000" b="1" dirty="0" smtClean="0">
                <a:solidFill>
                  <a:schemeClr val="bg2">
                    <a:lumMod val="50000"/>
                  </a:schemeClr>
                </a:solidFill>
              </a:rPr>
              <a:t>JOJ</a:t>
            </a:r>
            <a:r>
              <a:rPr lang="sl-SI" sz="2000" b="1" dirty="0">
                <a:solidFill>
                  <a:schemeClr val="bg2">
                    <a:lumMod val="50000"/>
                  </a:schemeClr>
                </a:solidFill>
              </a:rPr>
              <a:t>, ŽE PRIŠEL JE MED </a:t>
            </a:r>
            <a:r>
              <a:rPr lang="sl-SI" sz="2000" b="1" dirty="0" smtClean="0">
                <a:solidFill>
                  <a:schemeClr val="bg2">
                    <a:lumMod val="50000"/>
                  </a:schemeClr>
                </a:solidFill>
              </a:rPr>
              <a:t>NAS,</a:t>
            </a:r>
            <a:r>
              <a:rPr lang="sl-SI" sz="2000" dirty="0" smtClean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sl-SI" sz="2000" b="1" dirty="0" smtClean="0">
                <a:solidFill>
                  <a:schemeClr val="bg2">
                    <a:lumMod val="50000"/>
                  </a:schemeClr>
                </a:solidFill>
              </a:rPr>
              <a:t>STARI </a:t>
            </a:r>
            <a:r>
              <a:rPr lang="sl-SI" sz="2000" b="1" dirty="0">
                <a:solidFill>
                  <a:schemeClr val="bg2">
                    <a:lumMod val="50000"/>
                  </a:schemeClr>
                </a:solidFill>
              </a:rPr>
              <a:t>DOBRI DEDEK MRAZ</a:t>
            </a:r>
            <a:r>
              <a:rPr lang="sl-SI" sz="20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sl-SI" sz="20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0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000" b="1" dirty="0" smtClean="0"/>
          </a:p>
          <a:p>
            <a:pPr marL="0" indent="0">
              <a:buNone/>
            </a:pPr>
            <a:r>
              <a:rPr lang="sl-SI" sz="2000" b="1" dirty="0" smtClean="0"/>
              <a:t>      2.   RDE – ČE   ŽO - GE</a:t>
            </a:r>
            <a:r>
              <a:rPr lang="sl-SI" sz="2000" b="1" dirty="0"/>
              <a:t>, </a:t>
            </a:r>
            <a:r>
              <a:rPr lang="sl-SI" sz="2000" b="1" dirty="0" smtClean="0"/>
              <a:t>     KNJI -  GE</a:t>
            </a:r>
            <a:r>
              <a:rPr lang="sl-SI" sz="2000" b="1" dirty="0"/>
              <a:t>, </a:t>
            </a:r>
            <a:r>
              <a:rPr lang="sl-SI" sz="2000" b="1" dirty="0" smtClean="0"/>
              <a:t>ZVE - ZKI,</a:t>
            </a:r>
            <a:r>
              <a:rPr lang="sl-SI" sz="2000" dirty="0" smtClean="0"/>
              <a:t>     </a:t>
            </a:r>
            <a:r>
              <a:rPr lang="sl-SI" sz="2000" b="1" dirty="0" smtClean="0"/>
              <a:t>PUN - ČKE</a:t>
            </a:r>
            <a:r>
              <a:rPr lang="sl-SI" sz="2000" b="1" dirty="0"/>
              <a:t>, </a:t>
            </a:r>
            <a:r>
              <a:rPr lang="sl-SI" sz="2000" b="1" dirty="0" smtClean="0"/>
              <a:t> SAN - KE         IN   ŠE   KAJ</a:t>
            </a:r>
            <a:r>
              <a:rPr lang="sl-SI" sz="2000" b="1" dirty="0"/>
              <a:t>.</a:t>
            </a:r>
            <a:endParaRPr lang="sl-SI" sz="2000" dirty="0"/>
          </a:p>
          <a:p>
            <a:pPr marL="0" indent="0">
              <a:buNone/>
            </a:pPr>
            <a:r>
              <a:rPr lang="sl-SI" sz="2000" b="1" dirty="0" smtClean="0">
                <a:solidFill>
                  <a:schemeClr val="bg2">
                    <a:lumMod val="50000"/>
                  </a:schemeClr>
                </a:solidFill>
              </a:rPr>
              <a:t>                                  JOJ, ŽE PRIŠEL JE MED NAS,</a:t>
            </a:r>
            <a:r>
              <a:rPr lang="sl-SI" sz="2000" dirty="0" smtClean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sl-SI" sz="2000" b="1" dirty="0" smtClean="0">
                <a:solidFill>
                  <a:schemeClr val="bg2">
                    <a:lumMod val="50000"/>
                  </a:schemeClr>
                </a:solidFill>
              </a:rPr>
              <a:t>STARI DOBRI DEDEK MRAZ.</a:t>
            </a:r>
          </a:p>
          <a:p>
            <a:pPr marL="0" indent="0">
              <a:buNone/>
            </a:pPr>
            <a:endParaRPr lang="sl-SI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20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310" y="1102814"/>
            <a:ext cx="1593580" cy="14953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771" y="1102814"/>
            <a:ext cx="1495345" cy="14953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013" y="1125496"/>
            <a:ext cx="1684163" cy="147266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5703" y="1125496"/>
            <a:ext cx="1586721" cy="160387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644" y="3918587"/>
            <a:ext cx="1367246" cy="123649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0114" y="3898785"/>
            <a:ext cx="1493673" cy="12761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8021" y="3898785"/>
            <a:ext cx="1638442" cy="129551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1857" y="3843355"/>
            <a:ext cx="1507063" cy="1386960"/>
          </a:xfrm>
          <a:prstGeom prst="rect">
            <a:avLst/>
          </a:prstGeom>
        </p:spPr>
      </p:pic>
      <p:pic>
        <p:nvPicPr>
          <p:cNvPr id="1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84782" y="3201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7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1924594" y="764156"/>
            <a:ext cx="6079085" cy="5122838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35058" y="1817279"/>
            <a:ext cx="487363" cy="487363"/>
          </a:xfrm>
          <a:prstGeom prst="rect">
            <a:avLst/>
          </a:prstGeom>
        </p:spPr>
      </p:pic>
      <p:pic>
        <p:nvPicPr>
          <p:cNvPr id="7" name="SIVA_KUCMA_01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35057" y="2714262"/>
            <a:ext cx="487363" cy="487363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35057" y="3507354"/>
            <a:ext cx="487363" cy="487363"/>
          </a:xfrm>
          <a:prstGeom prst="rect">
            <a:avLst/>
          </a:prstGeom>
        </p:spPr>
      </p:pic>
      <p:pic>
        <p:nvPicPr>
          <p:cNvPr id="9" name="INST_DEDEK_MRAZ_0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00416" y="44646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1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00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100</Words>
  <Application>Microsoft Office PowerPoint</Application>
  <PresentationFormat>Po meri</PresentationFormat>
  <Paragraphs>28</Paragraphs>
  <Slides>4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5" baseType="lpstr">
      <vt:lpstr>Officeova tema</vt:lpstr>
      <vt:lpstr>Janez Bitenc  DEDEK MRAZ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Janez Bitenc  DEDEK MRAZ</dc:title>
  <dc:creator>Učitelj;Ditka Zupančič</dc:creator>
  <cp:lastModifiedBy>Uporabnik</cp:lastModifiedBy>
  <cp:revision>18</cp:revision>
  <dcterms:created xsi:type="dcterms:W3CDTF">2020-12-12T17:46:23Z</dcterms:created>
  <dcterms:modified xsi:type="dcterms:W3CDTF">2020-12-19T20:14:18Z</dcterms:modified>
</cp:coreProperties>
</file>