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54" r:id="rId3"/>
    <p:sldId id="855" r:id="rId4"/>
    <p:sldId id="856" r:id="rId5"/>
    <p:sldId id="857" r:id="rId6"/>
    <p:sldId id="887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C935B-2541-26DB-8EA3-18AB5896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499EB5-6B9A-1372-3344-D62BC327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39FDE4-94CD-87EC-B117-2CBC1770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6E067-11E8-DDDF-FC49-14D2C40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C55C8-765C-76FC-AFBD-A12FD97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09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BA2EF-23E1-39BA-BC94-9A0B557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963E2D-AFB9-5197-DB55-30AEE2BE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0A3F3A-31A0-BA49-6ADE-138D3FDC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2F8092-F182-FA82-C0C7-A754C1AC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B3F0C6-0BBC-0675-B322-6E4E341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C5C7397-A045-E54F-463A-A3054A8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3A08DC-E6C6-D22C-C436-61DC2FA8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3A9CF0-465C-6EF1-6626-8B48CCC8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711A0D-D479-34D0-F342-E92FE3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BF2AAA-A41A-22FC-A000-191FD79F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21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50578-94F0-4739-8869-0D9192FD6AD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4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C640E-B024-447C-92FF-A8A93E1DCD47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30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01FDF-049E-4C01-B79A-802AC17B742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708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062EE-33DB-4882-B14E-36B3A622A80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435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6A95E-13AD-4F72-8629-73779AEF253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710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51C54-41AC-45D5-AC0B-2747F03CE420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686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6623-27A7-443C-B985-45F80592E4A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93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81B1-159B-4F22-90DD-442B9FCFBFB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9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D7D2D-8DFD-AB39-89D0-6AF51412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9F3143-851B-9D5B-C743-5EC2873F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0F31CC-ED4D-B5C5-C0C7-93161E4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16F2D-E8E2-4EC1-FFF5-4ED9A89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4CBC2F-F141-0E58-B2B6-DF2DFA5E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67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ACEA1-E123-42F9-8AD3-64111103D61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90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2221B-F102-4A63-AAB2-0134250A18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184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E409F-62B5-40E9-93EC-5D27498C53D5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75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BEB01-F560-860B-E32F-B017457E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BFE07-517D-DCF9-FD1A-95E57B62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42263E-C1E8-FD2F-A686-9D67949F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9DD303-3A9A-453E-F28D-2A79A909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AC3CEA-8650-7440-C12F-6C9E2F8C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74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B6BEF-ABB2-FC08-1BC8-9DA44D4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53BBD6-D2F2-DE63-6C4D-0AF4C6257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578B48-B919-680F-1D2C-D6043FE6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A9588A-36FE-F6D6-2220-8B7CC90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AA3BE5-9B82-B818-2926-C8911F1F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9213ED-C1E8-5247-AD25-8466B67B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4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A25A0-C313-3201-EBD7-32150F08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F146DC-0293-A334-B325-5E194252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E91FD7-D185-91EE-5D10-FF191114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DDF009B-7C20-22DC-F49A-12B2AB075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CE6BD4-C483-D569-20F8-827A4088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C5B373B-45FA-78A6-C095-2221C46A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677DCCA-8D71-2565-AE68-11328598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F982AC-BFB0-ABD0-63AD-9F306C0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D82C8-B20B-AC7B-5AE7-C51381E5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A205976-6B9E-7F17-32D3-C99AE29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40B29-D01B-89DE-5FC7-BE372222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510436-28CD-3E21-8DE9-FD04E05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1CA028B-3AC2-6F8E-4E54-92D33D85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D0D9DC-DC88-3167-4B32-5582926E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9BDBD6B-050D-1A25-0CF8-30F34409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9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93C41-AE2C-4AA5-8847-F28FCA1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6B293B-D9CC-F14D-DB31-122FD8FC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978F6E-7128-8B67-05B7-38D535CB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978D68-ED8A-BF72-0400-91AE2E8A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05864E-045B-1B82-1968-163C7CCA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CF88DC-D2CD-A9CE-DCFC-190B081D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19BFF-4918-ED1C-4C22-2C6B5A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C2CED4-DF23-A509-07BB-91121C0C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7435860-887C-3625-5D12-CF894C9E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7BB015-BA87-F50E-4B4D-90217169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6477D6-4EDA-C014-95CD-B0AA91D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B773BFD-7C63-00D3-4C91-08CCE72C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7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452D133-2909-1FA0-2718-CE419D84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4E6A77-BCA9-247C-C039-105E24ED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9C0E43-DF1E-B050-32D2-C7E27EC43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F30DFA-4ED3-F562-CDA3-B6C14C3A5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3FF1F1-9F44-C1D4-5302-784A90E0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60A02-4B51-45EE-AC48-DBCCE525414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VIJAČNA VAROVALA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0863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Vijaki in matice imajo slabo lastnost, da se pri zvezah, ki so izpostavljene izmeničnim in sunkovitim obremenitvam oz. tresenju, radi odvijejo in popustijo.</a:t>
            </a:r>
          </a:p>
          <a:p>
            <a:pPr marL="0" indent="0">
              <a:buNone/>
            </a:pPr>
            <a:r>
              <a:rPr lang="sl-SI" dirty="0"/>
              <a:t>Zato je potrebno vijake zavarovati, da se ne morejo odvijati sami od sebe. Možnosti za zavarovanje vijakov proti odvijanju je več vrst.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11826" b="14571"/>
          <a:stretch/>
        </p:blipFill>
        <p:spPr>
          <a:xfrm>
            <a:off x="469253" y="3726588"/>
            <a:ext cx="10823587" cy="25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9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69363"/>
          </a:xfrm>
        </p:spPr>
        <p:txBody>
          <a:bodyPr>
            <a:normAutofit fontScale="90000"/>
          </a:bodyPr>
          <a:lstStyle/>
          <a:p>
            <a:r>
              <a:rPr lang="sl-SI" dirty="0"/>
              <a:t>Vrste vijačnih varoval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MEHANIČNA VAROVALA </a:t>
            </a:r>
            <a:r>
              <a:rPr lang="sl-SI" dirty="0"/>
              <a:t>pri katerih z dodatnim elementom preprečimo odvijanje. V praksi največkrat uporabimo kronsko matico z </a:t>
            </a:r>
            <a:r>
              <a:rPr lang="sl-SI" dirty="0" err="1"/>
              <a:t>razcepko</a:t>
            </a:r>
            <a:r>
              <a:rPr lang="sl-SI" dirty="0"/>
              <a:t> ali varovalne podložke.</a:t>
            </a:r>
          </a:p>
          <a:p>
            <a:r>
              <a:rPr lang="sl-SI" b="1" dirty="0">
                <a:solidFill>
                  <a:schemeClr val="accent2"/>
                </a:solidFill>
              </a:rPr>
              <a:t>RAZCEPKA</a:t>
            </a:r>
            <a:r>
              <a:rPr lang="sl-SI" b="1" dirty="0"/>
              <a:t>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dirty="0">
                <a:sym typeface="Wingdings" panose="05000000000000000000" pitchFamily="2" charset="2"/>
              </a:rPr>
              <a:t>n</a:t>
            </a:r>
            <a:r>
              <a:rPr lang="sl-SI" dirty="0"/>
              <a:t>ajzanesljivejša vijačna zveza je kronska matica, zavarovana z </a:t>
            </a:r>
            <a:r>
              <a:rPr lang="sl-SI" dirty="0" err="1"/>
              <a:t>razcepko</a:t>
            </a:r>
            <a:r>
              <a:rPr lang="sl-SI" dirty="0"/>
              <a:t>. Slaba stran pa je to, da pri ponovnem </a:t>
            </a:r>
            <a:r>
              <a:rPr lang="sl-SI" dirty="0" err="1"/>
              <a:t>uvijanju</a:t>
            </a:r>
            <a:r>
              <a:rPr lang="sl-SI" dirty="0"/>
              <a:t> težko ujamemo izvrtino v vijaku točno z zarezo na matici.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TORNA VAROVALA </a:t>
            </a:r>
            <a:r>
              <a:rPr lang="sl-SI" dirty="0"/>
              <a:t>s katerimi povečamo površinski tlak med navojem vijaka in matice in s tem trenje, ki preprečuje odvijanje matice. V praksi največkrat uporabimo dve matici, vzmetne podložke in obročke ter zaščitne (varovalne) matice.</a:t>
            </a:r>
          </a:p>
          <a:p>
            <a:r>
              <a:rPr lang="sl-SI" b="1" dirty="0">
                <a:solidFill>
                  <a:schemeClr val="accent2"/>
                </a:solidFill>
              </a:rPr>
              <a:t>ZAVAROVANJE S PROTIMATICO </a:t>
            </a:r>
            <a:r>
              <a:rPr lang="sl-SI" dirty="0"/>
              <a:t>izvršimo z dvema maticama. Višja matic mora biti zgoraj, ker le-ta prenaša obremenitve. Uporabljamo jo pri strojnih delih, ki so podvrženi močnim sunkom in tresenju.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69363"/>
          </a:xfrm>
        </p:spPr>
        <p:txBody>
          <a:bodyPr>
            <a:normAutofit fontScale="90000"/>
          </a:bodyPr>
          <a:lstStyle/>
          <a:p>
            <a:r>
              <a:rPr lang="sl-SI" dirty="0"/>
              <a:t>Vrste vijačnih varoval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accent2"/>
                </a:solidFill>
              </a:rPr>
              <a:t>VZMETNI OBROČEK</a:t>
            </a:r>
          </a:p>
          <a:p>
            <a:r>
              <a:rPr lang="sl-SI" dirty="0"/>
              <a:t>Zaradi vzmetnega delovanja obročka dobi matica dodatni bočni pritisk na navoj in se s tem poveča sila trenja med matico in vijakom. Vzmetni obroček izvedbe A ima na svojih krajih še zobec, ki se zaje v matico in podlogo. Pri večkratnem razstavljanju se matica in podloga poškodujeta, zato ta način varovanja ni primeren za obdelane površine. Uporabljamo ga za vijačne zveze, ki se ne razstavljajo pogosto.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963561"/>
            <a:ext cx="4721290" cy="25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69363"/>
          </a:xfrm>
        </p:spPr>
        <p:txBody>
          <a:bodyPr>
            <a:normAutofit fontScale="90000"/>
          </a:bodyPr>
          <a:lstStyle/>
          <a:p>
            <a:r>
              <a:rPr lang="sl-SI" dirty="0"/>
              <a:t>Varovalne ploščice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Za varovalni element pogosto uporabljamo varovalne ploščice, ki so izdelane iz tanke pločevine in so enostavne ter poceni. Z varovalno ploščico z nosom zavarujemo zvezo tako, da nos vstavimo v izvrtino na strojnem delu in zavijemo ploščico ob že pritegnjeni matici.</a:t>
            </a:r>
          </a:p>
          <a:p>
            <a:pPr marL="0" indent="0">
              <a:buNone/>
            </a:pPr>
            <a:r>
              <a:rPr lang="sl-SI" dirty="0"/>
              <a:t>Zvezo z varovalno ploščico s podaljškom pa zavarujemo tako, da podaljšek upognemo okrog enega roba strojnega dela, ploščico pa zavijemo ob že pritegnjeni matici.</a:t>
            </a:r>
          </a:p>
          <a:p>
            <a:pPr marL="0" indent="0">
              <a:buNone/>
            </a:pPr>
            <a:r>
              <a:rPr lang="sl-SI" dirty="0"/>
              <a:t>Navadno moramo varovalno ploščico zamenjati že po nekajkratnem odvijanju matice.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750EE7-A459-46F4-8E2C-F47649CAF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03" y="4072456"/>
            <a:ext cx="6757821" cy="26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709128"/>
            <a:ext cx="10167931" cy="5471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Primer za uporabo varovalne ploščice s podaljškom prikazuje naslednja skica.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67" y="1454506"/>
            <a:ext cx="8675357" cy="37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Širokozaslonsko</PresentationFormat>
  <Paragraphs>26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Schoolbook</vt:lpstr>
      <vt:lpstr>Wingdings 2</vt:lpstr>
      <vt:lpstr>Officeova tema</vt:lpstr>
      <vt:lpstr>View</vt:lpstr>
      <vt:lpstr>VIJAČNA VAROVALA </vt:lpstr>
      <vt:lpstr>Vrste vijačnih varoval</vt:lpstr>
      <vt:lpstr>Vrste vijačnih varoval</vt:lpstr>
      <vt:lpstr>Varovalne ploščice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STROJNI ELEMENTI</dc:title>
  <dc:creator>Gaja Vouk</dc:creator>
  <cp:lastModifiedBy>Gaja Vouk</cp:lastModifiedBy>
  <cp:revision>6</cp:revision>
  <dcterms:created xsi:type="dcterms:W3CDTF">2023-10-10T13:58:56Z</dcterms:created>
  <dcterms:modified xsi:type="dcterms:W3CDTF">2023-12-07T18:53:23Z</dcterms:modified>
</cp:coreProperties>
</file>