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1" r:id="rId2"/>
    <p:sldId id="262" r:id="rId3"/>
    <p:sldId id="263" r:id="rId4"/>
    <p:sldId id="264" r:id="rId5"/>
    <p:sldId id="256" r:id="rId6"/>
    <p:sldId id="257" r:id="rId7"/>
    <p:sldId id="258" r:id="rId8"/>
    <p:sldId id="259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891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40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8195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5602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4218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538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158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257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02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766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695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6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201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393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896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574D-9FD2-4341-A10E-2F4DB7A84304}" type="datetimeFigureOut">
              <a:rPr lang="en-US" smtClean="0"/>
              <a:t>4/18/2021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49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5574D-9FD2-4341-A10E-2F4DB7A8430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7C37947-3817-4057-B926-332DBEEEC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3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Življenje </a:t>
            </a:r>
            <a:r>
              <a:rPr lang="en-US" dirty="0" err="1" smtClean="0">
                <a:solidFill>
                  <a:srgbClr val="FF0000"/>
                </a:solidFill>
              </a:rPr>
              <a:t>Slovencev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izven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meja</a:t>
            </a:r>
            <a:r>
              <a:rPr lang="en-US" dirty="0" smtClean="0">
                <a:solidFill>
                  <a:srgbClr val="FF0000"/>
                </a:solidFill>
              </a:rPr>
              <a:t> SHS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569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1) V </a:t>
            </a:r>
            <a:r>
              <a:rPr lang="en-US" sz="4400" b="1" dirty="0" err="1" smtClean="0">
                <a:solidFill>
                  <a:srgbClr val="FF0000"/>
                </a:solidFill>
              </a:rPr>
              <a:t>Avstriji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7334" y="1633050"/>
            <a:ext cx="8596668" cy="3880773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Koroški</a:t>
            </a:r>
            <a:r>
              <a:rPr lang="en-US" sz="3200" dirty="0" smtClean="0"/>
              <a:t> </a:t>
            </a:r>
            <a:r>
              <a:rPr lang="en-US" sz="3200" dirty="0" err="1" smtClean="0"/>
              <a:t>Slovenci</a:t>
            </a:r>
            <a:r>
              <a:rPr lang="en-US" sz="3200" dirty="0" smtClean="0"/>
              <a:t> </a:t>
            </a:r>
            <a:r>
              <a:rPr lang="en-US" sz="3200" dirty="0" err="1" smtClean="0"/>
              <a:t>niso</a:t>
            </a:r>
            <a:r>
              <a:rPr lang="en-US" sz="3200" dirty="0" smtClean="0"/>
              <a:t> </a:t>
            </a:r>
            <a:r>
              <a:rPr lang="en-US" sz="3200" dirty="0" err="1" smtClean="0"/>
              <a:t>mogli</a:t>
            </a:r>
            <a:r>
              <a:rPr lang="en-US" sz="3200" dirty="0" smtClean="0"/>
              <a:t> </a:t>
            </a:r>
            <a:r>
              <a:rPr lang="en-US" sz="3200" dirty="0" err="1" smtClean="0"/>
              <a:t>razvijati</a:t>
            </a:r>
            <a:r>
              <a:rPr lang="en-US" sz="3200" dirty="0" smtClean="0"/>
              <a:t> </a:t>
            </a:r>
            <a:r>
              <a:rPr lang="en-US" sz="3200" dirty="0" err="1" smtClean="0"/>
              <a:t>svoje</a:t>
            </a:r>
            <a:r>
              <a:rPr lang="en-US" sz="3200" dirty="0" smtClean="0"/>
              <a:t> </a:t>
            </a:r>
            <a:r>
              <a:rPr lang="en-US" sz="3200" dirty="0" err="1" smtClean="0"/>
              <a:t>kulture</a:t>
            </a:r>
            <a:r>
              <a:rPr lang="en-US" sz="3200" dirty="0" smtClean="0"/>
              <a:t>.</a:t>
            </a:r>
          </a:p>
          <a:p>
            <a:r>
              <a:rPr lang="en-US" sz="3200" dirty="0" err="1" smtClean="0"/>
              <a:t>Narodno</a:t>
            </a:r>
            <a:r>
              <a:rPr lang="en-US" sz="3200" dirty="0" smtClean="0"/>
              <a:t> </a:t>
            </a:r>
            <a:r>
              <a:rPr lang="en-US" sz="3200" dirty="0" err="1" smtClean="0"/>
              <a:t>zavedni</a:t>
            </a:r>
            <a:r>
              <a:rPr lang="en-US" sz="3200" dirty="0" smtClean="0"/>
              <a:t> </a:t>
            </a:r>
            <a:r>
              <a:rPr lang="en-US" sz="3200" dirty="0" err="1" smtClean="0"/>
              <a:t>duhovniki</a:t>
            </a:r>
            <a:r>
              <a:rPr lang="en-US" sz="3200" dirty="0" smtClean="0"/>
              <a:t> in </a:t>
            </a:r>
            <a:r>
              <a:rPr lang="en-US" sz="3200" dirty="0" err="1" smtClean="0"/>
              <a:t>kulturni</a:t>
            </a:r>
            <a:r>
              <a:rPr lang="en-US" sz="3200" dirty="0" smtClean="0"/>
              <a:t> </a:t>
            </a:r>
            <a:r>
              <a:rPr lang="en-US" sz="3200" dirty="0" err="1" smtClean="0"/>
              <a:t>delavci</a:t>
            </a:r>
            <a:r>
              <a:rPr lang="en-US" sz="3200" dirty="0" smtClean="0"/>
              <a:t> so </a:t>
            </a:r>
            <a:r>
              <a:rPr lang="en-US" sz="3200" dirty="0" err="1" smtClean="0"/>
              <a:t>bili</a:t>
            </a:r>
            <a:r>
              <a:rPr lang="en-US" sz="3200" dirty="0" smtClean="0"/>
              <a:t> </a:t>
            </a:r>
            <a:r>
              <a:rPr lang="en-US" sz="3200" dirty="0" err="1" smtClean="0"/>
              <a:t>preganjani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S </a:t>
            </a:r>
            <a:r>
              <a:rPr lang="en-US" sz="3200" dirty="0" err="1" smtClean="0"/>
              <a:t>pojavom</a:t>
            </a:r>
            <a:r>
              <a:rPr lang="en-US" sz="3200" dirty="0" smtClean="0"/>
              <a:t> NACIZMA se je </a:t>
            </a:r>
            <a:r>
              <a:rPr lang="en-US" sz="3200" dirty="0" err="1" smtClean="0"/>
              <a:t>ponemčevanje</a:t>
            </a:r>
            <a:r>
              <a:rPr lang="en-US" sz="3200" dirty="0" smtClean="0"/>
              <a:t> </a:t>
            </a:r>
            <a:r>
              <a:rPr lang="en-US" sz="3200" dirty="0" err="1" smtClean="0"/>
              <a:t>stopnjevalo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25950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2) V </a:t>
            </a:r>
            <a:r>
              <a:rPr lang="en-US" sz="4400" b="1" dirty="0" err="1" smtClean="0">
                <a:solidFill>
                  <a:srgbClr val="FF0000"/>
                </a:solidFill>
              </a:rPr>
              <a:t>Italiji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7334" y="1562712"/>
            <a:ext cx="8596668" cy="4380888"/>
          </a:xfrm>
        </p:spPr>
        <p:txBody>
          <a:bodyPr>
            <a:noAutofit/>
          </a:bodyPr>
          <a:lstStyle/>
          <a:p>
            <a:r>
              <a:rPr lang="en-US" sz="3600" dirty="0" err="1" smtClean="0"/>
              <a:t>Tu</a:t>
            </a:r>
            <a:r>
              <a:rPr lang="en-US" sz="3600" dirty="0" smtClean="0"/>
              <a:t> je </a:t>
            </a:r>
            <a:r>
              <a:rPr lang="en-US" sz="3600" dirty="0" err="1" smtClean="0"/>
              <a:t>bilo</a:t>
            </a:r>
            <a:r>
              <a:rPr lang="en-US" sz="3600" dirty="0" smtClean="0"/>
              <a:t> </a:t>
            </a:r>
            <a:r>
              <a:rPr lang="en-US" sz="3600" dirty="0" err="1" smtClean="0"/>
              <a:t>najhuje</a:t>
            </a:r>
            <a:r>
              <a:rPr lang="en-US" sz="3600" dirty="0" smtClean="0"/>
              <a:t>.</a:t>
            </a:r>
          </a:p>
          <a:p>
            <a:r>
              <a:rPr lang="en-US" sz="3600" dirty="0" err="1" smtClean="0"/>
              <a:t>Slovenci</a:t>
            </a:r>
            <a:r>
              <a:rPr lang="en-US" sz="3600" dirty="0" smtClean="0"/>
              <a:t> so </a:t>
            </a:r>
            <a:r>
              <a:rPr lang="en-US" sz="3600" dirty="0" err="1" smtClean="0"/>
              <a:t>bili</a:t>
            </a:r>
            <a:r>
              <a:rPr lang="en-US" sz="3600" dirty="0" smtClean="0"/>
              <a:t> </a:t>
            </a:r>
            <a:r>
              <a:rPr lang="en-US" sz="3600" dirty="0" err="1" smtClean="0"/>
              <a:t>izpostavljeni</a:t>
            </a:r>
            <a:r>
              <a:rPr lang="en-US" sz="3600" dirty="0" smtClean="0"/>
              <a:t> </a:t>
            </a:r>
            <a:r>
              <a:rPr lang="en-US" sz="3600" dirty="0" err="1" smtClean="0"/>
              <a:t>krutemu</a:t>
            </a:r>
            <a:r>
              <a:rPr lang="en-US" sz="3600" dirty="0" smtClean="0"/>
              <a:t> </a:t>
            </a:r>
            <a:r>
              <a:rPr lang="en-US" sz="3600" dirty="0" err="1" smtClean="0"/>
              <a:t>nasilju</a:t>
            </a:r>
            <a:r>
              <a:rPr lang="en-US" sz="3600" dirty="0" smtClean="0"/>
              <a:t> </a:t>
            </a:r>
            <a:r>
              <a:rPr lang="en-US" sz="3600" dirty="0" err="1" smtClean="0"/>
              <a:t>fašizma</a:t>
            </a:r>
            <a:r>
              <a:rPr lang="en-US" sz="3600" dirty="0" smtClean="0"/>
              <a:t>.</a:t>
            </a:r>
          </a:p>
          <a:p>
            <a:r>
              <a:rPr lang="en-US" sz="3600" dirty="0" err="1" smtClean="0"/>
              <a:t>Prepovedana</a:t>
            </a:r>
            <a:r>
              <a:rPr lang="en-US" sz="3600" dirty="0" smtClean="0"/>
              <a:t> je </a:t>
            </a:r>
            <a:r>
              <a:rPr lang="en-US" sz="3600" dirty="0" err="1" smtClean="0"/>
              <a:t>bila</a:t>
            </a:r>
            <a:r>
              <a:rPr lang="en-US" sz="3600" dirty="0" smtClean="0"/>
              <a:t> </a:t>
            </a:r>
            <a:r>
              <a:rPr lang="en-US" sz="3600" dirty="0" err="1" smtClean="0"/>
              <a:t>raba</a:t>
            </a:r>
            <a:r>
              <a:rPr lang="en-US" sz="3600" dirty="0" smtClean="0"/>
              <a:t> </a:t>
            </a:r>
            <a:r>
              <a:rPr lang="en-US" sz="3600" dirty="0" err="1" smtClean="0"/>
              <a:t>slovenščine</a:t>
            </a:r>
            <a:r>
              <a:rPr lang="en-US" sz="3600" dirty="0" smtClean="0"/>
              <a:t> v </a:t>
            </a:r>
            <a:r>
              <a:rPr lang="en-US" sz="3600" dirty="0" err="1" smtClean="0"/>
              <a:t>javnosti</a:t>
            </a:r>
            <a:r>
              <a:rPr lang="en-US" sz="3600" dirty="0" smtClean="0"/>
              <a:t>.</a:t>
            </a:r>
          </a:p>
          <a:p>
            <a:r>
              <a:rPr lang="en-US" sz="3600" dirty="0" err="1" smtClean="0"/>
              <a:t>Preganjali</a:t>
            </a:r>
            <a:r>
              <a:rPr lang="en-US" sz="3600" dirty="0" smtClean="0"/>
              <a:t> so </a:t>
            </a:r>
            <a:r>
              <a:rPr lang="en-US" sz="3600" dirty="0" err="1" smtClean="0"/>
              <a:t>narodno</a:t>
            </a:r>
            <a:r>
              <a:rPr lang="en-US" sz="3600" dirty="0" smtClean="0"/>
              <a:t> </a:t>
            </a:r>
            <a:r>
              <a:rPr lang="en-US" sz="3600" dirty="0" err="1" smtClean="0"/>
              <a:t>zavedne</a:t>
            </a:r>
            <a:r>
              <a:rPr lang="en-US" sz="3600" dirty="0" smtClean="0"/>
              <a:t> </a:t>
            </a:r>
            <a:r>
              <a:rPr lang="en-US" sz="3600" dirty="0" err="1" smtClean="0"/>
              <a:t>Slovence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1210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3) Na </a:t>
            </a:r>
            <a:r>
              <a:rPr lang="en-US" sz="4400" b="1" dirty="0" err="1" smtClean="0">
                <a:solidFill>
                  <a:srgbClr val="FF0000"/>
                </a:solidFill>
              </a:rPr>
              <a:t>Madžarskem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Bili so, </a:t>
            </a:r>
            <a:r>
              <a:rPr lang="en-US" sz="4000" dirty="0" err="1" smtClean="0"/>
              <a:t>kot</a:t>
            </a:r>
            <a:r>
              <a:rPr lang="en-US" sz="4000" dirty="0" smtClean="0"/>
              <a:t> v </a:t>
            </a:r>
            <a:r>
              <a:rPr lang="en-US" sz="4000" dirty="0" err="1" smtClean="0"/>
              <a:t>Avstriji</a:t>
            </a:r>
            <a:r>
              <a:rPr lang="en-US" sz="4000" dirty="0" smtClean="0"/>
              <a:t>, </a:t>
            </a:r>
            <a:r>
              <a:rPr lang="en-US" sz="4000" dirty="0" err="1" smtClean="0"/>
              <a:t>deležni</a:t>
            </a:r>
            <a:r>
              <a:rPr lang="en-US" sz="4000" dirty="0" smtClean="0"/>
              <a:t> </a:t>
            </a:r>
            <a:r>
              <a:rPr lang="en-US" sz="4000" dirty="0" err="1" smtClean="0"/>
              <a:t>madžarizacije</a:t>
            </a:r>
            <a:r>
              <a:rPr lang="en-US" sz="4000" dirty="0" smtClean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33261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5360" y="159507"/>
            <a:ext cx="5183187" cy="389132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Pravokotnik 4"/>
          <p:cNvSpPr/>
          <p:nvPr/>
        </p:nvSpPr>
        <p:spPr>
          <a:xfrm>
            <a:off x="1743298" y="4330143"/>
            <a:ext cx="7826181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Kraljevina</a:t>
            </a:r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SHS</a:t>
            </a:r>
            <a:endParaRPr lang="sl-SI" sz="8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66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927" y="66066"/>
            <a:ext cx="8596668" cy="1320800"/>
          </a:xfrm>
        </p:spPr>
        <p:txBody>
          <a:bodyPr/>
          <a:lstStyle/>
          <a:p>
            <a:r>
              <a:rPr lang="en-US" b="1" dirty="0" smtClean="0"/>
              <a:t>1) </a:t>
            </a:r>
            <a:r>
              <a:rPr lang="en-US" b="1" dirty="0" err="1" smtClean="0"/>
              <a:t>Oblikovanje</a:t>
            </a:r>
            <a:r>
              <a:rPr lang="en-US" b="1" dirty="0" smtClean="0"/>
              <a:t> </a:t>
            </a:r>
            <a:r>
              <a:rPr lang="en-US" b="1" dirty="0" err="1" smtClean="0"/>
              <a:t>ustave</a:t>
            </a:r>
            <a:endParaRPr lang="en-US" b="1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4269" y="3265706"/>
            <a:ext cx="5698881" cy="35239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97042" y="824158"/>
            <a:ext cx="8596668" cy="3880773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Glavno</a:t>
            </a:r>
            <a:r>
              <a:rPr lang="en-US" sz="3200" dirty="0" smtClean="0"/>
              <a:t> mesto je postal </a:t>
            </a:r>
            <a:r>
              <a:rPr lang="en-US" sz="3200" b="1" dirty="0" smtClean="0">
                <a:solidFill>
                  <a:srgbClr val="FF0000"/>
                </a:solidFill>
              </a:rPr>
              <a:t>BEOGRAD</a:t>
            </a:r>
            <a:r>
              <a:rPr lang="en-US" sz="3200" dirty="0" smtClean="0"/>
              <a:t>, </a:t>
            </a:r>
            <a:r>
              <a:rPr lang="en-US" sz="3200" dirty="0" err="1" smtClean="0"/>
              <a:t>kjer</a:t>
            </a:r>
            <a:r>
              <a:rPr lang="en-US" sz="3200" dirty="0" smtClean="0"/>
              <a:t> </a:t>
            </a:r>
            <a:r>
              <a:rPr lang="en-US" sz="3200" dirty="0" err="1" smtClean="0"/>
              <a:t>sta</a:t>
            </a:r>
            <a:r>
              <a:rPr lang="en-US" sz="3200" dirty="0" smtClean="0"/>
              <a:t> </a:t>
            </a:r>
            <a:r>
              <a:rPr lang="en-US" sz="3200" dirty="0" err="1" smtClean="0"/>
              <a:t>bila</a:t>
            </a:r>
            <a:r>
              <a:rPr lang="en-US" sz="3200" dirty="0" smtClean="0"/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VLADA in PARLAMENT</a:t>
            </a:r>
            <a:r>
              <a:rPr lang="en-US" sz="3200" dirty="0" smtClean="0"/>
              <a:t>.</a:t>
            </a:r>
          </a:p>
          <a:p>
            <a:r>
              <a:rPr lang="en-US" sz="3200" dirty="0" err="1" smtClean="0"/>
              <a:t>Parlament</a:t>
            </a:r>
            <a:r>
              <a:rPr lang="en-US" sz="3200" dirty="0" smtClean="0"/>
              <a:t> je moral </a:t>
            </a:r>
            <a:r>
              <a:rPr lang="en-US" sz="3200" dirty="0" err="1" smtClean="0"/>
              <a:t>sprejeti</a:t>
            </a:r>
            <a:r>
              <a:rPr lang="en-US" sz="3200" dirty="0" smtClean="0"/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ustavo</a:t>
            </a:r>
            <a:r>
              <a:rPr lang="en-US" sz="3200" dirty="0" smtClean="0"/>
              <a:t>. </a:t>
            </a:r>
            <a:r>
              <a:rPr lang="en-US" sz="3200" dirty="0" err="1" smtClean="0"/>
              <a:t>Pojavilo</a:t>
            </a:r>
            <a:r>
              <a:rPr lang="en-US" sz="3200" dirty="0" smtClean="0"/>
              <a:t> se je </a:t>
            </a:r>
            <a:r>
              <a:rPr lang="en-US" sz="3200" dirty="0" err="1" smtClean="0"/>
              <a:t>vprašanje</a:t>
            </a:r>
            <a:r>
              <a:rPr lang="en-US" sz="3200" dirty="0" smtClean="0"/>
              <a:t>: </a:t>
            </a:r>
          </a:p>
          <a:p>
            <a:pPr lvl="1"/>
            <a:r>
              <a:rPr lang="en-US" sz="3000" dirty="0" err="1" smtClean="0"/>
              <a:t>ali</a:t>
            </a:r>
            <a:r>
              <a:rPr lang="en-US" sz="3000" dirty="0" smtClean="0"/>
              <a:t> </a:t>
            </a:r>
            <a:r>
              <a:rPr lang="en-US" sz="3000" dirty="0" err="1" smtClean="0"/>
              <a:t>naj</a:t>
            </a:r>
            <a:r>
              <a:rPr lang="en-US" sz="3000" dirty="0" smtClean="0"/>
              <a:t> </a:t>
            </a:r>
            <a:r>
              <a:rPr lang="en-US" sz="3000" dirty="0" err="1" smtClean="0"/>
              <a:t>bo</a:t>
            </a:r>
            <a:r>
              <a:rPr lang="en-US" sz="3000" dirty="0" smtClean="0"/>
              <a:t> oblast </a:t>
            </a:r>
            <a:r>
              <a:rPr lang="en-US" sz="3000" b="1" dirty="0" smtClean="0">
                <a:solidFill>
                  <a:srgbClr val="FF0000"/>
                </a:solidFill>
              </a:rPr>
              <a:t>CENTRALIZIRANA</a:t>
            </a:r>
            <a:r>
              <a:rPr lang="en-US" sz="3000" dirty="0" smtClean="0"/>
              <a:t> </a:t>
            </a:r>
            <a:r>
              <a:rPr lang="en-US" sz="3000" dirty="0" err="1" smtClean="0"/>
              <a:t>ali</a:t>
            </a:r>
            <a:r>
              <a:rPr lang="en-US" sz="3000" dirty="0" smtClean="0"/>
              <a:t> </a:t>
            </a:r>
            <a:r>
              <a:rPr lang="en-US" sz="3000" dirty="0" err="1" smtClean="0"/>
              <a:t>naj</a:t>
            </a:r>
            <a:r>
              <a:rPr lang="en-US" sz="3000" dirty="0" smtClean="0"/>
              <a:t> </a:t>
            </a:r>
            <a:r>
              <a:rPr lang="en-US" sz="3000" dirty="0" err="1" smtClean="0"/>
              <a:t>bodo</a:t>
            </a:r>
            <a:r>
              <a:rPr lang="en-US" sz="3000" dirty="0" smtClean="0"/>
              <a:t> </a:t>
            </a:r>
            <a:r>
              <a:rPr lang="en-US" sz="3000" dirty="0" err="1" smtClean="0"/>
              <a:t>njeni</a:t>
            </a:r>
            <a:r>
              <a:rPr lang="en-US" sz="3000" dirty="0" smtClean="0"/>
              <a:t> deli </a:t>
            </a:r>
            <a:r>
              <a:rPr lang="en-US" sz="3000" b="1" dirty="0" smtClean="0">
                <a:solidFill>
                  <a:srgbClr val="FF0000"/>
                </a:solidFill>
              </a:rPr>
              <a:t>AVTONOMNI</a:t>
            </a:r>
            <a:r>
              <a:rPr lang="en-US" sz="30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52939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4965" y="134815"/>
            <a:ext cx="8596668" cy="1320800"/>
          </a:xfrm>
        </p:spPr>
        <p:txBody>
          <a:bodyPr/>
          <a:lstStyle/>
          <a:p>
            <a:r>
              <a:rPr lang="en-US" b="1" dirty="0" smtClean="0"/>
              <a:t>2) </a:t>
            </a:r>
            <a:r>
              <a:rPr lang="en-US" b="1" dirty="0" err="1" smtClean="0"/>
              <a:t>Vidovdanska</a:t>
            </a:r>
            <a:r>
              <a:rPr lang="en-US" b="1" dirty="0" smtClean="0"/>
              <a:t> </a:t>
            </a:r>
            <a:r>
              <a:rPr lang="en-US" b="1" dirty="0" err="1" smtClean="0"/>
              <a:t>ustava</a:t>
            </a:r>
            <a:r>
              <a:rPr lang="en-US" b="1" dirty="0" smtClean="0"/>
              <a:t> (1921)</a:t>
            </a:r>
            <a:endParaRPr lang="en-US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60811" y="1160585"/>
            <a:ext cx="8596668" cy="5266592"/>
          </a:xfrm>
        </p:spPr>
        <p:txBody>
          <a:bodyPr>
            <a:normAutofit fontScale="92500" lnSpcReduction="10000"/>
          </a:bodyPr>
          <a:lstStyle/>
          <a:p>
            <a:r>
              <a:rPr lang="en-US" sz="3200" b="1" dirty="0" err="1" smtClean="0">
                <a:solidFill>
                  <a:schemeClr val="accent1"/>
                </a:solidFill>
              </a:rPr>
              <a:t>Ime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</a:rPr>
              <a:t>države</a:t>
            </a:r>
            <a:r>
              <a:rPr lang="en-US" sz="3200" b="1" dirty="0" smtClean="0">
                <a:solidFill>
                  <a:schemeClr val="accent1"/>
                </a:solidFill>
              </a:rPr>
              <a:t>: </a:t>
            </a:r>
            <a:r>
              <a:rPr lang="en-US" sz="3200" dirty="0" err="1" smtClean="0"/>
              <a:t>Kraljevina</a:t>
            </a:r>
            <a:r>
              <a:rPr lang="en-US" sz="3200" dirty="0" smtClean="0"/>
              <a:t> </a:t>
            </a:r>
            <a:r>
              <a:rPr lang="en-US" sz="3200" dirty="0" err="1" smtClean="0"/>
              <a:t>Srbov</a:t>
            </a:r>
            <a:r>
              <a:rPr lang="en-US" sz="3200" dirty="0" smtClean="0"/>
              <a:t>, </a:t>
            </a:r>
            <a:r>
              <a:rPr lang="en-US" sz="3200" dirty="0" err="1" smtClean="0"/>
              <a:t>Hrvatov</a:t>
            </a:r>
            <a:r>
              <a:rPr lang="en-US" sz="3200" dirty="0" smtClean="0"/>
              <a:t> in </a:t>
            </a:r>
            <a:r>
              <a:rPr lang="en-US" sz="3200" dirty="0" err="1" smtClean="0"/>
              <a:t>Slovencev</a:t>
            </a:r>
            <a:endParaRPr lang="en-US" sz="3200" dirty="0" smtClean="0"/>
          </a:p>
          <a:p>
            <a:r>
              <a:rPr lang="en-US" sz="3200" b="1" dirty="0" err="1" smtClean="0">
                <a:solidFill>
                  <a:schemeClr val="accent1"/>
                </a:solidFill>
              </a:rPr>
              <a:t>Ureditev</a:t>
            </a:r>
            <a:r>
              <a:rPr lang="en-US" sz="3200" b="1" dirty="0" smtClean="0">
                <a:solidFill>
                  <a:schemeClr val="accent1"/>
                </a:solidFill>
              </a:rPr>
              <a:t>: </a:t>
            </a:r>
            <a:r>
              <a:rPr lang="en-US" sz="3200" dirty="0" err="1" smtClean="0"/>
              <a:t>Ustavna</a:t>
            </a:r>
            <a:r>
              <a:rPr lang="en-US" sz="3200" dirty="0" smtClean="0"/>
              <a:t> </a:t>
            </a:r>
            <a:r>
              <a:rPr lang="en-US" sz="3200" dirty="0" err="1" smtClean="0"/>
              <a:t>parlamentarna</a:t>
            </a:r>
            <a:r>
              <a:rPr lang="en-US" sz="3200" dirty="0" smtClean="0"/>
              <a:t> in </a:t>
            </a:r>
            <a:r>
              <a:rPr lang="en-US" sz="3200" dirty="0" err="1" smtClean="0"/>
              <a:t>dedna</a:t>
            </a:r>
            <a:r>
              <a:rPr lang="en-US" sz="3200" dirty="0" smtClean="0"/>
              <a:t> </a:t>
            </a:r>
            <a:r>
              <a:rPr lang="en-US" sz="3200" dirty="0" err="1" smtClean="0"/>
              <a:t>monarhija</a:t>
            </a:r>
            <a:endParaRPr lang="en-US" sz="3200" dirty="0" smtClean="0"/>
          </a:p>
          <a:p>
            <a:r>
              <a:rPr lang="en-US" sz="3200" b="1" dirty="0" err="1" smtClean="0"/>
              <a:t>Sestava</a:t>
            </a:r>
            <a:r>
              <a:rPr lang="en-US" sz="3200" b="1" dirty="0" smtClean="0"/>
              <a:t>:</a:t>
            </a:r>
            <a:r>
              <a:rPr lang="en-US" sz="3200" dirty="0" smtClean="0"/>
              <a:t> tri </a:t>
            </a:r>
            <a:r>
              <a:rPr lang="en-US" sz="3200" dirty="0" err="1" smtClean="0"/>
              <a:t>enakopravna</a:t>
            </a:r>
            <a:r>
              <a:rPr lang="en-US" sz="3200" dirty="0" smtClean="0"/>
              <a:t> ‘</a:t>
            </a:r>
            <a:r>
              <a:rPr lang="en-US" sz="3200" dirty="0" err="1" smtClean="0"/>
              <a:t>plemena</a:t>
            </a:r>
            <a:r>
              <a:rPr lang="en-US" sz="3200" dirty="0" smtClean="0"/>
              <a:t>’ (S., H., S.)</a:t>
            </a:r>
          </a:p>
          <a:p>
            <a:r>
              <a:rPr lang="en-US" sz="3200" b="1" dirty="0" err="1" smtClean="0">
                <a:solidFill>
                  <a:schemeClr val="accent1"/>
                </a:solidFill>
              </a:rPr>
              <a:t>Uradni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</a:rPr>
              <a:t>jezik</a:t>
            </a:r>
            <a:r>
              <a:rPr lang="en-US" sz="3200" b="1" dirty="0" smtClean="0">
                <a:solidFill>
                  <a:schemeClr val="accent1"/>
                </a:solidFill>
              </a:rPr>
              <a:t>: </a:t>
            </a:r>
            <a:r>
              <a:rPr lang="en-US" sz="3200" dirty="0" smtClean="0"/>
              <a:t>‘</a:t>
            </a:r>
            <a:r>
              <a:rPr lang="en-US" sz="3200" dirty="0" err="1" smtClean="0"/>
              <a:t>srbsko-hrvaški-slovenski</a:t>
            </a:r>
            <a:r>
              <a:rPr lang="en-US" sz="3200" dirty="0" smtClean="0"/>
              <a:t> </a:t>
            </a:r>
            <a:r>
              <a:rPr lang="en-US" sz="3200" dirty="0" err="1" smtClean="0"/>
              <a:t>jezik</a:t>
            </a:r>
            <a:r>
              <a:rPr lang="en-US" sz="3200" dirty="0" smtClean="0"/>
              <a:t>’</a:t>
            </a:r>
          </a:p>
          <a:p>
            <a:r>
              <a:rPr lang="en-US" sz="3200" b="1" dirty="0" err="1" smtClean="0">
                <a:solidFill>
                  <a:schemeClr val="accent1"/>
                </a:solidFill>
              </a:rPr>
              <a:t>Vodstvo</a:t>
            </a:r>
            <a:r>
              <a:rPr lang="en-US" sz="3200" b="1" dirty="0" smtClean="0">
                <a:solidFill>
                  <a:schemeClr val="accent1"/>
                </a:solidFill>
              </a:rPr>
              <a:t>: </a:t>
            </a:r>
            <a:r>
              <a:rPr lang="en-US" sz="3200" dirty="0" err="1" smtClean="0"/>
              <a:t>dinastija</a:t>
            </a:r>
            <a:r>
              <a:rPr lang="en-US" sz="3200" dirty="0" smtClean="0"/>
              <a:t> </a:t>
            </a:r>
            <a:r>
              <a:rPr lang="en-US" sz="3200" dirty="0" err="1" smtClean="0"/>
              <a:t>Karađorđevićev</a:t>
            </a:r>
            <a:endParaRPr lang="en-US" sz="3200" dirty="0" smtClean="0"/>
          </a:p>
          <a:p>
            <a:r>
              <a:rPr lang="en-US" sz="3200" b="1" dirty="0" err="1" smtClean="0">
                <a:solidFill>
                  <a:schemeClr val="accent1"/>
                </a:solidFill>
              </a:rPr>
              <a:t>Svoboščine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</a:rPr>
              <a:t>državljanov</a:t>
            </a:r>
            <a:r>
              <a:rPr lang="en-US" sz="3200" dirty="0" smtClean="0"/>
              <a:t>:</a:t>
            </a:r>
          </a:p>
          <a:p>
            <a:pPr lvl="1"/>
            <a:r>
              <a:rPr lang="en-US" sz="3000" dirty="0" err="1" smtClean="0"/>
              <a:t>svoboda</a:t>
            </a:r>
            <a:r>
              <a:rPr lang="en-US" sz="3000" dirty="0" smtClean="0"/>
              <a:t> </a:t>
            </a:r>
            <a:r>
              <a:rPr lang="en-US" sz="3000" dirty="0" err="1" smtClean="0"/>
              <a:t>govora</a:t>
            </a:r>
            <a:r>
              <a:rPr lang="en-US" sz="3000" dirty="0" smtClean="0"/>
              <a:t>, </a:t>
            </a:r>
            <a:r>
              <a:rPr lang="en-US" sz="3000" dirty="0" err="1" smtClean="0"/>
              <a:t>tiska</a:t>
            </a:r>
            <a:r>
              <a:rPr lang="en-US" sz="3000" dirty="0" smtClean="0"/>
              <a:t> in </a:t>
            </a:r>
            <a:r>
              <a:rPr lang="en-US" sz="3000" dirty="0" err="1" smtClean="0"/>
              <a:t>veroizpovedi</a:t>
            </a:r>
            <a:endParaRPr lang="en-US" sz="3000" dirty="0" smtClean="0"/>
          </a:p>
          <a:p>
            <a:pPr lvl="1"/>
            <a:r>
              <a:rPr lang="en-US" sz="3000" dirty="0" err="1" smtClean="0"/>
              <a:t>splošna</a:t>
            </a:r>
            <a:r>
              <a:rPr lang="en-US" sz="3000" dirty="0" smtClean="0"/>
              <a:t> </a:t>
            </a:r>
            <a:r>
              <a:rPr lang="en-US" sz="3000" dirty="0" err="1" smtClean="0"/>
              <a:t>volilna</a:t>
            </a:r>
            <a:r>
              <a:rPr lang="en-US" sz="3000" dirty="0" smtClean="0"/>
              <a:t> </a:t>
            </a:r>
            <a:r>
              <a:rPr lang="en-US" sz="3000" dirty="0" err="1" smtClean="0"/>
              <a:t>pravica</a:t>
            </a:r>
            <a:r>
              <a:rPr lang="en-US" sz="3000" dirty="0" smtClean="0"/>
              <a:t> (</a:t>
            </a:r>
            <a:r>
              <a:rPr lang="en-US" sz="3000" dirty="0" err="1" smtClean="0"/>
              <a:t>za</a:t>
            </a:r>
            <a:r>
              <a:rPr lang="en-US" sz="3000" dirty="0" smtClean="0"/>
              <a:t> </a:t>
            </a:r>
            <a:r>
              <a:rPr lang="en-US" sz="3000" dirty="0" err="1" smtClean="0"/>
              <a:t>moške</a:t>
            </a:r>
            <a:r>
              <a:rPr lang="en-US" sz="3000" dirty="0" smtClean="0"/>
              <a:t>) </a:t>
            </a:r>
            <a:r>
              <a:rPr lang="en-US" sz="3000" dirty="0" err="1" smtClean="0"/>
              <a:t>itd</a:t>
            </a:r>
            <a:r>
              <a:rPr lang="en-US" sz="3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3896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8588" y="117230"/>
            <a:ext cx="8596668" cy="1320800"/>
          </a:xfrm>
        </p:spPr>
        <p:txBody>
          <a:bodyPr/>
          <a:lstStyle/>
          <a:p>
            <a:r>
              <a:rPr lang="en-US" b="1" dirty="0" smtClean="0"/>
              <a:t>3) ŠESTOJANUARSKA DIKTATURA </a:t>
            </a:r>
            <a:br>
              <a:rPr lang="en-US" b="1" dirty="0" smtClean="0"/>
            </a:br>
            <a:r>
              <a:rPr lang="en-US" b="1" dirty="0" smtClean="0"/>
              <a:t>(6. 1. 1929)</a:t>
            </a:r>
            <a:endParaRPr lang="en-US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16849" y="1438030"/>
            <a:ext cx="10972474" cy="5340839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Razglasil</a:t>
            </a:r>
            <a:r>
              <a:rPr lang="en-US" sz="3200" dirty="0" smtClean="0"/>
              <a:t> jo je </a:t>
            </a:r>
            <a:r>
              <a:rPr lang="en-US" sz="3200" dirty="0" err="1" smtClean="0"/>
              <a:t>kralj</a:t>
            </a:r>
            <a:r>
              <a:rPr lang="en-US" sz="3200" dirty="0" smtClean="0"/>
              <a:t> </a:t>
            </a:r>
            <a:r>
              <a:rPr lang="en-US" sz="3200" dirty="0" err="1" smtClean="0"/>
              <a:t>Aleksander</a:t>
            </a:r>
            <a:r>
              <a:rPr lang="en-US" sz="3200" dirty="0" smtClean="0"/>
              <a:t>, </a:t>
            </a:r>
            <a:r>
              <a:rPr lang="en-US" sz="3200" dirty="0" err="1" smtClean="0"/>
              <a:t>ker</a:t>
            </a:r>
            <a:r>
              <a:rPr lang="en-US" sz="3200" dirty="0" smtClean="0"/>
              <a:t> je </a:t>
            </a:r>
            <a:r>
              <a:rPr lang="en-US" sz="3200" dirty="0" err="1" smtClean="0"/>
              <a:t>situacija</a:t>
            </a:r>
            <a:r>
              <a:rPr lang="en-US" sz="3200" dirty="0" smtClean="0"/>
              <a:t> v </a:t>
            </a:r>
            <a:r>
              <a:rPr lang="en-US" sz="3200" dirty="0" err="1" smtClean="0"/>
              <a:t>parlamentu</a:t>
            </a:r>
            <a:r>
              <a:rPr lang="en-US" sz="3200" dirty="0" smtClean="0"/>
              <a:t> in </a:t>
            </a:r>
            <a:r>
              <a:rPr lang="en-US" sz="3200" dirty="0" err="1" smtClean="0"/>
              <a:t>vlade</a:t>
            </a:r>
            <a:r>
              <a:rPr lang="en-US" sz="3200" dirty="0" smtClean="0"/>
              <a:t> </a:t>
            </a:r>
            <a:r>
              <a:rPr lang="en-US" sz="3200" dirty="0" err="1" smtClean="0"/>
              <a:t>bila</a:t>
            </a:r>
            <a:r>
              <a:rPr lang="en-US" sz="3200" dirty="0" smtClean="0"/>
              <a:t> </a:t>
            </a:r>
            <a:r>
              <a:rPr lang="en-US" sz="3200" dirty="0" err="1" smtClean="0"/>
              <a:t>zelo</a:t>
            </a:r>
            <a:r>
              <a:rPr lang="en-US" sz="3200" dirty="0" smtClean="0"/>
              <a:t> </a:t>
            </a:r>
            <a:r>
              <a:rPr lang="en-US" sz="3200" dirty="0" err="1" smtClean="0"/>
              <a:t>nestabilna</a:t>
            </a:r>
            <a:r>
              <a:rPr lang="en-US" sz="3200" dirty="0"/>
              <a:t> </a:t>
            </a:r>
            <a:r>
              <a:rPr lang="en-US" sz="3200" dirty="0" smtClean="0"/>
              <a:t>(</a:t>
            </a:r>
            <a:r>
              <a:rPr lang="en-US" sz="3200" dirty="0" err="1" smtClean="0"/>
              <a:t>napetosti</a:t>
            </a:r>
            <a:r>
              <a:rPr lang="en-US" sz="3200" dirty="0" smtClean="0"/>
              <a:t> med </a:t>
            </a:r>
            <a:r>
              <a:rPr lang="en-US" sz="3200" dirty="0" err="1" smtClean="0"/>
              <a:t>hrvaškimi</a:t>
            </a:r>
            <a:r>
              <a:rPr lang="en-US" sz="3200" dirty="0" smtClean="0"/>
              <a:t> in </a:t>
            </a:r>
            <a:r>
              <a:rPr lang="en-US" sz="3200" dirty="0" err="1" smtClean="0"/>
              <a:t>srbskimi</a:t>
            </a:r>
            <a:r>
              <a:rPr lang="en-US" sz="3200" dirty="0" smtClean="0"/>
              <a:t> </a:t>
            </a:r>
            <a:r>
              <a:rPr lang="en-US" sz="3200" dirty="0" err="1" smtClean="0"/>
              <a:t>politiki</a:t>
            </a:r>
            <a:r>
              <a:rPr lang="en-US" sz="3200" dirty="0" smtClean="0"/>
              <a:t>).</a:t>
            </a:r>
          </a:p>
          <a:p>
            <a:r>
              <a:rPr lang="en-US" sz="3200" b="1" dirty="0" err="1" smtClean="0">
                <a:solidFill>
                  <a:schemeClr val="accent1"/>
                </a:solidFill>
              </a:rPr>
              <a:t>Kralj</a:t>
            </a:r>
            <a:r>
              <a:rPr lang="en-US" sz="3200" b="1" dirty="0" smtClean="0">
                <a:solidFill>
                  <a:schemeClr val="accent1"/>
                </a:solidFill>
              </a:rPr>
              <a:t> je </a:t>
            </a:r>
            <a:r>
              <a:rPr lang="en-US" sz="3200" b="1" dirty="0" err="1" smtClean="0">
                <a:solidFill>
                  <a:schemeClr val="accent1"/>
                </a:solidFill>
              </a:rPr>
              <a:t>razpustil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</a:rPr>
              <a:t>parlament</a:t>
            </a:r>
            <a:r>
              <a:rPr lang="en-US" sz="3200" b="1" dirty="0" smtClean="0">
                <a:solidFill>
                  <a:schemeClr val="accent1"/>
                </a:solidFill>
              </a:rPr>
              <a:t>, </a:t>
            </a:r>
            <a:r>
              <a:rPr lang="en-US" sz="3200" b="1" dirty="0" err="1" smtClean="0">
                <a:solidFill>
                  <a:schemeClr val="accent1"/>
                </a:solidFill>
              </a:rPr>
              <a:t>prepovedal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</a:rPr>
              <a:t>delovanje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</a:rPr>
              <a:t>političnih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</a:rPr>
              <a:t>strank</a:t>
            </a:r>
            <a:r>
              <a:rPr lang="en-US" sz="3200" b="1" dirty="0" smtClean="0">
                <a:solidFill>
                  <a:schemeClr val="accent1"/>
                </a:solidFill>
              </a:rPr>
              <a:t>, </a:t>
            </a:r>
            <a:r>
              <a:rPr lang="en-US" sz="3200" b="1" dirty="0" err="1" smtClean="0">
                <a:solidFill>
                  <a:schemeClr val="accent1"/>
                </a:solidFill>
              </a:rPr>
              <a:t>ukinil</a:t>
            </a:r>
            <a:r>
              <a:rPr lang="en-US" sz="3200" b="1" dirty="0" smtClean="0">
                <a:solidFill>
                  <a:schemeClr val="accent1"/>
                </a:solidFill>
              </a:rPr>
              <a:t> je </a:t>
            </a:r>
            <a:r>
              <a:rPr lang="en-US" sz="3200" b="1" dirty="0" err="1" smtClean="0">
                <a:solidFill>
                  <a:schemeClr val="accent1"/>
                </a:solidFill>
              </a:rPr>
              <a:t>Vidovdansko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</a:rPr>
              <a:t>ustavo</a:t>
            </a:r>
            <a:r>
              <a:rPr lang="en-US" sz="3200" dirty="0" smtClean="0"/>
              <a:t>.</a:t>
            </a:r>
          </a:p>
          <a:p>
            <a:r>
              <a:rPr lang="en-US" sz="3200" dirty="0" err="1" smtClean="0"/>
              <a:t>Pri</a:t>
            </a:r>
            <a:r>
              <a:rPr lang="en-US" sz="3200" dirty="0" smtClean="0"/>
              <a:t> </a:t>
            </a:r>
            <a:r>
              <a:rPr lang="en-US" sz="3200" dirty="0" err="1" smtClean="0"/>
              <a:t>vladanju</a:t>
            </a:r>
            <a:r>
              <a:rPr lang="en-US" sz="3200" dirty="0" smtClean="0"/>
              <a:t> se je </a:t>
            </a:r>
            <a:r>
              <a:rPr lang="en-US" sz="3200" dirty="0" err="1" smtClean="0"/>
              <a:t>opiral</a:t>
            </a:r>
            <a:r>
              <a:rPr lang="en-US" sz="3200" dirty="0" smtClean="0"/>
              <a:t> </a:t>
            </a:r>
            <a:r>
              <a:rPr lang="en-US" sz="3200" dirty="0" err="1" smtClean="0"/>
              <a:t>na</a:t>
            </a:r>
            <a:r>
              <a:rPr lang="en-US" sz="3200" dirty="0" smtClean="0"/>
              <a:t> </a:t>
            </a:r>
            <a:r>
              <a:rPr lang="en-US" sz="3200" b="1" dirty="0" err="1" smtClean="0">
                <a:solidFill>
                  <a:schemeClr val="accent1"/>
                </a:solidFill>
              </a:rPr>
              <a:t>vojsko</a:t>
            </a:r>
            <a:r>
              <a:rPr lang="en-US" sz="3200" b="1" dirty="0" smtClean="0">
                <a:solidFill>
                  <a:schemeClr val="accent1"/>
                </a:solidFill>
              </a:rPr>
              <a:t>, </a:t>
            </a:r>
            <a:r>
              <a:rPr lang="en-US" sz="3200" b="1" dirty="0" err="1" smtClean="0">
                <a:solidFill>
                  <a:schemeClr val="accent1"/>
                </a:solidFill>
              </a:rPr>
              <a:t>policijo</a:t>
            </a:r>
            <a:r>
              <a:rPr lang="en-US" sz="3200" b="1" dirty="0" smtClean="0">
                <a:solidFill>
                  <a:schemeClr val="accent1"/>
                </a:solidFill>
              </a:rPr>
              <a:t> in </a:t>
            </a:r>
            <a:r>
              <a:rPr lang="en-US" sz="3200" b="1" dirty="0" err="1" smtClean="0">
                <a:solidFill>
                  <a:schemeClr val="accent1"/>
                </a:solidFill>
              </a:rPr>
              <a:t>tisk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dirty="0" smtClean="0"/>
              <a:t>(</a:t>
            </a:r>
            <a:r>
              <a:rPr lang="en-US" sz="3200" dirty="0" err="1" smtClean="0"/>
              <a:t>cenzura</a:t>
            </a:r>
            <a:r>
              <a:rPr lang="en-US" sz="3200" dirty="0" smtClean="0"/>
              <a:t>!).</a:t>
            </a:r>
          </a:p>
          <a:p>
            <a:r>
              <a:rPr lang="en-US" sz="3200" dirty="0" err="1" smtClean="0"/>
              <a:t>Kraljevino</a:t>
            </a:r>
            <a:r>
              <a:rPr lang="en-US" sz="3200" dirty="0" smtClean="0"/>
              <a:t> SHS </a:t>
            </a:r>
            <a:r>
              <a:rPr lang="en-US" sz="3200" dirty="0" err="1" smtClean="0"/>
              <a:t>preimenuje</a:t>
            </a:r>
            <a:r>
              <a:rPr lang="en-US" sz="3200" dirty="0" smtClean="0"/>
              <a:t> v </a:t>
            </a:r>
            <a:r>
              <a:rPr lang="en-US" sz="3200" b="1" dirty="0" err="1" smtClean="0">
                <a:solidFill>
                  <a:srgbClr val="C00000"/>
                </a:solidFill>
              </a:rPr>
              <a:t>Kraljevino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Jugoslavijo</a:t>
            </a:r>
            <a:r>
              <a:rPr lang="en-US" sz="3200" dirty="0" smtClean="0"/>
              <a:t>, </a:t>
            </a:r>
            <a:r>
              <a:rPr lang="en-US" sz="3200" dirty="0" err="1" smtClean="0"/>
              <a:t>ki</a:t>
            </a:r>
            <a:r>
              <a:rPr lang="en-US" sz="3200" dirty="0" smtClean="0"/>
              <a:t> jo </a:t>
            </a:r>
            <a:r>
              <a:rPr lang="en-US" sz="3200" dirty="0" err="1" smtClean="0"/>
              <a:t>tvori</a:t>
            </a:r>
            <a:r>
              <a:rPr lang="en-US" sz="3200" dirty="0" smtClean="0"/>
              <a:t> 9 </a:t>
            </a:r>
            <a:r>
              <a:rPr lang="en-US" sz="3200" dirty="0" err="1" smtClean="0"/>
              <a:t>banovin</a:t>
            </a:r>
            <a:r>
              <a:rPr lang="en-US" sz="3200" dirty="0" smtClean="0"/>
              <a:t> (</a:t>
            </a:r>
            <a:r>
              <a:rPr lang="en-US" sz="3200" dirty="0" err="1" smtClean="0"/>
              <a:t>Slovenija</a:t>
            </a:r>
            <a:r>
              <a:rPr lang="en-US" sz="3200" dirty="0" smtClean="0"/>
              <a:t> </a:t>
            </a:r>
            <a:r>
              <a:rPr lang="en-US" sz="3200" dirty="0" err="1" smtClean="0"/>
              <a:t>spada</a:t>
            </a:r>
            <a:r>
              <a:rPr lang="en-US" sz="3200" dirty="0" smtClean="0"/>
              <a:t> pod </a:t>
            </a:r>
            <a:r>
              <a:rPr lang="en-US" sz="3200" dirty="0" err="1" smtClean="0"/>
              <a:t>Dravsko</a:t>
            </a:r>
            <a:r>
              <a:rPr lang="en-US" sz="3200" dirty="0" smtClean="0"/>
              <a:t> </a:t>
            </a:r>
            <a:r>
              <a:rPr lang="en-US" sz="3200" dirty="0" err="1" smtClean="0"/>
              <a:t>banovino</a:t>
            </a:r>
            <a:r>
              <a:rPr lang="en-US" sz="3200" dirty="0" smtClean="0"/>
              <a:t>).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75331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64096" y="161193"/>
            <a:ext cx="8596668" cy="1320800"/>
          </a:xfrm>
        </p:spPr>
        <p:txBody>
          <a:bodyPr/>
          <a:lstStyle/>
          <a:p>
            <a:r>
              <a:rPr lang="en-US" b="1" dirty="0" smtClean="0"/>
              <a:t>4) </a:t>
            </a:r>
            <a:r>
              <a:rPr lang="en-US" b="1" dirty="0" err="1" smtClean="0"/>
              <a:t>Jugoslavija</a:t>
            </a:r>
            <a:r>
              <a:rPr lang="en-US" b="1" dirty="0" smtClean="0"/>
              <a:t> do 2. </a:t>
            </a:r>
            <a:r>
              <a:rPr lang="en-US" b="1" dirty="0" err="1" smtClean="0"/>
              <a:t>svetovne</a:t>
            </a:r>
            <a:r>
              <a:rPr lang="en-US" b="1" dirty="0" smtClean="0"/>
              <a:t> </a:t>
            </a:r>
            <a:r>
              <a:rPr lang="en-US" b="1" dirty="0" err="1" smtClean="0"/>
              <a:t>vojne</a:t>
            </a:r>
            <a:endParaRPr lang="en-US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45449" y="885704"/>
            <a:ext cx="8596668" cy="3880773"/>
          </a:xfrm>
        </p:spPr>
        <p:txBody>
          <a:bodyPr>
            <a:noAutofit/>
          </a:bodyPr>
          <a:lstStyle/>
          <a:p>
            <a:r>
              <a:rPr lang="en-US" sz="3200" dirty="0" smtClean="0"/>
              <a:t>1934: </a:t>
            </a:r>
            <a:r>
              <a:rPr lang="en-US" sz="3200" dirty="0" err="1" smtClean="0"/>
              <a:t>atentat</a:t>
            </a:r>
            <a:r>
              <a:rPr lang="en-US" sz="3200" dirty="0" smtClean="0"/>
              <a:t> </a:t>
            </a:r>
            <a:r>
              <a:rPr lang="en-US" sz="3200" dirty="0" err="1" smtClean="0"/>
              <a:t>na</a:t>
            </a:r>
            <a:r>
              <a:rPr lang="en-US" sz="3200" dirty="0" smtClean="0"/>
              <a:t> </a:t>
            </a:r>
            <a:r>
              <a:rPr lang="en-US" sz="3200" dirty="0" err="1" smtClean="0"/>
              <a:t>kralja</a:t>
            </a:r>
            <a:r>
              <a:rPr lang="en-US" sz="3200" dirty="0" smtClean="0"/>
              <a:t> Aleksandra v </a:t>
            </a:r>
            <a:r>
              <a:rPr lang="en-US" sz="3200" dirty="0" err="1" smtClean="0"/>
              <a:t>Franciji</a:t>
            </a:r>
            <a:endParaRPr lang="en-US" sz="3200" dirty="0" smtClean="0"/>
          </a:p>
          <a:p>
            <a:r>
              <a:rPr lang="en-US" sz="3200" dirty="0" err="1" smtClean="0"/>
              <a:t>Nasledstvo</a:t>
            </a:r>
            <a:r>
              <a:rPr lang="en-US" sz="3200" dirty="0" smtClean="0"/>
              <a:t> </a:t>
            </a:r>
            <a:r>
              <a:rPr lang="en-US" sz="3200" dirty="0" err="1" smtClean="0"/>
              <a:t>prevzame</a:t>
            </a:r>
            <a:r>
              <a:rPr lang="en-US" sz="3200" dirty="0" smtClean="0"/>
              <a:t> sin, Peter II.</a:t>
            </a:r>
          </a:p>
          <a:p>
            <a:r>
              <a:rPr lang="en-US" sz="3200" dirty="0" smtClean="0"/>
              <a:t>Po </a:t>
            </a:r>
            <a:r>
              <a:rPr lang="en-US" sz="3200" dirty="0" err="1" smtClean="0"/>
              <a:t>letu</a:t>
            </a:r>
            <a:r>
              <a:rPr lang="en-US" sz="3200" dirty="0" smtClean="0"/>
              <a:t> 1935 se oblast </a:t>
            </a:r>
            <a:r>
              <a:rPr lang="en-US" sz="3200" dirty="0" err="1" smtClean="0"/>
              <a:t>začne</a:t>
            </a:r>
            <a:r>
              <a:rPr lang="en-US" sz="3200" dirty="0" smtClean="0"/>
              <a:t> </a:t>
            </a:r>
            <a:r>
              <a:rPr lang="en-US" sz="3200" dirty="0" err="1" smtClean="0"/>
              <a:t>zbliževati</a:t>
            </a:r>
            <a:r>
              <a:rPr lang="en-US" sz="3200" dirty="0" smtClean="0"/>
              <a:t> s </a:t>
            </a:r>
            <a:r>
              <a:rPr lang="en-US" sz="3200" dirty="0" err="1" smtClean="0"/>
              <a:t>fašistično</a:t>
            </a:r>
            <a:r>
              <a:rPr lang="en-US" sz="3200" dirty="0" smtClean="0"/>
              <a:t> </a:t>
            </a:r>
            <a:r>
              <a:rPr lang="en-US" sz="3200" dirty="0" err="1" smtClean="0"/>
              <a:t>Italijo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1939: </a:t>
            </a:r>
            <a:r>
              <a:rPr lang="en-US" sz="3200" dirty="0" err="1" smtClean="0"/>
              <a:t>nastane</a:t>
            </a:r>
            <a:r>
              <a:rPr lang="en-US" sz="3200" dirty="0" smtClean="0"/>
              <a:t> </a:t>
            </a:r>
            <a:r>
              <a:rPr lang="en-US" sz="3200" dirty="0" err="1" smtClean="0"/>
              <a:t>Banovina</a:t>
            </a:r>
            <a:r>
              <a:rPr lang="en-US" sz="3200" dirty="0" smtClean="0"/>
              <a:t> </a:t>
            </a:r>
            <a:r>
              <a:rPr lang="en-US" sz="3200" dirty="0" err="1" smtClean="0"/>
              <a:t>Hrvaška</a:t>
            </a:r>
            <a:r>
              <a:rPr lang="en-US" sz="3200" dirty="0"/>
              <a:t> </a:t>
            </a:r>
            <a:r>
              <a:rPr lang="en-US" sz="3200" dirty="0" smtClean="0"/>
              <a:t>z </a:t>
            </a:r>
            <a:r>
              <a:rPr lang="en-US" sz="3200" dirty="0" err="1" smtClean="0"/>
              <a:t>visoko</a:t>
            </a:r>
            <a:r>
              <a:rPr lang="en-US" sz="3200" dirty="0" smtClean="0"/>
              <a:t> </a:t>
            </a:r>
            <a:r>
              <a:rPr lang="en-US" sz="3200" dirty="0" err="1" smtClean="0"/>
              <a:t>stopnjo</a:t>
            </a:r>
            <a:r>
              <a:rPr lang="en-US" sz="3200" dirty="0" smtClean="0"/>
              <a:t> </a:t>
            </a:r>
            <a:r>
              <a:rPr lang="en-US" sz="3200" dirty="0" err="1" smtClean="0"/>
              <a:t>avtonomije</a:t>
            </a:r>
            <a:endParaRPr lang="en-US" sz="3200" dirty="0" smtClean="0"/>
          </a:p>
          <a:p>
            <a:r>
              <a:rPr lang="en-US" sz="3200" dirty="0" err="1" smtClean="0"/>
              <a:t>Marec</a:t>
            </a:r>
            <a:r>
              <a:rPr lang="en-US" sz="3200" dirty="0" smtClean="0"/>
              <a:t> 1941 </a:t>
            </a:r>
            <a:r>
              <a:rPr lang="en-SI" sz="3200" dirty="0" smtClean="0"/>
              <a:t>–</a:t>
            </a:r>
            <a:r>
              <a:rPr lang="en-US" sz="3200" dirty="0" smtClean="0"/>
              <a:t> </a:t>
            </a:r>
            <a:r>
              <a:rPr lang="en-US" sz="3200" dirty="0" err="1" smtClean="0"/>
              <a:t>Jugoslavija</a:t>
            </a:r>
            <a:r>
              <a:rPr lang="en-US" sz="3200" dirty="0" smtClean="0"/>
              <a:t> </a:t>
            </a:r>
            <a:r>
              <a:rPr lang="en-US" sz="3200" dirty="0" err="1" smtClean="0"/>
              <a:t>pristopi</a:t>
            </a:r>
            <a:r>
              <a:rPr lang="en-US" sz="3200" dirty="0" smtClean="0"/>
              <a:t> k </a:t>
            </a:r>
            <a:r>
              <a:rPr lang="en-US" sz="3200" dirty="0" err="1" smtClean="0"/>
              <a:t>trojnemu</a:t>
            </a:r>
            <a:r>
              <a:rPr lang="en-US" sz="3200" dirty="0" smtClean="0"/>
              <a:t> </a:t>
            </a:r>
            <a:r>
              <a:rPr lang="en-US" sz="3200" dirty="0" err="1" smtClean="0"/>
              <a:t>paktu</a:t>
            </a:r>
            <a:endParaRPr lang="en-US" sz="3200" dirty="0" smtClean="0"/>
          </a:p>
          <a:p>
            <a:r>
              <a:rPr lang="en-US" sz="3200" dirty="0" smtClean="0"/>
              <a:t>6. </a:t>
            </a:r>
            <a:r>
              <a:rPr lang="en-US" sz="3200" dirty="0" err="1" smtClean="0"/>
              <a:t>april</a:t>
            </a:r>
            <a:r>
              <a:rPr lang="en-US" sz="3200" dirty="0" smtClean="0"/>
              <a:t> 1941 </a:t>
            </a:r>
            <a:r>
              <a:rPr lang="en-SI" sz="3200" dirty="0" smtClean="0"/>
              <a:t>–</a:t>
            </a:r>
            <a:r>
              <a:rPr lang="en-US" sz="3200" dirty="0" smtClean="0"/>
              <a:t> </a:t>
            </a:r>
            <a:r>
              <a:rPr lang="en-US" sz="3200" dirty="0" err="1" smtClean="0"/>
              <a:t>Nemčija</a:t>
            </a:r>
            <a:r>
              <a:rPr lang="en-US" sz="3200" dirty="0" smtClean="0"/>
              <a:t> </a:t>
            </a:r>
            <a:r>
              <a:rPr lang="en-US" sz="3200" dirty="0" err="1" smtClean="0"/>
              <a:t>napade</a:t>
            </a:r>
            <a:r>
              <a:rPr lang="en-US" sz="3200" dirty="0" smtClean="0"/>
              <a:t> </a:t>
            </a:r>
            <a:r>
              <a:rPr lang="en-US" sz="3200" dirty="0" err="1" smtClean="0"/>
              <a:t>Jugoslavijo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49868106"/>
      </p:ext>
    </p:extLst>
  </p:cSld>
  <p:clrMapOvr>
    <a:masterClrMapping/>
  </p:clrMapOvr>
</p:sld>
</file>

<file path=ppt/theme/theme1.xml><?xml version="1.0" encoding="utf-8"?>
<a:theme xmlns:a="http://schemas.openxmlformats.org/drawingml/2006/main" name="Gladko">
  <a:themeElements>
    <a:clrScheme name="Gladk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</TotalTime>
  <Words>331</Words>
  <Application>Microsoft Office PowerPoint</Application>
  <PresentationFormat>Širokozaslonsko</PresentationFormat>
  <Paragraphs>38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Gladko</vt:lpstr>
      <vt:lpstr>Življenje Slovencev izven meja SHS</vt:lpstr>
      <vt:lpstr>1) V Avstriji</vt:lpstr>
      <vt:lpstr>2) V Italiji</vt:lpstr>
      <vt:lpstr>3) Na Madžarskem</vt:lpstr>
      <vt:lpstr>PowerPointova predstavitev</vt:lpstr>
      <vt:lpstr>1) Oblikovanje ustave</vt:lpstr>
      <vt:lpstr>2) Vidovdanska ustava (1921)</vt:lpstr>
      <vt:lpstr>3) ŠESTOJANUARSKA DIKTATURA  (6. 1. 1929)</vt:lpstr>
      <vt:lpstr>4) Jugoslavija do 2. svetovne vojne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Kraljevina SHS</dc:title>
  <dc:creator>ivanc</dc:creator>
  <cp:lastModifiedBy>ivanc</cp:lastModifiedBy>
  <cp:revision>3</cp:revision>
  <dcterms:created xsi:type="dcterms:W3CDTF">2021-04-14T16:37:55Z</dcterms:created>
  <dcterms:modified xsi:type="dcterms:W3CDTF">2021-04-18T09:22:55Z</dcterms:modified>
</cp:coreProperties>
</file>