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E19DD-8860-4AE0-87CF-927115F2118A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DBAE88B3-12A5-415D-AB1E-6A90C4448403}">
      <dgm:prSet phldrT="[besedilo]" custT="1"/>
      <dgm:spPr/>
      <dgm:t>
        <a:bodyPr/>
        <a:lstStyle/>
        <a:p>
          <a:r>
            <a:rPr lang="sl-SI" sz="4400" dirty="0"/>
            <a:t>MESNI IZDELKI</a:t>
          </a:r>
        </a:p>
      </dgm:t>
    </dgm:pt>
    <dgm:pt modelId="{F45FB913-E361-40AF-AED6-54B362F32C79}" type="parTrans" cxnId="{9402B260-CE57-49EF-8D78-DB0AB082F319}">
      <dgm:prSet/>
      <dgm:spPr/>
      <dgm:t>
        <a:bodyPr/>
        <a:lstStyle/>
        <a:p>
          <a:endParaRPr lang="sl-SI"/>
        </a:p>
      </dgm:t>
    </dgm:pt>
    <dgm:pt modelId="{779A5523-F125-4D25-99CB-4B5C0D284558}" type="sibTrans" cxnId="{9402B260-CE57-49EF-8D78-DB0AB082F319}">
      <dgm:prSet/>
      <dgm:spPr/>
      <dgm:t>
        <a:bodyPr/>
        <a:lstStyle/>
        <a:p>
          <a:endParaRPr lang="sl-SI"/>
        </a:p>
      </dgm:t>
    </dgm:pt>
    <dgm:pt modelId="{F051B8F3-453C-4BBB-8AB4-1F129F5A859A}">
      <dgm:prSet phldrT="[besedilo]"/>
      <dgm:spPr/>
      <dgm:t>
        <a:bodyPr/>
        <a:lstStyle/>
        <a:p>
          <a:r>
            <a:rPr lang="sl-SI" dirty="0"/>
            <a:t>PASTERIZIRANE MESNINE</a:t>
          </a:r>
        </a:p>
      </dgm:t>
    </dgm:pt>
    <dgm:pt modelId="{15B06C7F-5302-47F4-8E72-1105EA8BC45C}" type="parTrans" cxnId="{B98A29C5-1C00-4E42-9F7A-8F903593B08F}">
      <dgm:prSet/>
      <dgm:spPr/>
      <dgm:t>
        <a:bodyPr/>
        <a:lstStyle/>
        <a:p>
          <a:endParaRPr lang="sl-SI"/>
        </a:p>
      </dgm:t>
    </dgm:pt>
    <dgm:pt modelId="{4792F17A-F3FA-458F-A2D4-6A5A9A6A0D90}" type="sibTrans" cxnId="{B98A29C5-1C00-4E42-9F7A-8F903593B08F}">
      <dgm:prSet/>
      <dgm:spPr/>
      <dgm:t>
        <a:bodyPr/>
        <a:lstStyle/>
        <a:p>
          <a:endParaRPr lang="sl-SI"/>
        </a:p>
      </dgm:t>
    </dgm:pt>
    <dgm:pt modelId="{1D5E6672-4B72-4BF5-A1F4-57836BBF0159}">
      <dgm:prSet phldrT="[besedilo]"/>
      <dgm:spPr/>
      <dgm:t>
        <a:bodyPr/>
        <a:lstStyle/>
        <a:p>
          <a:r>
            <a:rPr lang="sl-SI" dirty="0"/>
            <a:t>STERILIZIRANE MESNINE</a:t>
          </a:r>
        </a:p>
      </dgm:t>
    </dgm:pt>
    <dgm:pt modelId="{3BA2E8E4-DE25-412A-B67C-58717FB17071}" type="parTrans" cxnId="{A105555A-51A6-40C8-A5A9-95E31AB6C369}">
      <dgm:prSet/>
      <dgm:spPr/>
      <dgm:t>
        <a:bodyPr/>
        <a:lstStyle/>
        <a:p>
          <a:endParaRPr lang="sl-SI"/>
        </a:p>
      </dgm:t>
    </dgm:pt>
    <dgm:pt modelId="{405D16DF-1AB9-4554-9E95-D37490078868}" type="sibTrans" cxnId="{A105555A-51A6-40C8-A5A9-95E31AB6C369}">
      <dgm:prSet/>
      <dgm:spPr/>
      <dgm:t>
        <a:bodyPr/>
        <a:lstStyle/>
        <a:p>
          <a:endParaRPr lang="sl-SI"/>
        </a:p>
      </dgm:t>
    </dgm:pt>
    <dgm:pt modelId="{E68A9580-35F3-41D7-8F9D-6A825CFA0A18}">
      <dgm:prSet phldrT="[besedilo]"/>
      <dgm:spPr/>
      <dgm:t>
        <a:bodyPr/>
        <a:lstStyle/>
        <a:p>
          <a:r>
            <a:rPr lang="sl-SI" dirty="0"/>
            <a:t>SUŠENE MESNINE</a:t>
          </a:r>
        </a:p>
      </dgm:t>
    </dgm:pt>
    <dgm:pt modelId="{472B7B55-A60D-4585-ADEC-436C05379072}" type="parTrans" cxnId="{79B7FAF8-62EB-420D-AE33-9D30B3EA2A37}">
      <dgm:prSet/>
      <dgm:spPr/>
      <dgm:t>
        <a:bodyPr/>
        <a:lstStyle/>
        <a:p>
          <a:endParaRPr lang="sl-SI"/>
        </a:p>
      </dgm:t>
    </dgm:pt>
    <dgm:pt modelId="{57A5AB2A-A37F-4B8A-A0F5-98E527D1CE8C}" type="sibTrans" cxnId="{79B7FAF8-62EB-420D-AE33-9D30B3EA2A37}">
      <dgm:prSet/>
      <dgm:spPr/>
      <dgm:t>
        <a:bodyPr/>
        <a:lstStyle/>
        <a:p>
          <a:endParaRPr lang="sl-SI"/>
        </a:p>
      </dgm:t>
    </dgm:pt>
    <dgm:pt modelId="{A0305491-4DA0-44B3-9E0C-FEDA8E6F531D}">
      <dgm:prSet/>
      <dgm:spPr/>
      <dgm:t>
        <a:bodyPr/>
        <a:lstStyle/>
        <a:p>
          <a:r>
            <a:rPr lang="sl-SI" dirty="0"/>
            <a:t>MESNI PRIPRAVKI</a:t>
          </a:r>
        </a:p>
      </dgm:t>
    </dgm:pt>
    <dgm:pt modelId="{1D3AB889-A02B-4F28-A77D-8CB69AE54B55}" type="parTrans" cxnId="{FDBB9967-4C97-4D9B-86D7-47D32F7A471C}">
      <dgm:prSet/>
      <dgm:spPr/>
      <dgm:t>
        <a:bodyPr/>
        <a:lstStyle/>
        <a:p>
          <a:endParaRPr lang="sl-SI"/>
        </a:p>
      </dgm:t>
    </dgm:pt>
    <dgm:pt modelId="{480E3148-35D3-4AE4-8852-CB32E4926FAF}" type="sibTrans" cxnId="{FDBB9967-4C97-4D9B-86D7-47D32F7A471C}">
      <dgm:prSet/>
      <dgm:spPr/>
      <dgm:t>
        <a:bodyPr/>
        <a:lstStyle/>
        <a:p>
          <a:endParaRPr lang="sl-SI"/>
        </a:p>
      </dgm:t>
    </dgm:pt>
    <dgm:pt modelId="{F47DE189-10ED-4C30-94BF-320DBC17487C}" type="pres">
      <dgm:prSet presAssocID="{BE4E19DD-8860-4AE0-87CF-927115F211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8BB742-EFCA-4BFD-9E8A-0FC5E6E24651}" type="pres">
      <dgm:prSet presAssocID="{DBAE88B3-12A5-415D-AB1E-6A90C4448403}" presName="hierRoot1" presStyleCnt="0">
        <dgm:presLayoutVars>
          <dgm:hierBranch val="init"/>
        </dgm:presLayoutVars>
      </dgm:prSet>
      <dgm:spPr/>
    </dgm:pt>
    <dgm:pt modelId="{81D82E1A-E541-4B86-B476-151341398634}" type="pres">
      <dgm:prSet presAssocID="{DBAE88B3-12A5-415D-AB1E-6A90C4448403}" presName="rootComposite1" presStyleCnt="0"/>
      <dgm:spPr/>
    </dgm:pt>
    <dgm:pt modelId="{53717933-5F27-44D5-8D6A-D35F729FE6F1}" type="pres">
      <dgm:prSet presAssocID="{DBAE88B3-12A5-415D-AB1E-6A90C4448403}" presName="rootText1" presStyleLbl="node0" presStyleIdx="0" presStyleCnt="1" custScaleX="151662">
        <dgm:presLayoutVars>
          <dgm:chPref val="3"/>
        </dgm:presLayoutVars>
      </dgm:prSet>
      <dgm:spPr/>
    </dgm:pt>
    <dgm:pt modelId="{18114F44-B50B-4C67-8E8E-9EA256BE0598}" type="pres">
      <dgm:prSet presAssocID="{DBAE88B3-12A5-415D-AB1E-6A90C4448403}" presName="rootConnector1" presStyleLbl="node1" presStyleIdx="0" presStyleCnt="0"/>
      <dgm:spPr/>
    </dgm:pt>
    <dgm:pt modelId="{200920E2-9904-4DD8-AB13-7188B752083D}" type="pres">
      <dgm:prSet presAssocID="{DBAE88B3-12A5-415D-AB1E-6A90C4448403}" presName="hierChild2" presStyleCnt="0"/>
      <dgm:spPr/>
    </dgm:pt>
    <dgm:pt modelId="{1528277E-097F-4757-928C-58816D2844C9}" type="pres">
      <dgm:prSet presAssocID="{15B06C7F-5302-47F4-8E72-1105EA8BC45C}" presName="Name37" presStyleLbl="parChTrans1D2" presStyleIdx="0" presStyleCnt="4"/>
      <dgm:spPr/>
    </dgm:pt>
    <dgm:pt modelId="{69960A9E-5109-4D7B-AAF0-C5CBB0C099B0}" type="pres">
      <dgm:prSet presAssocID="{F051B8F3-453C-4BBB-8AB4-1F129F5A859A}" presName="hierRoot2" presStyleCnt="0">
        <dgm:presLayoutVars>
          <dgm:hierBranch val="init"/>
        </dgm:presLayoutVars>
      </dgm:prSet>
      <dgm:spPr/>
    </dgm:pt>
    <dgm:pt modelId="{8DFFE805-709A-4800-9A06-C72DAA5B1FA9}" type="pres">
      <dgm:prSet presAssocID="{F051B8F3-453C-4BBB-8AB4-1F129F5A859A}" presName="rootComposite" presStyleCnt="0"/>
      <dgm:spPr/>
    </dgm:pt>
    <dgm:pt modelId="{E2392FE8-56E2-4218-B01D-AD95C11E35B0}" type="pres">
      <dgm:prSet presAssocID="{F051B8F3-453C-4BBB-8AB4-1F129F5A859A}" presName="rootText" presStyleLbl="node2" presStyleIdx="0" presStyleCnt="4" custScaleX="69142" custScaleY="62234">
        <dgm:presLayoutVars>
          <dgm:chPref val="3"/>
        </dgm:presLayoutVars>
      </dgm:prSet>
      <dgm:spPr/>
    </dgm:pt>
    <dgm:pt modelId="{102822E5-8704-4A5D-A641-7289032488E6}" type="pres">
      <dgm:prSet presAssocID="{F051B8F3-453C-4BBB-8AB4-1F129F5A859A}" presName="rootConnector" presStyleLbl="node2" presStyleIdx="0" presStyleCnt="4"/>
      <dgm:spPr/>
    </dgm:pt>
    <dgm:pt modelId="{8524BA63-473B-4B1B-8CBE-03C5AEA62737}" type="pres">
      <dgm:prSet presAssocID="{F051B8F3-453C-4BBB-8AB4-1F129F5A859A}" presName="hierChild4" presStyleCnt="0"/>
      <dgm:spPr/>
    </dgm:pt>
    <dgm:pt modelId="{52A045FF-476D-4BA0-8460-AC06743B16BA}" type="pres">
      <dgm:prSet presAssocID="{F051B8F3-453C-4BBB-8AB4-1F129F5A859A}" presName="hierChild5" presStyleCnt="0"/>
      <dgm:spPr/>
    </dgm:pt>
    <dgm:pt modelId="{C8094189-B401-40D0-A522-BB1594DA8F8C}" type="pres">
      <dgm:prSet presAssocID="{3BA2E8E4-DE25-412A-B67C-58717FB17071}" presName="Name37" presStyleLbl="parChTrans1D2" presStyleIdx="1" presStyleCnt="4"/>
      <dgm:spPr/>
    </dgm:pt>
    <dgm:pt modelId="{BD5FF69B-78EC-45AD-BF15-B9658A19AA34}" type="pres">
      <dgm:prSet presAssocID="{1D5E6672-4B72-4BF5-A1F4-57836BBF0159}" presName="hierRoot2" presStyleCnt="0">
        <dgm:presLayoutVars>
          <dgm:hierBranch val="init"/>
        </dgm:presLayoutVars>
      </dgm:prSet>
      <dgm:spPr/>
    </dgm:pt>
    <dgm:pt modelId="{718474F5-0F4C-4869-A566-4CD62752B988}" type="pres">
      <dgm:prSet presAssocID="{1D5E6672-4B72-4BF5-A1F4-57836BBF0159}" presName="rootComposite" presStyleCnt="0"/>
      <dgm:spPr/>
    </dgm:pt>
    <dgm:pt modelId="{514DCB95-D6D0-4A28-973F-5AB932105BF0}" type="pres">
      <dgm:prSet presAssocID="{1D5E6672-4B72-4BF5-A1F4-57836BBF0159}" presName="rootText" presStyleLbl="node2" presStyleIdx="1" presStyleCnt="4" custScaleX="70910" custScaleY="59536">
        <dgm:presLayoutVars>
          <dgm:chPref val="3"/>
        </dgm:presLayoutVars>
      </dgm:prSet>
      <dgm:spPr/>
    </dgm:pt>
    <dgm:pt modelId="{47199D7D-F1F9-4B08-9799-FDCE84108F74}" type="pres">
      <dgm:prSet presAssocID="{1D5E6672-4B72-4BF5-A1F4-57836BBF0159}" presName="rootConnector" presStyleLbl="node2" presStyleIdx="1" presStyleCnt="4"/>
      <dgm:spPr/>
    </dgm:pt>
    <dgm:pt modelId="{833C024D-7280-449E-B2B7-9EDF26002489}" type="pres">
      <dgm:prSet presAssocID="{1D5E6672-4B72-4BF5-A1F4-57836BBF0159}" presName="hierChild4" presStyleCnt="0"/>
      <dgm:spPr/>
    </dgm:pt>
    <dgm:pt modelId="{C7D04C56-1B69-4BC3-A416-70C36D2BB2CA}" type="pres">
      <dgm:prSet presAssocID="{1D5E6672-4B72-4BF5-A1F4-57836BBF0159}" presName="hierChild5" presStyleCnt="0"/>
      <dgm:spPr/>
    </dgm:pt>
    <dgm:pt modelId="{ACA08CFA-9E5C-4201-9B76-B2A2DDBBA33B}" type="pres">
      <dgm:prSet presAssocID="{472B7B55-A60D-4585-ADEC-436C05379072}" presName="Name37" presStyleLbl="parChTrans1D2" presStyleIdx="2" presStyleCnt="4"/>
      <dgm:spPr/>
    </dgm:pt>
    <dgm:pt modelId="{4B8F9353-D38A-4D74-9EC9-C57F95E9543C}" type="pres">
      <dgm:prSet presAssocID="{E68A9580-35F3-41D7-8F9D-6A825CFA0A18}" presName="hierRoot2" presStyleCnt="0">
        <dgm:presLayoutVars>
          <dgm:hierBranch val="init"/>
        </dgm:presLayoutVars>
      </dgm:prSet>
      <dgm:spPr/>
    </dgm:pt>
    <dgm:pt modelId="{31C75F14-F5CA-4FD3-9DCF-39BD47C7E43D}" type="pres">
      <dgm:prSet presAssocID="{E68A9580-35F3-41D7-8F9D-6A825CFA0A18}" presName="rootComposite" presStyleCnt="0"/>
      <dgm:spPr/>
    </dgm:pt>
    <dgm:pt modelId="{7A9CEF70-1FCA-45A9-AEC3-900B18F328E9}" type="pres">
      <dgm:prSet presAssocID="{E68A9580-35F3-41D7-8F9D-6A825CFA0A18}" presName="rootText" presStyleLbl="node2" presStyleIdx="2" presStyleCnt="4" custScaleX="54453" custScaleY="59421">
        <dgm:presLayoutVars>
          <dgm:chPref val="3"/>
        </dgm:presLayoutVars>
      </dgm:prSet>
      <dgm:spPr/>
    </dgm:pt>
    <dgm:pt modelId="{FC7E3DE1-20C9-4BA3-879F-431DC6096F94}" type="pres">
      <dgm:prSet presAssocID="{E68A9580-35F3-41D7-8F9D-6A825CFA0A18}" presName="rootConnector" presStyleLbl="node2" presStyleIdx="2" presStyleCnt="4"/>
      <dgm:spPr/>
    </dgm:pt>
    <dgm:pt modelId="{43C8FB8C-C25D-4EF3-925E-3C56235DB810}" type="pres">
      <dgm:prSet presAssocID="{E68A9580-35F3-41D7-8F9D-6A825CFA0A18}" presName="hierChild4" presStyleCnt="0"/>
      <dgm:spPr/>
    </dgm:pt>
    <dgm:pt modelId="{7F667B13-6136-4353-9BCB-346ED194B30B}" type="pres">
      <dgm:prSet presAssocID="{E68A9580-35F3-41D7-8F9D-6A825CFA0A18}" presName="hierChild5" presStyleCnt="0"/>
      <dgm:spPr/>
    </dgm:pt>
    <dgm:pt modelId="{62029395-E12C-4A00-B5D8-A0207AD85024}" type="pres">
      <dgm:prSet presAssocID="{1D3AB889-A02B-4F28-A77D-8CB69AE54B55}" presName="Name37" presStyleLbl="parChTrans1D2" presStyleIdx="3" presStyleCnt="4"/>
      <dgm:spPr/>
    </dgm:pt>
    <dgm:pt modelId="{591FB685-D87D-462E-93C6-E389F62AB8CF}" type="pres">
      <dgm:prSet presAssocID="{A0305491-4DA0-44B3-9E0C-FEDA8E6F531D}" presName="hierRoot2" presStyleCnt="0">
        <dgm:presLayoutVars>
          <dgm:hierBranch val="init"/>
        </dgm:presLayoutVars>
      </dgm:prSet>
      <dgm:spPr/>
    </dgm:pt>
    <dgm:pt modelId="{29C21EC4-86A7-476B-AC92-6C71379F63C9}" type="pres">
      <dgm:prSet presAssocID="{A0305491-4DA0-44B3-9E0C-FEDA8E6F531D}" presName="rootComposite" presStyleCnt="0"/>
      <dgm:spPr/>
    </dgm:pt>
    <dgm:pt modelId="{007D11BC-3846-4C55-9D3A-4D6E4F221F17}" type="pres">
      <dgm:prSet presAssocID="{A0305491-4DA0-44B3-9E0C-FEDA8E6F531D}" presName="rootText" presStyleLbl="node2" presStyleIdx="3" presStyleCnt="4" custScaleX="67090" custScaleY="57463">
        <dgm:presLayoutVars>
          <dgm:chPref val="3"/>
        </dgm:presLayoutVars>
      </dgm:prSet>
      <dgm:spPr/>
    </dgm:pt>
    <dgm:pt modelId="{F66E0BC1-2FCC-42C0-BECA-0AE9735CF8E8}" type="pres">
      <dgm:prSet presAssocID="{A0305491-4DA0-44B3-9E0C-FEDA8E6F531D}" presName="rootConnector" presStyleLbl="node2" presStyleIdx="3" presStyleCnt="4"/>
      <dgm:spPr/>
    </dgm:pt>
    <dgm:pt modelId="{6010EFAA-1967-42FD-B434-BB19C98F4455}" type="pres">
      <dgm:prSet presAssocID="{A0305491-4DA0-44B3-9E0C-FEDA8E6F531D}" presName="hierChild4" presStyleCnt="0"/>
      <dgm:spPr/>
    </dgm:pt>
    <dgm:pt modelId="{E1982CF7-3D9C-4BD0-A3A5-080FC3A2A4E4}" type="pres">
      <dgm:prSet presAssocID="{A0305491-4DA0-44B3-9E0C-FEDA8E6F531D}" presName="hierChild5" presStyleCnt="0"/>
      <dgm:spPr/>
    </dgm:pt>
    <dgm:pt modelId="{6643D8DC-3E68-4E43-AE53-12E607C6194E}" type="pres">
      <dgm:prSet presAssocID="{DBAE88B3-12A5-415D-AB1E-6A90C4448403}" presName="hierChild3" presStyleCnt="0"/>
      <dgm:spPr/>
    </dgm:pt>
  </dgm:ptLst>
  <dgm:cxnLst>
    <dgm:cxn modelId="{0F9F0A0E-741C-4E0E-9248-F8BB9FC96AB6}" type="presOf" srcId="{1D5E6672-4B72-4BF5-A1F4-57836BBF0159}" destId="{514DCB95-D6D0-4A28-973F-5AB932105BF0}" srcOrd="0" destOrd="0" presId="urn:microsoft.com/office/officeart/2005/8/layout/orgChart1"/>
    <dgm:cxn modelId="{CCA6E828-6D6A-46D1-9B98-62817488057B}" type="presOf" srcId="{F051B8F3-453C-4BBB-8AB4-1F129F5A859A}" destId="{E2392FE8-56E2-4218-B01D-AD95C11E35B0}" srcOrd="0" destOrd="0" presId="urn:microsoft.com/office/officeart/2005/8/layout/orgChart1"/>
    <dgm:cxn modelId="{52D7CF2C-0AB5-4F31-ADCF-E4D84F29B214}" type="presOf" srcId="{1D3AB889-A02B-4F28-A77D-8CB69AE54B55}" destId="{62029395-E12C-4A00-B5D8-A0207AD85024}" srcOrd="0" destOrd="0" presId="urn:microsoft.com/office/officeart/2005/8/layout/orgChart1"/>
    <dgm:cxn modelId="{B4CFDA2E-9582-4C0D-B231-9B5041C6AFAC}" type="presOf" srcId="{A0305491-4DA0-44B3-9E0C-FEDA8E6F531D}" destId="{007D11BC-3846-4C55-9D3A-4D6E4F221F17}" srcOrd="0" destOrd="0" presId="urn:microsoft.com/office/officeart/2005/8/layout/orgChart1"/>
    <dgm:cxn modelId="{02F2975C-BE91-4452-9C47-C4C7E1AAD000}" type="presOf" srcId="{DBAE88B3-12A5-415D-AB1E-6A90C4448403}" destId="{18114F44-B50B-4C67-8E8E-9EA256BE0598}" srcOrd="1" destOrd="0" presId="urn:microsoft.com/office/officeart/2005/8/layout/orgChart1"/>
    <dgm:cxn modelId="{9402B260-CE57-49EF-8D78-DB0AB082F319}" srcId="{BE4E19DD-8860-4AE0-87CF-927115F2118A}" destId="{DBAE88B3-12A5-415D-AB1E-6A90C4448403}" srcOrd="0" destOrd="0" parTransId="{F45FB913-E361-40AF-AED6-54B362F32C79}" sibTransId="{779A5523-F125-4D25-99CB-4B5C0D284558}"/>
    <dgm:cxn modelId="{FDBB9967-4C97-4D9B-86D7-47D32F7A471C}" srcId="{DBAE88B3-12A5-415D-AB1E-6A90C4448403}" destId="{A0305491-4DA0-44B3-9E0C-FEDA8E6F531D}" srcOrd="3" destOrd="0" parTransId="{1D3AB889-A02B-4F28-A77D-8CB69AE54B55}" sibTransId="{480E3148-35D3-4AE4-8852-CB32E4926FAF}"/>
    <dgm:cxn modelId="{3C05F269-642D-4819-8AEA-02F74BA16C63}" type="presOf" srcId="{15B06C7F-5302-47F4-8E72-1105EA8BC45C}" destId="{1528277E-097F-4757-928C-58816D2844C9}" srcOrd="0" destOrd="0" presId="urn:microsoft.com/office/officeart/2005/8/layout/orgChart1"/>
    <dgm:cxn modelId="{12F4E74F-47A6-4943-9B15-2474E6A5522B}" type="presOf" srcId="{E68A9580-35F3-41D7-8F9D-6A825CFA0A18}" destId="{7A9CEF70-1FCA-45A9-AEC3-900B18F328E9}" srcOrd="0" destOrd="0" presId="urn:microsoft.com/office/officeart/2005/8/layout/orgChart1"/>
    <dgm:cxn modelId="{A105555A-51A6-40C8-A5A9-95E31AB6C369}" srcId="{DBAE88B3-12A5-415D-AB1E-6A90C4448403}" destId="{1D5E6672-4B72-4BF5-A1F4-57836BBF0159}" srcOrd="1" destOrd="0" parTransId="{3BA2E8E4-DE25-412A-B67C-58717FB17071}" sibTransId="{405D16DF-1AB9-4554-9E95-D37490078868}"/>
    <dgm:cxn modelId="{58CD7C81-2624-4572-B880-2C3FB98689BF}" type="presOf" srcId="{A0305491-4DA0-44B3-9E0C-FEDA8E6F531D}" destId="{F66E0BC1-2FCC-42C0-BECA-0AE9735CF8E8}" srcOrd="1" destOrd="0" presId="urn:microsoft.com/office/officeart/2005/8/layout/orgChart1"/>
    <dgm:cxn modelId="{E157508A-2330-4D9F-81A7-D4FD4C94E653}" type="presOf" srcId="{E68A9580-35F3-41D7-8F9D-6A825CFA0A18}" destId="{FC7E3DE1-20C9-4BA3-879F-431DC6096F94}" srcOrd="1" destOrd="0" presId="urn:microsoft.com/office/officeart/2005/8/layout/orgChart1"/>
    <dgm:cxn modelId="{02AD77A9-E960-4727-82DE-1CF7A000D85F}" type="presOf" srcId="{3BA2E8E4-DE25-412A-B67C-58717FB17071}" destId="{C8094189-B401-40D0-A522-BB1594DA8F8C}" srcOrd="0" destOrd="0" presId="urn:microsoft.com/office/officeart/2005/8/layout/orgChart1"/>
    <dgm:cxn modelId="{8B8D99AA-3AE9-4808-B7EE-5345D0AEC4B3}" type="presOf" srcId="{472B7B55-A60D-4585-ADEC-436C05379072}" destId="{ACA08CFA-9E5C-4201-9B76-B2A2DDBBA33B}" srcOrd="0" destOrd="0" presId="urn:microsoft.com/office/officeart/2005/8/layout/orgChart1"/>
    <dgm:cxn modelId="{F2FCC3AD-45D6-48EE-B106-1A216021BA08}" type="presOf" srcId="{F051B8F3-453C-4BBB-8AB4-1F129F5A859A}" destId="{102822E5-8704-4A5D-A641-7289032488E6}" srcOrd="1" destOrd="0" presId="urn:microsoft.com/office/officeart/2005/8/layout/orgChart1"/>
    <dgm:cxn modelId="{B98A29C5-1C00-4E42-9F7A-8F903593B08F}" srcId="{DBAE88B3-12A5-415D-AB1E-6A90C4448403}" destId="{F051B8F3-453C-4BBB-8AB4-1F129F5A859A}" srcOrd="0" destOrd="0" parTransId="{15B06C7F-5302-47F4-8E72-1105EA8BC45C}" sibTransId="{4792F17A-F3FA-458F-A2D4-6A5A9A6A0D90}"/>
    <dgm:cxn modelId="{79C4A2D2-AD79-4ED3-8298-14BA5E74A33C}" type="presOf" srcId="{1D5E6672-4B72-4BF5-A1F4-57836BBF0159}" destId="{47199D7D-F1F9-4B08-9799-FDCE84108F74}" srcOrd="1" destOrd="0" presId="urn:microsoft.com/office/officeart/2005/8/layout/orgChart1"/>
    <dgm:cxn modelId="{36BF06EC-48B0-4F5E-ABDD-4FD0E9F88871}" type="presOf" srcId="{DBAE88B3-12A5-415D-AB1E-6A90C4448403}" destId="{53717933-5F27-44D5-8D6A-D35F729FE6F1}" srcOrd="0" destOrd="0" presId="urn:microsoft.com/office/officeart/2005/8/layout/orgChart1"/>
    <dgm:cxn modelId="{4491F5EC-7C2D-4A64-8EC7-09610E0DC55E}" type="presOf" srcId="{BE4E19DD-8860-4AE0-87CF-927115F2118A}" destId="{F47DE189-10ED-4C30-94BF-320DBC17487C}" srcOrd="0" destOrd="0" presId="urn:microsoft.com/office/officeart/2005/8/layout/orgChart1"/>
    <dgm:cxn modelId="{79B7FAF8-62EB-420D-AE33-9D30B3EA2A37}" srcId="{DBAE88B3-12A5-415D-AB1E-6A90C4448403}" destId="{E68A9580-35F3-41D7-8F9D-6A825CFA0A18}" srcOrd="2" destOrd="0" parTransId="{472B7B55-A60D-4585-ADEC-436C05379072}" sibTransId="{57A5AB2A-A37F-4B8A-A0F5-98E527D1CE8C}"/>
    <dgm:cxn modelId="{32AD8EB9-8702-4DFB-B1EB-4AF6CC770110}" type="presParOf" srcId="{F47DE189-10ED-4C30-94BF-320DBC17487C}" destId="{FA8BB742-EFCA-4BFD-9E8A-0FC5E6E24651}" srcOrd="0" destOrd="0" presId="urn:microsoft.com/office/officeart/2005/8/layout/orgChart1"/>
    <dgm:cxn modelId="{F3C5A4BE-8A5A-4B0E-A9BF-447378C08244}" type="presParOf" srcId="{FA8BB742-EFCA-4BFD-9E8A-0FC5E6E24651}" destId="{81D82E1A-E541-4B86-B476-151341398634}" srcOrd="0" destOrd="0" presId="urn:microsoft.com/office/officeart/2005/8/layout/orgChart1"/>
    <dgm:cxn modelId="{9FAC2BB2-B6D2-4F4C-9DBD-E4A2974817B8}" type="presParOf" srcId="{81D82E1A-E541-4B86-B476-151341398634}" destId="{53717933-5F27-44D5-8D6A-D35F729FE6F1}" srcOrd="0" destOrd="0" presId="urn:microsoft.com/office/officeart/2005/8/layout/orgChart1"/>
    <dgm:cxn modelId="{8C82A8E1-FC85-4EE3-878D-9F44451769A1}" type="presParOf" srcId="{81D82E1A-E541-4B86-B476-151341398634}" destId="{18114F44-B50B-4C67-8E8E-9EA256BE0598}" srcOrd="1" destOrd="0" presId="urn:microsoft.com/office/officeart/2005/8/layout/orgChart1"/>
    <dgm:cxn modelId="{59F2ACE7-8AF4-4C9E-A88F-5E988F02F965}" type="presParOf" srcId="{FA8BB742-EFCA-4BFD-9E8A-0FC5E6E24651}" destId="{200920E2-9904-4DD8-AB13-7188B752083D}" srcOrd="1" destOrd="0" presId="urn:microsoft.com/office/officeart/2005/8/layout/orgChart1"/>
    <dgm:cxn modelId="{8B257AF8-9EAA-4B6B-B290-4272F875053A}" type="presParOf" srcId="{200920E2-9904-4DD8-AB13-7188B752083D}" destId="{1528277E-097F-4757-928C-58816D2844C9}" srcOrd="0" destOrd="0" presId="urn:microsoft.com/office/officeart/2005/8/layout/orgChart1"/>
    <dgm:cxn modelId="{3DCE61F9-4D75-460B-9C83-B883E0CCA6E3}" type="presParOf" srcId="{200920E2-9904-4DD8-AB13-7188B752083D}" destId="{69960A9E-5109-4D7B-AAF0-C5CBB0C099B0}" srcOrd="1" destOrd="0" presId="urn:microsoft.com/office/officeart/2005/8/layout/orgChart1"/>
    <dgm:cxn modelId="{4801DE83-F7BC-4868-B024-41322438B0A7}" type="presParOf" srcId="{69960A9E-5109-4D7B-AAF0-C5CBB0C099B0}" destId="{8DFFE805-709A-4800-9A06-C72DAA5B1FA9}" srcOrd="0" destOrd="0" presId="urn:microsoft.com/office/officeart/2005/8/layout/orgChart1"/>
    <dgm:cxn modelId="{CF5F1F0D-D13E-42B3-822C-CB65E5DB45B3}" type="presParOf" srcId="{8DFFE805-709A-4800-9A06-C72DAA5B1FA9}" destId="{E2392FE8-56E2-4218-B01D-AD95C11E35B0}" srcOrd="0" destOrd="0" presId="urn:microsoft.com/office/officeart/2005/8/layout/orgChart1"/>
    <dgm:cxn modelId="{F58C1C35-C194-49C1-B0FF-C285BBEF0461}" type="presParOf" srcId="{8DFFE805-709A-4800-9A06-C72DAA5B1FA9}" destId="{102822E5-8704-4A5D-A641-7289032488E6}" srcOrd="1" destOrd="0" presId="urn:microsoft.com/office/officeart/2005/8/layout/orgChart1"/>
    <dgm:cxn modelId="{9967F286-429E-43F5-93FC-94EBE49853B8}" type="presParOf" srcId="{69960A9E-5109-4D7B-AAF0-C5CBB0C099B0}" destId="{8524BA63-473B-4B1B-8CBE-03C5AEA62737}" srcOrd="1" destOrd="0" presId="urn:microsoft.com/office/officeart/2005/8/layout/orgChart1"/>
    <dgm:cxn modelId="{04CC5B03-5E19-45AA-8F2C-73A5CEDA48C9}" type="presParOf" srcId="{69960A9E-5109-4D7B-AAF0-C5CBB0C099B0}" destId="{52A045FF-476D-4BA0-8460-AC06743B16BA}" srcOrd="2" destOrd="0" presId="urn:microsoft.com/office/officeart/2005/8/layout/orgChart1"/>
    <dgm:cxn modelId="{D2D10711-2020-4BC3-AAB1-1FFC79797268}" type="presParOf" srcId="{200920E2-9904-4DD8-AB13-7188B752083D}" destId="{C8094189-B401-40D0-A522-BB1594DA8F8C}" srcOrd="2" destOrd="0" presId="urn:microsoft.com/office/officeart/2005/8/layout/orgChart1"/>
    <dgm:cxn modelId="{3A36FDF9-82A9-4F84-AB57-8DA210F6A953}" type="presParOf" srcId="{200920E2-9904-4DD8-AB13-7188B752083D}" destId="{BD5FF69B-78EC-45AD-BF15-B9658A19AA34}" srcOrd="3" destOrd="0" presId="urn:microsoft.com/office/officeart/2005/8/layout/orgChart1"/>
    <dgm:cxn modelId="{5C63F4A4-9BC8-4D28-A2F2-4BD0401C5B3E}" type="presParOf" srcId="{BD5FF69B-78EC-45AD-BF15-B9658A19AA34}" destId="{718474F5-0F4C-4869-A566-4CD62752B988}" srcOrd="0" destOrd="0" presId="urn:microsoft.com/office/officeart/2005/8/layout/orgChart1"/>
    <dgm:cxn modelId="{665B65D5-8E4B-41AB-817B-AB455F2E37B4}" type="presParOf" srcId="{718474F5-0F4C-4869-A566-4CD62752B988}" destId="{514DCB95-D6D0-4A28-973F-5AB932105BF0}" srcOrd="0" destOrd="0" presId="urn:microsoft.com/office/officeart/2005/8/layout/orgChart1"/>
    <dgm:cxn modelId="{EBDE0452-ED30-4453-8756-B504E0753361}" type="presParOf" srcId="{718474F5-0F4C-4869-A566-4CD62752B988}" destId="{47199D7D-F1F9-4B08-9799-FDCE84108F74}" srcOrd="1" destOrd="0" presId="urn:microsoft.com/office/officeart/2005/8/layout/orgChart1"/>
    <dgm:cxn modelId="{6CBA9DE3-D7A3-4DC0-9FEA-B62611BBCDF7}" type="presParOf" srcId="{BD5FF69B-78EC-45AD-BF15-B9658A19AA34}" destId="{833C024D-7280-449E-B2B7-9EDF26002489}" srcOrd="1" destOrd="0" presId="urn:microsoft.com/office/officeart/2005/8/layout/orgChart1"/>
    <dgm:cxn modelId="{F475A2DD-F692-4D8E-A8E2-487BEBC9C3D4}" type="presParOf" srcId="{BD5FF69B-78EC-45AD-BF15-B9658A19AA34}" destId="{C7D04C56-1B69-4BC3-A416-70C36D2BB2CA}" srcOrd="2" destOrd="0" presId="urn:microsoft.com/office/officeart/2005/8/layout/orgChart1"/>
    <dgm:cxn modelId="{16CC47D0-FEBB-44BD-A4B5-A672D0641E9C}" type="presParOf" srcId="{200920E2-9904-4DD8-AB13-7188B752083D}" destId="{ACA08CFA-9E5C-4201-9B76-B2A2DDBBA33B}" srcOrd="4" destOrd="0" presId="urn:microsoft.com/office/officeart/2005/8/layout/orgChart1"/>
    <dgm:cxn modelId="{796D233D-8052-43AF-A28A-AC0445FA7AB1}" type="presParOf" srcId="{200920E2-9904-4DD8-AB13-7188B752083D}" destId="{4B8F9353-D38A-4D74-9EC9-C57F95E9543C}" srcOrd="5" destOrd="0" presId="urn:microsoft.com/office/officeart/2005/8/layout/orgChart1"/>
    <dgm:cxn modelId="{4E5A9582-8772-4432-B29B-F4C277EC3247}" type="presParOf" srcId="{4B8F9353-D38A-4D74-9EC9-C57F95E9543C}" destId="{31C75F14-F5CA-4FD3-9DCF-39BD47C7E43D}" srcOrd="0" destOrd="0" presId="urn:microsoft.com/office/officeart/2005/8/layout/orgChart1"/>
    <dgm:cxn modelId="{7A05A49D-7A94-48CC-9B37-63C8C537CD2C}" type="presParOf" srcId="{31C75F14-F5CA-4FD3-9DCF-39BD47C7E43D}" destId="{7A9CEF70-1FCA-45A9-AEC3-900B18F328E9}" srcOrd="0" destOrd="0" presId="urn:microsoft.com/office/officeart/2005/8/layout/orgChart1"/>
    <dgm:cxn modelId="{6E09CF81-27C3-4D67-B697-8393D35EFCC5}" type="presParOf" srcId="{31C75F14-F5CA-4FD3-9DCF-39BD47C7E43D}" destId="{FC7E3DE1-20C9-4BA3-879F-431DC6096F94}" srcOrd="1" destOrd="0" presId="urn:microsoft.com/office/officeart/2005/8/layout/orgChart1"/>
    <dgm:cxn modelId="{613D477B-BCF9-4D62-9A7B-2A168ABE7106}" type="presParOf" srcId="{4B8F9353-D38A-4D74-9EC9-C57F95E9543C}" destId="{43C8FB8C-C25D-4EF3-925E-3C56235DB810}" srcOrd="1" destOrd="0" presId="urn:microsoft.com/office/officeart/2005/8/layout/orgChart1"/>
    <dgm:cxn modelId="{5742434A-4045-4052-8E96-B40F44638164}" type="presParOf" srcId="{4B8F9353-D38A-4D74-9EC9-C57F95E9543C}" destId="{7F667B13-6136-4353-9BCB-346ED194B30B}" srcOrd="2" destOrd="0" presId="urn:microsoft.com/office/officeart/2005/8/layout/orgChart1"/>
    <dgm:cxn modelId="{6FC22138-4E84-41E9-9749-A50A5108B26B}" type="presParOf" srcId="{200920E2-9904-4DD8-AB13-7188B752083D}" destId="{62029395-E12C-4A00-B5D8-A0207AD85024}" srcOrd="6" destOrd="0" presId="urn:microsoft.com/office/officeart/2005/8/layout/orgChart1"/>
    <dgm:cxn modelId="{E3654675-6654-495A-AB4F-591997EA39E3}" type="presParOf" srcId="{200920E2-9904-4DD8-AB13-7188B752083D}" destId="{591FB685-D87D-462E-93C6-E389F62AB8CF}" srcOrd="7" destOrd="0" presId="urn:microsoft.com/office/officeart/2005/8/layout/orgChart1"/>
    <dgm:cxn modelId="{36E88069-5BBD-4A77-BAD3-65EA83C2140F}" type="presParOf" srcId="{591FB685-D87D-462E-93C6-E389F62AB8CF}" destId="{29C21EC4-86A7-476B-AC92-6C71379F63C9}" srcOrd="0" destOrd="0" presId="urn:microsoft.com/office/officeart/2005/8/layout/orgChart1"/>
    <dgm:cxn modelId="{F75B910C-5988-4286-A090-2C33BF9EC7F3}" type="presParOf" srcId="{29C21EC4-86A7-476B-AC92-6C71379F63C9}" destId="{007D11BC-3846-4C55-9D3A-4D6E4F221F17}" srcOrd="0" destOrd="0" presId="urn:microsoft.com/office/officeart/2005/8/layout/orgChart1"/>
    <dgm:cxn modelId="{0DD901BB-E071-4626-A31C-E812C27A51E7}" type="presParOf" srcId="{29C21EC4-86A7-476B-AC92-6C71379F63C9}" destId="{F66E0BC1-2FCC-42C0-BECA-0AE9735CF8E8}" srcOrd="1" destOrd="0" presId="urn:microsoft.com/office/officeart/2005/8/layout/orgChart1"/>
    <dgm:cxn modelId="{2B50F8E5-E496-485E-9103-65B3E29407C9}" type="presParOf" srcId="{591FB685-D87D-462E-93C6-E389F62AB8CF}" destId="{6010EFAA-1967-42FD-B434-BB19C98F4455}" srcOrd="1" destOrd="0" presId="urn:microsoft.com/office/officeart/2005/8/layout/orgChart1"/>
    <dgm:cxn modelId="{C9A84FE7-35B2-4620-9D5D-606307830BC9}" type="presParOf" srcId="{591FB685-D87D-462E-93C6-E389F62AB8CF}" destId="{E1982CF7-3D9C-4BD0-A3A5-080FC3A2A4E4}" srcOrd="2" destOrd="0" presId="urn:microsoft.com/office/officeart/2005/8/layout/orgChart1"/>
    <dgm:cxn modelId="{8D209B3F-C2D4-4F0C-99B6-6887F3A96081}" type="presParOf" srcId="{FA8BB742-EFCA-4BFD-9E8A-0FC5E6E24651}" destId="{6643D8DC-3E68-4E43-AE53-12E607C619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29395-E12C-4A00-B5D8-A0207AD85024}">
      <dsp:nvSpPr>
        <dsp:cNvPr id="0" name=""/>
        <dsp:cNvSpPr/>
      </dsp:nvSpPr>
      <dsp:spPr>
        <a:xfrm>
          <a:off x="5326380" y="1924253"/>
          <a:ext cx="4223369" cy="68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23"/>
              </a:lnTo>
              <a:lnTo>
                <a:pt x="4223369" y="344423"/>
              </a:lnTo>
              <a:lnTo>
                <a:pt x="4223369" y="6888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08CFA-9E5C-4201-9B76-B2A2DDBBA33B}">
      <dsp:nvSpPr>
        <dsp:cNvPr id="0" name=""/>
        <dsp:cNvSpPr/>
      </dsp:nvSpPr>
      <dsp:spPr>
        <a:xfrm>
          <a:off x="5326380" y="1924253"/>
          <a:ext cx="1541081" cy="68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23"/>
              </a:lnTo>
              <a:lnTo>
                <a:pt x="1541081" y="344423"/>
              </a:lnTo>
              <a:lnTo>
                <a:pt x="1541081" y="6888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94189-B401-40D0-A522-BB1594DA8F8C}">
      <dsp:nvSpPr>
        <dsp:cNvPr id="0" name=""/>
        <dsp:cNvSpPr/>
      </dsp:nvSpPr>
      <dsp:spPr>
        <a:xfrm>
          <a:off x="4122521" y="1924253"/>
          <a:ext cx="1203858" cy="688846"/>
        </a:xfrm>
        <a:custGeom>
          <a:avLst/>
          <a:gdLst/>
          <a:ahLst/>
          <a:cxnLst/>
          <a:rect l="0" t="0" r="0" b="0"/>
          <a:pathLst>
            <a:path>
              <a:moveTo>
                <a:pt x="1203858" y="0"/>
              </a:moveTo>
              <a:lnTo>
                <a:pt x="1203858" y="344423"/>
              </a:lnTo>
              <a:lnTo>
                <a:pt x="0" y="344423"/>
              </a:lnTo>
              <a:lnTo>
                <a:pt x="0" y="6888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8277E-097F-4757-928C-58816D2844C9}">
      <dsp:nvSpPr>
        <dsp:cNvPr id="0" name=""/>
        <dsp:cNvSpPr/>
      </dsp:nvSpPr>
      <dsp:spPr>
        <a:xfrm>
          <a:off x="1136665" y="1924253"/>
          <a:ext cx="4189714" cy="688846"/>
        </a:xfrm>
        <a:custGeom>
          <a:avLst/>
          <a:gdLst/>
          <a:ahLst/>
          <a:cxnLst/>
          <a:rect l="0" t="0" r="0" b="0"/>
          <a:pathLst>
            <a:path>
              <a:moveTo>
                <a:pt x="4189714" y="0"/>
              </a:moveTo>
              <a:lnTo>
                <a:pt x="4189714" y="344423"/>
              </a:lnTo>
              <a:lnTo>
                <a:pt x="0" y="344423"/>
              </a:lnTo>
              <a:lnTo>
                <a:pt x="0" y="6888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17933-5F27-44D5-8D6A-D35F729FE6F1}">
      <dsp:nvSpPr>
        <dsp:cNvPr id="0" name=""/>
        <dsp:cNvSpPr/>
      </dsp:nvSpPr>
      <dsp:spPr>
        <a:xfrm>
          <a:off x="2838954" y="284142"/>
          <a:ext cx="4974851" cy="16401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400" kern="1200" dirty="0"/>
            <a:t>MESNI IZDELKI</a:t>
          </a:r>
        </a:p>
      </dsp:txBody>
      <dsp:txXfrm>
        <a:off x="2838954" y="284142"/>
        <a:ext cx="4974851" cy="1640111"/>
      </dsp:txXfrm>
    </dsp:sp>
    <dsp:sp modelId="{E2392FE8-56E2-4218-B01D-AD95C11E35B0}">
      <dsp:nvSpPr>
        <dsp:cNvPr id="0" name=""/>
        <dsp:cNvSpPr/>
      </dsp:nvSpPr>
      <dsp:spPr>
        <a:xfrm>
          <a:off x="2660" y="2613100"/>
          <a:ext cx="2268011" cy="10207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/>
            <a:t>PASTERIZIRANE MESNINE</a:t>
          </a:r>
        </a:p>
      </dsp:txBody>
      <dsp:txXfrm>
        <a:off x="2660" y="2613100"/>
        <a:ext cx="2268011" cy="1020707"/>
      </dsp:txXfrm>
    </dsp:sp>
    <dsp:sp modelId="{514DCB95-D6D0-4A28-973F-5AB932105BF0}">
      <dsp:nvSpPr>
        <dsp:cNvPr id="0" name=""/>
        <dsp:cNvSpPr/>
      </dsp:nvSpPr>
      <dsp:spPr>
        <a:xfrm>
          <a:off x="2959518" y="2613100"/>
          <a:ext cx="2326006" cy="976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/>
            <a:t>STERILIZIRANE MESNINE</a:t>
          </a:r>
        </a:p>
      </dsp:txBody>
      <dsp:txXfrm>
        <a:off x="2959518" y="2613100"/>
        <a:ext cx="2326006" cy="976456"/>
      </dsp:txXfrm>
    </dsp:sp>
    <dsp:sp modelId="{7A9CEF70-1FCA-45A9-AEC3-900B18F328E9}">
      <dsp:nvSpPr>
        <dsp:cNvPr id="0" name=""/>
        <dsp:cNvSpPr/>
      </dsp:nvSpPr>
      <dsp:spPr>
        <a:xfrm>
          <a:off x="5974371" y="2613100"/>
          <a:ext cx="1786179" cy="9745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/>
            <a:t>SUŠENE MESNINE</a:t>
          </a:r>
        </a:p>
      </dsp:txBody>
      <dsp:txXfrm>
        <a:off x="5974371" y="2613100"/>
        <a:ext cx="1786179" cy="974570"/>
      </dsp:txXfrm>
    </dsp:sp>
    <dsp:sp modelId="{007D11BC-3846-4C55-9D3A-4D6E4F221F17}">
      <dsp:nvSpPr>
        <dsp:cNvPr id="0" name=""/>
        <dsp:cNvSpPr/>
      </dsp:nvSpPr>
      <dsp:spPr>
        <a:xfrm>
          <a:off x="8449398" y="2613100"/>
          <a:ext cx="2200701" cy="9424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/>
            <a:t>MESNI PRIPRAVKI</a:t>
          </a:r>
        </a:p>
      </dsp:txBody>
      <dsp:txXfrm>
        <a:off x="8449398" y="2613100"/>
        <a:ext cx="2200701" cy="942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7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9GFYxI4te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E08C60-938A-E478-8FD7-8CB83860A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223889"/>
            <a:ext cx="4000500" cy="2508139"/>
          </a:xfrm>
        </p:spPr>
        <p:txBody>
          <a:bodyPr>
            <a:normAutofit/>
          </a:bodyPr>
          <a:lstStyle/>
          <a:p>
            <a:r>
              <a:rPr lang="sl-SI" sz="3200" b="1" dirty="0"/>
              <a:t>MESNI </a:t>
            </a:r>
            <a:r>
              <a:rPr lang="sl-SI" sz="4800" b="1" dirty="0"/>
              <a:t>IZDELKI</a:t>
            </a:r>
            <a:endParaRPr lang="sl-SI" sz="32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A0C172-31D6-A0C6-5C44-207AE67C2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3028950" cy="685801"/>
          </a:xfrm>
        </p:spPr>
        <p:txBody>
          <a:bodyPr>
            <a:normAutofit/>
          </a:bodyPr>
          <a:lstStyle/>
          <a:p>
            <a:r>
              <a:rPr lang="sl-SI" b="1" i="0" dirty="0"/>
              <a:t>PŽŽ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BEDAC-6D7E-8C26-9742-1D6C59E15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0" r="18830" b="-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A9B6B3-0177-DEF4-7324-CD2C0E58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617571"/>
          </a:xfrm>
        </p:spPr>
        <p:txBody>
          <a:bodyPr anchor="b">
            <a:normAutofit/>
          </a:bodyPr>
          <a:lstStyle/>
          <a:p>
            <a:pPr algn="ctr"/>
            <a:r>
              <a:rPr lang="sl-SI" b="1" dirty="0">
                <a:latin typeface="Century Gothic" panose="020B0502020202020204" pitchFamily="34" charset="0"/>
              </a:rPr>
              <a:t>MESNI IZDELKI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76C3B9-39C4-30DD-7722-8D3654E2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971260"/>
          </a:xfrm>
        </p:spPr>
        <p:txBody>
          <a:bodyPr>
            <a:normAutofit fontScale="92500"/>
          </a:bodyPr>
          <a:lstStyle/>
          <a:p>
            <a:r>
              <a:rPr lang="sl-SI" sz="3200" b="1" dirty="0">
                <a:latin typeface="Century Gothic" panose="020B0502020202020204" pitchFamily="34" charset="0"/>
              </a:rPr>
              <a:t>Mesni izdelki ali mesnine so predelani izdelki, pridobljeni s predelavo mesa.</a:t>
            </a:r>
          </a:p>
          <a:p>
            <a:endParaRPr lang="sl-SI" sz="3200" b="1" dirty="0">
              <a:latin typeface="Century Gothic" panose="020B0502020202020204" pitchFamily="34" charset="0"/>
            </a:endParaRPr>
          </a:p>
          <a:p>
            <a:r>
              <a:rPr lang="sl-SI" sz="3200" b="1" dirty="0">
                <a:latin typeface="Century Gothic" panose="020B0502020202020204" pitchFamily="34" charset="0"/>
              </a:rPr>
              <a:t>Poleg mesa vsebujejo tudi maščobno tkivo in dodatke.</a:t>
            </a:r>
          </a:p>
          <a:p>
            <a:endParaRPr lang="sl-SI" sz="3200" b="1" dirty="0">
              <a:latin typeface="Century Gothic" panose="020B0502020202020204" pitchFamily="34" charset="0"/>
            </a:endParaRPr>
          </a:p>
          <a:p>
            <a:r>
              <a:rPr lang="sl-SI" sz="3200" b="1" dirty="0">
                <a:latin typeface="Century Gothic" panose="020B0502020202020204" pitchFamily="34" charset="0"/>
              </a:rPr>
              <a:t>V prerezu ne kažejo značilnosti svežega mesa.</a:t>
            </a:r>
          </a:p>
        </p:txBody>
      </p:sp>
    </p:spTree>
    <p:extLst>
      <p:ext uri="{BB962C8B-B14F-4D97-AF65-F5344CB8AC3E}">
        <p14:creationId xmlns:p14="http://schemas.microsoft.com/office/powerpoint/2010/main" val="214885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D6B527-DC43-968A-A464-B9887E2E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685800"/>
            <a:ext cx="8115299" cy="12654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DELITEV MESNIH IZDELKOV</a:t>
            </a:r>
          </a:p>
        </p:txBody>
      </p:sp>
      <p:graphicFrame>
        <p:nvGraphicFramePr>
          <p:cNvPr id="8" name="Označba mesta vsebine 7">
            <a:extLst>
              <a:ext uri="{FF2B5EF4-FFF2-40B4-BE49-F238E27FC236}">
                <a16:creationId xmlns:a16="http://schemas.microsoft.com/office/drawing/2014/main" id="{C270668E-7D2C-2A68-2AF2-29C9DA8AE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003441"/>
              </p:ext>
            </p:extLst>
          </p:nvPr>
        </p:nvGraphicFramePr>
        <p:xfrm>
          <a:off x="853440" y="2254250"/>
          <a:ext cx="10652760" cy="39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35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858C60-DBB8-3403-DB00-723E8518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sl-SI" sz="3600" b="1" dirty="0">
                <a:latin typeface="Century Gothic" panose="020B0502020202020204" pitchFamily="34" charset="0"/>
              </a:rPr>
              <a:t>PASTERIZIRANE</a:t>
            </a:r>
            <a:r>
              <a:rPr lang="sl-SI" b="1" dirty="0">
                <a:latin typeface="Century Gothic" panose="020B0502020202020204" pitchFamily="34" charset="0"/>
              </a:rPr>
              <a:t> MESNINE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078B780-40AE-51D0-B536-1A4576F10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66" y="2241250"/>
            <a:ext cx="2301364" cy="21849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689652-2984-E764-3A64-62ABE96B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54" y="2171700"/>
            <a:ext cx="2399779" cy="18478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AE3E19-C7E5-F695-ECDF-D107D10AB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851" y="1860753"/>
            <a:ext cx="2399779" cy="21587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53E72DB-DE19-C0AC-85C5-A04374229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978" y="4368642"/>
            <a:ext cx="2666905" cy="174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A1CE09E-8505-3C46-1FD1-8AC125469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33" y="4069233"/>
            <a:ext cx="2698347" cy="17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9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932462-D997-4C1D-A96A-388E97D9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343D6F-AA57-4FC4-BBCE-6CC035EF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4114800"/>
            <a:ext cx="10820400" cy="209559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63DAF8-F099-2200-1D3C-00D223F5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433778"/>
            <a:ext cx="8115300" cy="829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cap="all" spc="300" baseline="0" dirty="0">
                <a:solidFill>
                  <a:schemeClr val="bg2"/>
                </a:solidFill>
                <a:latin typeface="Century Gothic" panose="020B0502020202020204" pitchFamily="34" charset="0"/>
              </a:rPr>
              <a:t>STERILIZIRANE</a:t>
            </a:r>
            <a:r>
              <a:rPr lang="en-US" sz="3600" b="1" kern="1200" cap="all" spc="300" baseline="0" dirty="0">
                <a:solidFill>
                  <a:schemeClr val="bg2"/>
                </a:solidFill>
                <a:latin typeface="Century Gothic" panose="020B0502020202020204" pitchFamily="34" charset="0"/>
              </a:rPr>
              <a:t> MESNINE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013722C-14ED-E483-B068-E4DD13BFB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1" r="1" b="2002"/>
          <a:stretch/>
        </p:blipFill>
        <p:spPr>
          <a:xfrm>
            <a:off x="685800" y="685800"/>
            <a:ext cx="3571975" cy="3429000"/>
          </a:xfrm>
          <a:prstGeom prst="rect">
            <a:avLst/>
          </a:prstGeom>
        </p:spPr>
      </p:pic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BBF44F2-E1A6-72C6-061F-927782E85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823" r="1" b="18260"/>
          <a:stretch/>
        </p:blipFill>
        <p:spPr>
          <a:xfrm>
            <a:off x="4257774" y="685800"/>
            <a:ext cx="3624213" cy="3429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01E6711-89AD-C8E3-37F8-F7FF3D974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1" r="3" b="2198"/>
          <a:stretch/>
        </p:blipFill>
        <p:spPr>
          <a:xfrm>
            <a:off x="7881987" y="685800"/>
            <a:ext cx="36242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CB3397-6B53-4A3E-AE3D-5A64D8876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556730-3C78-4763-9148-6FC33C05C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43B678-9E9C-7C9D-EE30-B2919095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34541"/>
            <a:ext cx="9486900" cy="7769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cap="all" spc="300" baseline="0" dirty="0">
                <a:solidFill>
                  <a:schemeClr val="bg2"/>
                </a:solidFill>
                <a:latin typeface="Century Gothic" panose="020B0502020202020204" pitchFamily="34" charset="0"/>
              </a:rPr>
              <a:t>SUŠENE MESNINE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54FC024-45D2-3C0D-7FA6-F4F748075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95" r="10147"/>
          <a:stretch/>
        </p:blipFill>
        <p:spPr>
          <a:xfrm>
            <a:off x="1371600" y="1371601"/>
            <a:ext cx="2705100" cy="27431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89E1E9C-639E-EA4B-50C0-7A0BDBCDC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3" r="13734" b="2"/>
          <a:stretch/>
        </p:blipFill>
        <p:spPr>
          <a:xfrm>
            <a:off x="4762500" y="1371599"/>
            <a:ext cx="2705100" cy="274319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B5A4F0-BFE4-5609-47BD-27EB63CB1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4" r="8187" b="-3"/>
          <a:stretch/>
        </p:blipFill>
        <p:spPr>
          <a:xfrm>
            <a:off x="8171334" y="1371600"/>
            <a:ext cx="2687166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6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924019-FEC9-4027-95AD-616C89401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58D5CE-BA78-4C69-ADD7-C32284321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4102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DF6517-08B4-6214-D3EF-4C338E51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685800"/>
            <a:ext cx="4483072" cy="33908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cap="all" spc="300" baseline="0" dirty="0">
                <a:solidFill>
                  <a:schemeClr val="bg2"/>
                </a:solidFill>
                <a:latin typeface="Century Gothic" panose="020B0502020202020204" pitchFamily="34" charset="0"/>
              </a:rPr>
              <a:t>MESNI </a:t>
            </a:r>
            <a:r>
              <a:rPr lang="en-US" sz="5400" b="1" kern="1200" cap="all" spc="300" baseline="0" dirty="0">
                <a:solidFill>
                  <a:schemeClr val="bg2"/>
                </a:solidFill>
                <a:latin typeface="Century Gothic" panose="020B0502020202020204" pitchFamily="34" charset="0"/>
              </a:rPr>
              <a:t>PRIPRAVKI</a:t>
            </a:r>
            <a:endParaRPr lang="en-US" sz="4000" b="1" kern="1200" cap="all" spc="300" baseline="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17309DF-46A6-61A0-A323-85E4872C8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9218"/>
            <a:ext cx="2962275" cy="178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B62E1CE-08A3-FAD5-4422-1A4996E88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60964" y="1630094"/>
            <a:ext cx="2531012" cy="196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E155690-7479-FB60-AFE0-B2A9EE577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141" y="3429000"/>
            <a:ext cx="471991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80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50C41-80A1-5DE4-2354-11C7C65C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734627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>
                <a:latin typeface="Century Gothic" panose="020B0502020202020204" pitchFamily="34" charset="0"/>
              </a:rPr>
              <a:t>LABORATORIJSKO MESO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4B3C10-04B6-BC55-DA2D-02A0BF4A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54103"/>
            <a:ext cx="9486901" cy="657773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https://www.youtube.com/watch?v=29GFYxI4tek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662221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412438"/>
      </a:dk2>
      <a:lt2>
        <a:srgbClr val="E2E5E8"/>
      </a:lt2>
      <a:accent1>
        <a:srgbClr val="B89D7B"/>
      </a:accent1>
      <a:accent2>
        <a:srgbClr val="BA877F"/>
      </a:accent2>
      <a:accent3>
        <a:srgbClr val="C492A0"/>
      </a:accent3>
      <a:accent4>
        <a:srgbClr val="BA7FA8"/>
      </a:accent4>
      <a:accent5>
        <a:srgbClr val="BF93C5"/>
      </a:accent5>
      <a:accent6>
        <a:srgbClr val="9B7FBA"/>
      </a:accent6>
      <a:hlink>
        <a:srgbClr val="6383AB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71</Words>
  <Application>Microsoft Office PowerPoint</Application>
  <PresentationFormat>Širokozaslonsko</PresentationFormat>
  <Paragraphs>21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Gill Sans MT</vt:lpstr>
      <vt:lpstr>Goudy Old Style</vt:lpstr>
      <vt:lpstr>ClassicFrameVTI</vt:lpstr>
      <vt:lpstr>MESNI IZDELKI</vt:lpstr>
      <vt:lpstr>MESNI IZDELKI</vt:lpstr>
      <vt:lpstr>DELITEV MESNIH IZDELKOV</vt:lpstr>
      <vt:lpstr>PASTERIZIRANE MESNINE</vt:lpstr>
      <vt:lpstr>STERILIZIRANE MESNINE</vt:lpstr>
      <vt:lpstr>SUŠENE MESNINE</vt:lpstr>
      <vt:lpstr>MESNI PRIPRAVKI</vt:lpstr>
      <vt:lpstr>LABORATORIJSKO MESO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MESNI IZDELKI</dc:title>
  <dc:creator>Marija Predikaka</dc:creator>
  <cp:lastModifiedBy>Marija Predikaka</cp:lastModifiedBy>
  <cp:revision>1</cp:revision>
  <dcterms:created xsi:type="dcterms:W3CDTF">2023-11-23T06:16:05Z</dcterms:created>
  <dcterms:modified xsi:type="dcterms:W3CDTF">2023-11-23T06:44:05Z</dcterms:modified>
</cp:coreProperties>
</file>