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7" d="100"/>
          <a:sy n="47" d="100"/>
        </p:scale>
        <p:origin x="101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F432BA-A4D8-432D-8FD2-4CF3E8F68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9AB7DE-5987-4CAE-9497-BF369EEE3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30B537-4545-43CA-9B72-341C62A7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01464D-3C91-404B-A38C-5706D9DD9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171CCD1-1274-4865-915A-197AE631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81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804373-9A42-4639-AC24-525EAC88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4F3A02F-D631-41E4-AFDC-2C3C4AE55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D57A9C4-A581-43D6-ADEC-3AFCF137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7EFC201-8125-46D4-9E40-BCE958E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19D7AE4-D09C-4A1A-B030-BABF8D2A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091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144CC7C-DE8F-4157-B88E-B95E8F4D0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336ADC3-3B7C-4D33-9A51-72B5F36D6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FBEDB77-6099-4C11-AF78-B359F122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C289B5-955C-40A4-AE6B-EC55455C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ACA0665-34CB-410E-AF7E-2B663EA4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344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A404C-F02E-4396-ABA5-3DFD8AB0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798224-27ED-4FF6-91A4-2D11B6C2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0DA65CA-DE50-4C98-A1AA-848EC6CB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C8E87B2-5F15-4030-8178-44C114101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B1B6EE8-8A33-49C2-87BE-AAB28108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05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8A18E6-2758-49AF-965B-EBDD330A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9688224-7897-43FE-ABEB-213101630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BF51E12-95AD-4B17-AF70-5382DC00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A0F2EF-A0F6-4E56-8014-51330073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B70E50-294F-4B96-908E-5945ED89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8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632CE0-F479-49F5-BD1F-2C7A446D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D04F9A-099F-4C4C-B612-FC1E726B5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00ADB6-ABE7-4D05-AB97-3E92DDA7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91160E7-24DA-4FEB-B742-977D3EDB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61A9354-D363-43DB-820E-14AC794E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4EFCF67-3241-4F79-82DF-F627D3E2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544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2BEE18-7C84-4F42-8E16-C06DA050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096E38F-B3E9-4394-BBE4-4C1B357F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A2436A7-7DD0-4B04-8532-B4D49012F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519C847-14C1-4286-92A4-589798EC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6AF7D2E-7AE5-4427-8E0A-86519CF8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DA2F0C4-4A0D-424F-9CAB-EF2E7C6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E0A8960-0F50-406B-BD79-56D80B37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AF8C8E7-ACF3-405B-912C-890C1330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36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60EF63-2EEE-4B81-BA95-46D0C7DF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BCED6192-0991-4B48-8A91-13631F31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BDE9B43-8EB8-42BF-ACD3-079E9987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9FC055D-582B-4158-AAD8-1E4B99E3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260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58C55DEE-4DBB-4059-9955-16497D4E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E67CEF60-5AEA-495E-971C-8C57EB93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9FDD3D0-967D-4FA3-8CC0-C25B3680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559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DC377C-F4F1-45B1-A719-A66BE16A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5D6573-148C-4FFB-BDA1-23446779D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7AE6B9-7494-40B9-B7F1-B3DE5E9E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F02765E-27C6-4548-96EC-F9BFC560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6487144-C6F7-4BD0-819C-0C4FFC9B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609046-D8C7-48C9-8637-86ED70CA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2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A960B4-0055-4B9B-983E-7F5CC18A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0C15022-C613-4507-B5C6-3EB6E88A8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BFBD162-CFAF-48E6-96D6-AE0A719C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14582DE-DA1B-40BC-8DE9-FE6161AD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3DF2C6C-A6FD-4F8F-A55E-0C679CA0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6E1130E-E723-4E71-8758-87A7CF0A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25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57A0386-F2E3-4972-996F-9F544D50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2938BF-A43A-4B4D-9497-F9F402620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478A10-57CB-4115-BD33-022DA316D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6731-36A9-4A6C-9465-339DE75A99C5}" type="datetimeFigureOut">
              <a:rPr lang="sl-SI" smtClean="0"/>
              <a:t>24. 02. 2022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82B70A6-F2BD-46C4-A5BC-916375159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35BB5A4-8564-4C68-B386-CC9BAD7AE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CF74D-0DC9-4DCF-959C-3BF368957A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92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CB4381-0B20-4BFE-92AE-3C91EFA0FA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E04FC9F-F0F9-46EB-A723-D57A35E04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EFC7E9FF-28CB-4CE2-9CAC-D94F468DA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970910D-2E37-4060-9906-234C788D9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3396" y="991281"/>
            <a:ext cx="7930232" cy="5947673"/>
          </a:xfrm>
        </p:spPr>
      </p:pic>
    </p:spTree>
    <p:extLst>
      <p:ext uri="{BB962C8B-B14F-4D97-AF65-F5344CB8AC3E}">
        <p14:creationId xmlns:p14="http://schemas.microsoft.com/office/powerpoint/2010/main" val="2165167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7BFEA064-2537-4EC6-9F1A-202EDCB65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9983" y="736861"/>
            <a:ext cx="7502443" cy="5626831"/>
          </a:xfrm>
        </p:spPr>
      </p:pic>
    </p:spTree>
    <p:extLst>
      <p:ext uri="{BB962C8B-B14F-4D97-AF65-F5344CB8AC3E}">
        <p14:creationId xmlns:p14="http://schemas.microsoft.com/office/powerpoint/2010/main" val="205501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ovojnica&#10;&#10;Opis je samodejno ustvarjen">
            <a:extLst>
              <a:ext uri="{FF2B5EF4-FFF2-40B4-BE49-F238E27FC236}">
                <a16:creationId xmlns:a16="http://schemas.microsoft.com/office/drawing/2014/main" id="{FE71E287-AC98-4592-AFC9-360FEE3A5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1578" y="988606"/>
            <a:ext cx="7908843" cy="5931631"/>
          </a:xfrm>
        </p:spPr>
      </p:pic>
    </p:spTree>
    <p:extLst>
      <p:ext uri="{BB962C8B-B14F-4D97-AF65-F5344CB8AC3E}">
        <p14:creationId xmlns:p14="http://schemas.microsoft.com/office/powerpoint/2010/main" val="29052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C2047B6D-D6A2-4B52-ACD9-C6B1AFD7E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869" y="737195"/>
            <a:ext cx="6995207" cy="5246404"/>
          </a:xfrm>
        </p:spPr>
      </p:pic>
    </p:spTree>
    <p:extLst>
      <p:ext uri="{BB962C8B-B14F-4D97-AF65-F5344CB8AC3E}">
        <p14:creationId xmlns:p14="http://schemas.microsoft.com/office/powerpoint/2010/main" val="8142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1E2C8E1E-39C2-46CB-93CB-67C1ABB72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697" y="969083"/>
            <a:ext cx="6559779" cy="4919833"/>
          </a:xfrm>
        </p:spPr>
      </p:pic>
    </p:spTree>
    <p:extLst>
      <p:ext uri="{BB962C8B-B14F-4D97-AF65-F5344CB8AC3E}">
        <p14:creationId xmlns:p14="http://schemas.microsoft.com/office/powerpoint/2010/main" val="1512534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vsebnik, škatla&#10;&#10;Opis je samodejno ustvarjen">
            <a:extLst>
              <a:ext uri="{FF2B5EF4-FFF2-40B4-BE49-F238E27FC236}">
                <a16:creationId xmlns:a16="http://schemas.microsoft.com/office/drawing/2014/main" id="{10357652-A511-4030-8A5A-7F4EB0BB7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8642" y="868959"/>
            <a:ext cx="6951664" cy="5213747"/>
          </a:xfrm>
        </p:spPr>
      </p:pic>
    </p:spTree>
    <p:extLst>
      <p:ext uri="{BB962C8B-B14F-4D97-AF65-F5344CB8AC3E}">
        <p14:creationId xmlns:p14="http://schemas.microsoft.com/office/powerpoint/2010/main" val="427394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škatla&#10;&#10;Opis je samodejno ustvarjen">
            <a:extLst>
              <a:ext uri="{FF2B5EF4-FFF2-40B4-BE49-F238E27FC236}">
                <a16:creationId xmlns:a16="http://schemas.microsoft.com/office/drawing/2014/main" id="{F9EE1253-465C-46BB-84D5-FA0DCE85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0298" y="952755"/>
            <a:ext cx="6603322" cy="4952490"/>
          </a:xfrm>
        </p:spPr>
      </p:pic>
    </p:spTree>
    <p:extLst>
      <p:ext uri="{BB962C8B-B14F-4D97-AF65-F5344CB8AC3E}">
        <p14:creationId xmlns:p14="http://schemas.microsoft.com/office/powerpoint/2010/main" val="256018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7C9D3364-9BA5-4407-8F81-A75206D24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627" y="1260619"/>
            <a:ext cx="6124350" cy="4593261"/>
          </a:xfrm>
        </p:spPr>
      </p:pic>
    </p:spTree>
    <p:extLst>
      <p:ext uri="{BB962C8B-B14F-4D97-AF65-F5344CB8AC3E}">
        <p14:creationId xmlns:p14="http://schemas.microsoft.com/office/powerpoint/2010/main" val="419697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46463D4-A449-41B7-8F93-928B877DC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5110" y="683333"/>
            <a:ext cx="7321779" cy="5491333"/>
          </a:xfrm>
        </p:spPr>
      </p:pic>
    </p:spTree>
    <p:extLst>
      <p:ext uri="{BB962C8B-B14F-4D97-AF65-F5344CB8AC3E}">
        <p14:creationId xmlns:p14="http://schemas.microsoft.com/office/powerpoint/2010/main" val="51780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B2A93F-F891-4F95-85A8-06A8CB96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844BDB4-A388-4455-8D14-03E17BDF5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1" y="1050727"/>
            <a:ext cx="6342064" cy="4756547"/>
          </a:xfrm>
        </p:spPr>
      </p:pic>
    </p:spTree>
    <p:extLst>
      <p:ext uri="{BB962C8B-B14F-4D97-AF65-F5344CB8AC3E}">
        <p14:creationId xmlns:p14="http://schemas.microsoft.com/office/powerpoint/2010/main" val="230552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tabla&#10;&#10;Opis je samodejno ustvarjen">
            <a:extLst>
              <a:ext uri="{FF2B5EF4-FFF2-40B4-BE49-F238E27FC236}">
                <a16:creationId xmlns:a16="http://schemas.microsoft.com/office/drawing/2014/main" id="{74874966-FA4E-4827-9636-461F40022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1259" y="979242"/>
            <a:ext cx="6718582" cy="5038935"/>
          </a:xfrm>
        </p:spPr>
      </p:pic>
    </p:spTree>
    <p:extLst>
      <p:ext uri="{BB962C8B-B14F-4D97-AF65-F5344CB8AC3E}">
        <p14:creationId xmlns:p14="http://schemas.microsoft.com/office/powerpoint/2010/main" val="283002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7E226FA-D9F1-4073-B229-98450551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7254" y="927696"/>
            <a:ext cx="6777491" cy="5083117"/>
          </a:xfrm>
        </p:spPr>
      </p:pic>
    </p:spTree>
    <p:extLst>
      <p:ext uri="{BB962C8B-B14F-4D97-AF65-F5344CB8AC3E}">
        <p14:creationId xmlns:p14="http://schemas.microsoft.com/office/powerpoint/2010/main" val="37921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FD4731F-F63C-4689-9991-F5444B16F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020" y="756244"/>
            <a:ext cx="6973436" cy="5230076"/>
          </a:xfrm>
        </p:spPr>
      </p:pic>
    </p:spTree>
    <p:extLst>
      <p:ext uri="{BB962C8B-B14F-4D97-AF65-F5344CB8AC3E}">
        <p14:creationId xmlns:p14="http://schemas.microsoft.com/office/powerpoint/2010/main" val="160782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0EFDA8A4-2ECF-4CEF-8E9E-60A946091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8157" y="203794"/>
            <a:ext cx="7604807" cy="5703604"/>
          </a:xfrm>
        </p:spPr>
      </p:pic>
    </p:spTree>
    <p:extLst>
      <p:ext uri="{BB962C8B-B14F-4D97-AF65-F5344CB8AC3E}">
        <p14:creationId xmlns:p14="http://schemas.microsoft.com/office/powerpoint/2010/main" val="3697380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C7440868-12A1-4280-B6CB-7A9CD0E1A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7654" y="651017"/>
            <a:ext cx="7996693" cy="5997518"/>
          </a:xfrm>
        </p:spPr>
      </p:pic>
    </p:spTree>
    <p:extLst>
      <p:ext uri="{BB962C8B-B14F-4D97-AF65-F5344CB8AC3E}">
        <p14:creationId xmlns:p14="http://schemas.microsoft.com/office/powerpoint/2010/main" val="4234017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66AD54-7A3A-4061-A041-F6947D96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7D5FB6C5-8FDB-4510-A579-29C9DCAC8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2339" y="381255"/>
            <a:ext cx="8127322" cy="6095490"/>
          </a:xfrm>
        </p:spPr>
      </p:pic>
    </p:spTree>
    <p:extLst>
      <p:ext uri="{BB962C8B-B14F-4D97-AF65-F5344CB8AC3E}">
        <p14:creationId xmlns:p14="http://schemas.microsoft.com/office/powerpoint/2010/main" val="340838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3F02A52-88BB-4105-830B-771A989FF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68" y="288529"/>
            <a:ext cx="8272463" cy="6204346"/>
          </a:xfrm>
        </p:spPr>
      </p:pic>
    </p:spTree>
    <p:extLst>
      <p:ext uri="{BB962C8B-B14F-4D97-AF65-F5344CB8AC3E}">
        <p14:creationId xmlns:p14="http://schemas.microsoft.com/office/powerpoint/2010/main" val="67962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0C170BAA-C01D-456B-897D-2A78C73F5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1999" y="218499"/>
            <a:ext cx="7588002" cy="5691000"/>
          </a:xfrm>
        </p:spPr>
      </p:pic>
    </p:spTree>
    <p:extLst>
      <p:ext uri="{BB962C8B-B14F-4D97-AF65-F5344CB8AC3E}">
        <p14:creationId xmlns:p14="http://schemas.microsoft.com/office/powerpoint/2010/main" val="66734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7EBAEE9-F575-4443-A4B9-D4298969A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27" y="136296"/>
            <a:ext cx="8962274" cy="6721704"/>
          </a:xfrm>
        </p:spPr>
      </p:pic>
    </p:spTree>
    <p:extLst>
      <p:ext uri="{BB962C8B-B14F-4D97-AF65-F5344CB8AC3E}">
        <p14:creationId xmlns:p14="http://schemas.microsoft.com/office/powerpoint/2010/main" val="151394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B7AB222-393D-4AE3-A337-1003C185C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84" y="102520"/>
            <a:ext cx="8641431" cy="6481072"/>
          </a:xfrm>
        </p:spPr>
      </p:pic>
    </p:spTree>
    <p:extLst>
      <p:ext uri="{BB962C8B-B14F-4D97-AF65-F5344CB8AC3E}">
        <p14:creationId xmlns:p14="http://schemas.microsoft.com/office/powerpoint/2010/main" val="362313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D4DE913-45A3-4278-A626-FAE76D1E8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31" y="258856"/>
            <a:ext cx="8453718" cy="6340287"/>
          </a:xfrm>
        </p:spPr>
      </p:pic>
    </p:spTree>
    <p:extLst>
      <p:ext uri="{BB962C8B-B14F-4D97-AF65-F5344CB8AC3E}">
        <p14:creationId xmlns:p14="http://schemas.microsoft.com/office/powerpoint/2010/main" val="377090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1870025-182F-40A6-B12E-C2CCC938F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84" y="0"/>
            <a:ext cx="9892716" cy="7419535"/>
          </a:xfrm>
        </p:spPr>
      </p:pic>
    </p:spTree>
    <p:extLst>
      <p:ext uri="{BB962C8B-B14F-4D97-AF65-F5344CB8AC3E}">
        <p14:creationId xmlns:p14="http://schemas.microsoft.com/office/powerpoint/2010/main" val="293488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FF14B-9863-4A36-ADE9-23CFE454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8E18DB8E-3B9B-44AD-B55E-B3FCAFB93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120">
            <a:off x="1920742" y="428331"/>
            <a:ext cx="8001784" cy="6001337"/>
          </a:xfrm>
        </p:spPr>
      </p:pic>
    </p:spTree>
    <p:extLst>
      <p:ext uri="{BB962C8B-B14F-4D97-AF65-F5344CB8AC3E}">
        <p14:creationId xmlns:p14="http://schemas.microsoft.com/office/powerpoint/2010/main" val="3987968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Širokozaslonsko</PresentationFormat>
  <Paragraphs>0</Paragraphs>
  <Slides>24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Anja Hudales</dc:creator>
  <cp:lastModifiedBy>Anja Hudales</cp:lastModifiedBy>
  <cp:revision>3</cp:revision>
  <dcterms:created xsi:type="dcterms:W3CDTF">2022-02-24T07:59:20Z</dcterms:created>
  <dcterms:modified xsi:type="dcterms:W3CDTF">2022-02-24T08:07:38Z</dcterms:modified>
</cp:coreProperties>
</file>