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0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2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7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9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7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6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44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5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1650-9AD6-4383-85C8-52D2E957CBB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57F61-F222-470A-9F86-64BB5FAFC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m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23411" y="19519"/>
            <a:ext cx="9144000" cy="2387600"/>
          </a:xfrm>
        </p:spPr>
        <p:txBody>
          <a:bodyPr>
            <a:normAutofit/>
          </a:bodyPr>
          <a:lstStyle/>
          <a:p>
            <a:r>
              <a:rPr lang="sl-SI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MESTIERI</a:t>
            </a:r>
            <a:endParaRPr lang="en-GB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3" y="2805425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/>
          <p:cNvSpPr txBox="1"/>
          <p:nvPr/>
        </p:nvSpPr>
        <p:spPr>
          <a:xfrm>
            <a:off x="3237875" y="5711252"/>
            <a:ext cx="206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ASTRONAUTA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16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CONTROLLA IL COMPITO DI LUNED</a:t>
            </a:r>
            <a:r>
              <a:rPr lang="sl-SI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Ì:</a:t>
            </a:r>
            <a:endParaRPr lang="en-GB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29 Skladba 29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4980" y="1892658"/>
            <a:ext cx="609600" cy="609600"/>
          </a:xfrm>
        </p:spPr>
      </p:pic>
      <p:sp>
        <p:nvSpPr>
          <p:cNvPr id="5" name="PoljeZBesedilom 4"/>
          <p:cNvSpPr txBox="1"/>
          <p:nvPr/>
        </p:nvSpPr>
        <p:spPr>
          <a:xfrm>
            <a:off x="1747770" y="1848930"/>
            <a:ext cx="258438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Bauhaus 93" panose="04030905020B02020C02" pitchFamily="82" charset="0"/>
              </a:rPr>
              <a:t>LIBRO, P. 92</a:t>
            </a:r>
          </a:p>
          <a:p>
            <a:r>
              <a:rPr lang="sl-SI" sz="2800" dirty="0" smtClean="0">
                <a:latin typeface="Bauhaus 93" panose="04030905020B02020C02" pitchFamily="82" charset="0"/>
              </a:rPr>
              <a:t>ESERCIZO 2</a:t>
            </a:r>
          </a:p>
          <a:p>
            <a:r>
              <a:rPr lang="sl-SI" sz="2800" dirty="0" smtClean="0">
                <a:latin typeface="Bauhaus 93" panose="04030905020B02020C02" pitchFamily="82" charset="0"/>
              </a:rPr>
              <a:t>CONTROLLA</a:t>
            </a:r>
          </a:p>
          <a:p>
            <a:endParaRPr lang="en-GB" sz="2800" dirty="0">
              <a:latin typeface="Bauhaus 93" panose="04030905020B02020C02" pitchFamily="82" charset="0"/>
            </a:endParaRPr>
          </a:p>
        </p:txBody>
      </p:sp>
      <p:pic>
        <p:nvPicPr>
          <p:cNvPr id="6" name="30 Skladba 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9273" y="4360572"/>
            <a:ext cx="609600" cy="6096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747770" y="4091813"/>
            <a:ext cx="252425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Bauhaus 93" panose="04030905020B02020C02" pitchFamily="82" charset="0"/>
              </a:rPr>
              <a:t>LIBRO, P. 93</a:t>
            </a:r>
          </a:p>
          <a:p>
            <a:r>
              <a:rPr lang="sl-SI" sz="2800" dirty="0" smtClean="0">
                <a:latin typeface="Bauhaus 93" panose="04030905020B02020C02" pitchFamily="82" charset="0"/>
              </a:rPr>
              <a:t>ESERCIZIO 5</a:t>
            </a:r>
          </a:p>
          <a:p>
            <a:r>
              <a:rPr lang="sl-SI" sz="2800" dirty="0" smtClean="0">
                <a:latin typeface="Bauhaus 93" panose="04030905020B02020C02" pitchFamily="82" charset="0"/>
              </a:rPr>
              <a:t>CONTROLLA</a:t>
            </a:r>
            <a:endParaRPr lang="en-GB" sz="2800" dirty="0">
              <a:latin typeface="Bauhaus 93" panose="04030905020B02020C02" pitchFamily="82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838200" y="5839097"/>
            <a:ext cx="490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COME </a:t>
            </a:r>
            <a:r>
              <a:rPr lang="sl-SI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 ANDATA?</a:t>
            </a:r>
            <a:endParaRPr lang="en-GB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5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21" y="240338"/>
            <a:ext cx="11498352" cy="661766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77840" y="3457729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CUOCO</a:t>
            </a:r>
            <a:endParaRPr lang="en-GB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9666514" y="3466864"/>
            <a:ext cx="180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MEDICO</a:t>
            </a:r>
            <a:endParaRPr lang="en-GB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593668" y="6214383"/>
            <a:ext cx="21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MUSICISTA</a:t>
            </a:r>
            <a:endParaRPr lang="en-GB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577840" y="6214383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PANETTIERE</a:t>
            </a:r>
            <a:endParaRPr lang="en-GB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9666514" y="6214383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INSEGNANTE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0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6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Completa</a:t>
            </a:r>
            <a:r>
              <a:rPr lang="sl-SI" dirty="0"/>
              <a:t> le </a:t>
            </a:r>
            <a:r>
              <a:rPr lang="sl-SI" dirty="0" err="1"/>
              <a:t>frasi</a:t>
            </a:r>
            <a:r>
              <a:rPr lang="sl-SI" dirty="0"/>
              <a:t> con </a:t>
            </a:r>
            <a:r>
              <a:rPr lang="sl-SI" dirty="0" err="1"/>
              <a:t>una</a:t>
            </a:r>
            <a:r>
              <a:rPr lang="sl-SI" dirty="0"/>
              <a:t> </a:t>
            </a:r>
            <a:r>
              <a:rPr lang="sl-SI" dirty="0" err="1"/>
              <a:t>della</a:t>
            </a:r>
            <a:r>
              <a:rPr lang="sl-SI" dirty="0"/>
              <a:t> parole </a:t>
            </a:r>
            <a:r>
              <a:rPr lang="sl-SI" dirty="0" err="1"/>
              <a:t>sottostanti</a:t>
            </a:r>
            <a:r>
              <a:rPr lang="sl-SI" dirty="0"/>
              <a:t>.</a:t>
            </a:r>
            <a:br>
              <a:rPr lang="sl-SI" dirty="0"/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5" y="834894"/>
            <a:ext cx="10922726" cy="602310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153989" y="1825625"/>
            <a:ext cx="173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MEDICO</a:t>
            </a:r>
            <a:endParaRPr lang="en-GB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265714" y="2325189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GIORNALISTA</a:t>
            </a:r>
            <a:endParaRPr lang="en-GB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670663" y="2860766"/>
            <a:ext cx="222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PANETTIERE</a:t>
            </a:r>
            <a:endParaRPr lang="en-GB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844938" y="3359704"/>
            <a:ext cx="249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PARRUCCHIERA</a:t>
            </a:r>
            <a:endParaRPr lang="en-GB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897189" y="3846447"/>
            <a:ext cx="194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MACELLAIO</a:t>
            </a:r>
            <a:endParaRPr lang="en-GB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485017" y="4402183"/>
            <a:ext cx="2142309" cy="36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VETERINARIO</a:t>
            </a:r>
            <a:endParaRPr lang="en-GB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316583" y="4806465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GIORNALAIO</a:t>
            </a:r>
            <a:endParaRPr lang="en-GB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486400" y="5368834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CONTADINO</a:t>
            </a:r>
            <a:endParaRPr lang="en-GB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7733211" y="5841606"/>
            <a:ext cx="206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MECCANICO</a:t>
            </a:r>
            <a:endParaRPr lang="en-GB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3265714" y="6363367"/>
            <a:ext cx="175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BARBIERE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31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l-SI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LETTURA – PAGINA 98, ESERCIZI 1, 2</a:t>
            </a:r>
            <a:r>
              <a:rPr lang="sl-SI" b="1" dirty="0" smtClean="0">
                <a:ln/>
                <a:solidFill>
                  <a:schemeClr val="accent3"/>
                </a:solidFill>
              </a:rPr>
              <a:t>.</a:t>
            </a:r>
            <a:endParaRPr lang="en-GB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6761813" cy="4351338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PAROLE NUOVE: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EMOZIONANTE</a:t>
            </a:r>
            <a:r>
              <a:rPr lang="sl-SI" dirty="0" smtClean="0"/>
              <a:t>: </a:t>
            </a:r>
            <a:r>
              <a:rPr lang="sl-SI" dirty="0" err="1" smtClean="0"/>
              <a:t>eccitante</a:t>
            </a:r>
            <a:r>
              <a:rPr lang="sl-SI" dirty="0" smtClean="0"/>
              <a:t>, </a:t>
            </a:r>
            <a:r>
              <a:rPr lang="sl-SI" dirty="0" err="1" smtClean="0"/>
              <a:t>esaltante</a:t>
            </a:r>
            <a:r>
              <a:rPr lang="sl-SI" dirty="0" smtClean="0"/>
              <a:t>, </a:t>
            </a:r>
            <a:r>
              <a:rPr lang="sl-SI" dirty="0" err="1" smtClean="0"/>
              <a:t>che</a:t>
            </a:r>
            <a:r>
              <a:rPr lang="sl-SI" dirty="0" smtClean="0"/>
              <a:t> </a:t>
            </a:r>
            <a:r>
              <a:rPr lang="sl-SI" dirty="0" err="1" smtClean="0"/>
              <a:t>provoca</a:t>
            </a:r>
            <a:r>
              <a:rPr lang="sl-SI" dirty="0" smtClean="0"/>
              <a:t> </a:t>
            </a:r>
            <a:r>
              <a:rPr lang="sl-SI" dirty="0" err="1" smtClean="0"/>
              <a:t>emozioni</a:t>
            </a:r>
            <a:endParaRPr lang="sl-SI" dirty="0" smtClean="0"/>
          </a:p>
          <a:p>
            <a:r>
              <a:rPr lang="sl-SI" dirty="0" smtClean="0">
                <a:solidFill>
                  <a:srgbClr val="7030A0"/>
                </a:solidFill>
              </a:rPr>
              <a:t>PERICOLOSO</a:t>
            </a:r>
            <a:r>
              <a:rPr lang="sl-SI" dirty="0" smtClean="0"/>
              <a:t>: </a:t>
            </a:r>
            <a:r>
              <a:rPr lang="sl-SI" dirty="0" err="1" smtClean="0"/>
              <a:t>rischioso</a:t>
            </a:r>
            <a:r>
              <a:rPr lang="sl-SI" dirty="0" smtClean="0"/>
              <a:t>, </a:t>
            </a:r>
            <a:r>
              <a:rPr lang="sl-SI" dirty="0" err="1" smtClean="0"/>
              <a:t>che</a:t>
            </a:r>
            <a:r>
              <a:rPr lang="sl-SI" dirty="0" smtClean="0"/>
              <a:t> </a:t>
            </a:r>
            <a:r>
              <a:rPr lang="sl-SI" dirty="0" err="1" smtClean="0"/>
              <a:t>mette</a:t>
            </a:r>
            <a:r>
              <a:rPr lang="sl-SI" dirty="0" smtClean="0"/>
              <a:t> in </a:t>
            </a:r>
            <a:r>
              <a:rPr lang="sl-SI" dirty="0" err="1" smtClean="0"/>
              <a:t>pericolo</a:t>
            </a:r>
            <a:endParaRPr lang="sl-SI" dirty="0" smtClean="0"/>
          </a:p>
          <a:p>
            <a:r>
              <a:rPr lang="sl-SI" dirty="0" smtClean="0">
                <a:solidFill>
                  <a:srgbClr val="7030A0"/>
                </a:solidFill>
              </a:rPr>
              <a:t>CORAGGIO:</a:t>
            </a:r>
            <a:r>
              <a:rPr lang="sl-SI" dirty="0" smtClean="0"/>
              <a:t> </a:t>
            </a:r>
            <a:r>
              <a:rPr lang="sl-SI" dirty="0" err="1" smtClean="0"/>
              <a:t>audacia</a:t>
            </a:r>
            <a:r>
              <a:rPr lang="sl-SI" dirty="0" smtClean="0"/>
              <a:t>, </a:t>
            </a:r>
            <a:r>
              <a:rPr lang="sl-SI" dirty="0" err="1" smtClean="0"/>
              <a:t>forza</a:t>
            </a:r>
            <a:r>
              <a:rPr lang="sl-SI" dirty="0" smtClean="0"/>
              <a:t> </a:t>
            </a:r>
            <a:r>
              <a:rPr lang="sl-SI" dirty="0" err="1" smtClean="0"/>
              <a:t>d‘animo</a:t>
            </a:r>
            <a:r>
              <a:rPr lang="sl-SI" dirty="0" smtClean="0"/>
              <a:t>.</a:t>
            </a:r>
            <a:endParaRPr lang="sl-SI" dirty="0" smtClean="0"/>
          </a:p>
          <a:p>
            <a:r>
              <a:rPr lang="sl-SI" dirty="0" smtClean="0">
                <a:solidFill>
                  <a:srgbClr val="7030A0"/>
                </a:solidFill>
              </a:rPr>
              <a:t>ELETTRODOMESTICI:</a:t>
            </a:r>
            <a:r>
              <a:rPr lang="sl-SI" dirty="0" smtClean="0"/>
              <a:t> </a:t>
            </a:r>
            <a:r>
              <a:rPr lang="it-IT" dirty="0"/>
              <a:t>ferri da stiro, caffettiere, </a:t>
            </a:r>
            <a:r>
              <a:rPr lang="it-IT" dirty="0" smtClean="0"/>
              <a:t>aspirapolvere</a:t>
            </a:r>
            <a:r>
              <a:rPr lang="sl-SI" dirty="0" smtClean="0"/>
              <a:t> …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MANUALI:</a:t>
            </a:r>
            <a:r>
              <a:rPr lang="sl-SI" dirty="0" smtClean="0"/>
              <a:t> con le mani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PRECISO:</a:t>
            </a:r>
            <a:r>
              <a:rPr lang="sl-SI" dirty="0" smtClean="0"/>
              <a:t> </a:t>
            </a:r>
            <a:r>
              <a:rPr lang="sl-SI" dirty="0" err="1" smtClean="0"/>
              <a:t>netto</a:t>
            </a:r>
            <a:r>
              <a:rPr lang="sl-SI" dirty="0" smtClean="0"/>
              <a:t>, </a:t>
            </a:r>
            <a:r>
              <a:rPr lang="sl-SI" dirty="0" err="1" smtClean="0"/>
              <a:t>chiaro</a:t>
            </a:r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1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ak 4"/>
          <p:cNvSpPr/>
          <p:nvPr/>
        </p:nvSpPr>
        <p:spPr>
          <a:xfrm>
            <a:off x="974361" y="1573967"/>
            <a:ext cx="8019737" cy="899410"/>
          </a:xfrm>
          <a:prstGeom prst="cloudCallout">
            <a:avLst>
              <a:gd name="adj1" fmla="val 41223"/>
              <a:gd name="adj2" fmla="val 8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Parliamo</a:t>
            </a:r>
            <a:r>
              <a:rPr lang="sl-SI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l-SI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</a:t>
            </a:r>
            <a:r>
              <a:rPr lang="sl-SI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po‘ … LIBRO P. 94, ESERCIZIO 1</a:t>
            </a:r>
            <a:endParaRPr lang="en-GB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5018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  Kako vprašamo, kakšno delo opravlja nekdo?</a:t>
            </a:r>
          </a:p>
          <a:p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CHE LAVORO FA </a:t>
            </a:r>
            <a:r>
              <a:rPr lang="sl-SI" dirty="0" smtClean="0"/>
              <a:t>TUO FRATELLO?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/>
              <a:t>(</a:t>
            </a:r>
            <a:r>
              <a:rPr lang="sl-SI" dirty="0" smtClean="0"/>
              <a:t>TUO FRATELLO) </a:t>
            </a:r>
            <a:r>
              <a:rPr lang="sl-SI" dirty="0" smtClean="0">
                <a:solidFill>
                  <a:srgbClr val="FF0000"/>
                </a:solidFill>
              </a:rPr>
              <a:t>FA IL PARRUCCHIERE</a:t>
            </a:r>
            <a:r>
              <a:rPr lang="sl-SI" dirty="0" smtClean="0"/>
              <a:t>? </a:t>
            </a:r>
          </a:p>
          <a:p>
            <a:r>
              <a:rPr lang="sl-SI" dirty="0" smtClean="0"/>
              <a:t>Odgovor je lahko: S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ì.</a:t>
            </a:r>
          </a:p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NO, È (CAMMIONISTA).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ADESSO TOCCA A TE!</a:t>
            </a:r>
          </a:p>
          <a:p>
            <a:r>
              <a:rPr lang="sl-SI" dirty="0" smtClean="0"/>
              <a:t>ESERCIZIO N˘2: ORALMENTE, POI SCRIVI.</a:t>
            </a:r>
            <a:endParaRPr lang="sl-SI" dirty="0"/>
          </a:p>
          <a:p>
            <a:endParaRPr lang="sl-SI" dirty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98" y="1690688"/>
            <a:ext cx="2281472" cy="228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ak 5"/>
          <p:cNvSpPr/>
          <p:nvPr/>
        </p:nvSpPr>
        <p:spPr>
          <a:xfrm>
            <a:off x="449705" y="3187543"/>
            <a:ext cx="8138410" cy="989351"/>
          </a:xfrm>
          <a:prstGeom prst="cloudCallout">
            <a:avLst>
              <a:gd name="adj1" fmla="val 61242"/>
              <a:gd name="adj2" fmla="val -120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Če se nam dozdeva in ugibamo pa rečemo ...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51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ALLA PROSSIMA</a:t>
            </a:r>
            <a:endParaRPr lang="en-GB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16" y="1478280"/>
            <a:ext cx="5074103" cy="507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6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183</Words>
  <Application>Microsoft Office PowerPoint</Application>
  <PresentationFormat>Širokozaslonsko</PresentationFormat>
  <Paragraphs>47</Paragraphs>
  <Slides>7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Bauhaus 93</vt:lpstr>
      <vt:lpstr>Calibri</vt:lpstr>
      <vt:lpstr>Calibri Light</vt:lpstr>
      <vt:lpstr>Times New Roman</vt:lpstr>
      <vt:lpstr>Officeova tema</vt:lpstr>
      <vt:lpstr>MESTIERI</vt:lpstr>
      <vt:lpstr>CONTROLLA IL COMPITO DI LUNEDÌ:</vt:lpstr>
      <vt:lpstr>PowerPointova predstavitev</vt:lpstr>
      <vt:lpstr>Completa le frasi con una della parole sottostanti. </vt:lpstr>
      <vt:lpstr>LETTURA – PAGINA 98, ESERCIZI 1, 2.</vt:lpstr>
      <vt:lpstr>Parliamo un po‘ … LIBRO P. 94, ESERCIZIO 1</vt:lpstr>
      <vt:lpstr>ALLA PROSSIMA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MESTIERI</dc:title>
  <dc:creator>Tomaz</dc:creator>
  <cp:lastModifiedBy>Tomaz</cp:lastModifiedBy>
  <cp:revision>6</cp:revision>
  <dcterms:created xsi:type="dcterms:W3CDTF">2021-01-05T08:41:56Z</dcterms:created>
  <dcterms:modified xsi:type="dcterms:W3CDTF">2021-01-06T20:18:42Z</dcterms:modified>
</cp:coreProperties>
</file>