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9"/>
    <p:restoredTop sz="94662"/>
  </p:normalViewPr>
  <p:slideViewPr>
    <p:cSldViewPr snapToGrid="0" snapToObjects="1">
      <p:cViewPr varScale="1">
        <p:scale>
          <a:sx n="71" d="100"/>
          <a:sy n="71" d="100"/>
        </p:scale>
        <p:origin x="200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202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466081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5742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762210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0813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848404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271005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001316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545288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101852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848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36E6DA1-F038-E147-936F-ADA8D4992F97}" type="datetimeFigureOut">
              <a:rPr lang="en-SI" smtClean="0"/>
              <a:t>14/12/2021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8F321AE-D7C6-E64A-B1DC-42CC96CEA97F}" type="slidenum">
              <a:rPr lang="en-SI" smtClean="0"/>
              <a:t>‹#›</a:t>
            </a:fld>
            <a:endParaRPr lang="en-SI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37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580FD-D89E-3946-AEFE-E6E2DD3133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SI" dirty="0"/>
              <a:t>Mobilne tehnologije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CE3777-1F05-BB40-B905-DC819DC295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SI" dirty="0"/>
              <a:t>Tia Vrhovec</a:t>
            </a:r>
          </a:p>
          <a:p>
            <a:r>
              <a:rPr lang="en-SI" dirty="0"/>
              <a:t>2020/2021</a:t>
            </a:r>
          </a:p>
        </p:txBody>
      </p:sp>
    </p:spTree>
    <p:extLst>
      <p:ext uri="{BB962C8B-B14F-4D97-AF65-F5344CB8AC3E}">
        <p14:creationId xmlns:p14="http://schemas.microsoft.com/office/powerpoint/2010/main" val="1810597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400FB-D8B0-7540-996B-B0988250A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</a:t>
            </a:r>
            <a:r>
              <a:rPr lang="en-SI" dirty="0"/>
              <a:t>obilna telefonija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FE62B8-A2D4-6D46-9674-5E3319BB4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Komunikacijski sistem, ki zagotavlja mobilne storitve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T</a:t>
            </a:r>
            <a:r>
              <a:rPr lang="en-SI" dirty="0"/>
              <a:t>emelji na uporabi radijskih frekvenc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err="1"/>
              <a:t>Prvi</a:t>
            </a:r>
            <a:r>
              <a:rPr lang="en-GB" dirty="0"/>
              <a:t> </a:t>
            </a:r>
            <a:r>
              <a:rPr lang="en-GB" dirty="0" err="1"/>
              <a:t>mobilni</a:t>
            </a:r>
            <a:r>
              <a:rPr lang="en-GB" dirty="0"/>
              <a:t> </a:t>
            </a:r>
            <a:r>
              <a:rPr lang="en-GB" dirty="0" err="1"/>
              <a:t>telefoni</a:t>
            </a:r>
            <a:r>
              <a:rPr lang="en-GB" dirty="0"/>
              <a:t> – </a:t>
            </a:r>
            <a:r>
              <a:rPr lang="en-GB" dirty="0" err="1"/>
              <a:t>govorni</a:t>
            </a:r>
            <a:r>
              <a:rPr lang="en-GB" dirty="0"/>
              <a:t> </a:t>
            </a:r>
            <a:r>
              <a:rPr lang="en-GB" dirty="0" err="1"/>
              <a:t>klici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 err="1"/>
              <a:t>Pozneje</a:t>
            </a:r>
            <a:r>
              <a:rPr lang="en-GB" dirty="0"/>
              <a:t> </a:t>
            </a:r>
            <a:r>
              <a:rPr lang="en-GB" dirty="0" err="1"/>
              <a:t>tudi</a:t>
            </a:r>
            <a:r>
              <a:rPr lang="en-GB" dirty="0"/>
              <a:t> </a:t>
            </a:r>
            <a:r>
              <a:rPr lang="en-GB" dirty="0" err="1"/>
              <a:t>pošiljanje</a:t>
            </a:r>
            <a:r>
              <a:rPr lang="en-GB" dirty="0"/>
              <a:t> SMS-</a:t>
            </a:r>
            <a:r>
              <a:rPr lang="en-GB" dirty="0" err="1"/>
              <a:t>ov</a:t>
            </a:r>
            <a:r>
              <a:rPr lang="en-GB" dirty="0"/>
              <a:t>, </a:t>
            </a:r>
            <a:r>
              <a:rPr lang="en-GB" dirty="0" err="1"/>
              <a:t>fotografiranje</a:t>
            </a:r>
            <a:r>
              <a:rPr lang="en-GB" dirty="0"/>
              <a:t>, </a:t>
            </a:r>
            <a:r>
              <a:rPr lang="en-GB" dirty="0" err="1"/>
              <a:t>snemanje</a:t>
            </a:r>
            <a:r>
              <a:rPr lang="en-GB" dirty="0"/>
              <a:t> </a:t>
            </a:r>
            <a:r>
              <a:rPr lang="en-GB" dirty="0" err="1"/>
              <a:t>videoposnetkov</a:t>
            </a:r>
            <a:r>
              <a:rPr lang="en-GB" dirty="0"/>
              <a:t>, </a:t>
            </a:r>
            <a:r>
              <a:rPr lang="en-GB" dirty="0" err="1"/>
              <a:t>predvajanje</a:t>
            </a:r>
            <a:r>
              <a:rPr lang="en-GB" dirty="0"/>
              <a:t> </a:t>
            </a:r>
            <a:r>
              <a:rPr lang="en-GB" dirty="0" err="1"/>
              <a:t>glasbe</a:t>
            </a:r>
            <a:r>
              <a:rPr lang="en-GB" dirty="0"/>
              <a:t>, </a:t>
            </a:r>
            <a:r>
              <a:rPr lang="en-GB" dirty="0" err="1"/>
              <a:t>poslušanje</a:t>
            </a:r>
            <a:r>
              <a:rPr lang="en-GB" dirty="0"/>
              <a:t> </a:t>
            </a:r>
            <a:r>
              <a:rPr lang="en-GB" dirty="0" err="1"/>
              <a:t>radia</a:t>
            </a:r>
            <a:r>
              <a:rPr lang="en-GB" dirty="0"/>
              <a:t>, </a:t>
            </a:r>
            <a:r>
              <a:rPr lang="en-GB" dirty="0" err="1"/>
              <a:t>igranje</a:t>
            </a:r>
            <a:r>
              <a:rPr lang="en-GB" dirty="0"/>
              <a:t> </a:t>
            </a:r>
            <a:r>
              <a:rPr lang="en-GB" dirty="0" err="1"/>
              <a:t>iger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965563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BB7D0-5A97-3549-882F-FFA0D3D46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I" dirty="0"/>
              <a:t>1 generacija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139F7-A2DD-FE43-A6E4-500D0340F4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J</a:t>
            </a:r>
            <a:r>
              <a:rPr lang="en-SI" dirty="0"/>
              <a:t>aponska – prvo komercialno in avtomatizirano mobilno omrežje NTT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Skandinavske države – NMT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O</a:t>
            </a:r>
            <a:r>
              <a:rPr lang="en-SI" dirty="0"/>
              <a:t>mogočala osnovne glasovne storitve in analogne protokole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M</a:t>
            </a:r>
            <a:r>
              <a:rPr lang="en-SI" dirty="0"/>
              <a:t>obline povezave zelo slabe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Ni zasebnosti</a:t>
            </a:r>
          </a:p>
        </p:txBody>
      </p:sp>
    </p:spTree>
    <p:extLst>
      <p:ext uri="{BB962C8B-B14F-4D97-AF65-F5344CB8AC3E}">
        <p14:creationId xmlns:p14="http://schemas.microsoft.com/office/powerpoint/2010/main" val="737236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F4E9A-10E2-5D45-898E-ED7059C68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I" dirty="0"/>
              <a:t>2 generacija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2E889-D53E-1340-A311-655EC5CA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10468625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GSM – olajša in omogoča digitalni prenos glasu </a:t>
            </a:r>
            <a:r>
              <a:rPr lang="en-GB" dirty="0"/>
              <a:t>in </a:t>
            </a:r>
            <a:r>
              <a:rPr lang="en-GB" dirty="0" err="1"/>
              <a:t>podatkov</a:t>
            </a:r>
            <a:r>
              <a:rPr lang="en-GB" dirty="0"/>
              <a:t>, </a:t>
            </a:r>
            <a:r>
              <a:rPr lang="en-GB" dirty="0" err="1"/>
              <a:t>klicanje</a:t>
            </a:r>
            <a:r>
              <a:rPr lang="en-GB" dirty="0"/>
              <a:t> v </a:t>
            </a:r>
            <a:r>
              <a:rPr lang="en-GB" dirty="0" err="1"/>
              <a:t>mednardnem</a:t>
            </a:r>
            <a:r>
              <a:rPr lang="en-GB" dirty="0"/>
              <a:t> </a:t>
            </a:r>
            <a:r>
              <a:rPr lang="en-GB" dirty="0" err="1"/>
              <a:t>prostoru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 err="1"/>
              <a:t>Varnejši</a:t>
            </a:r>
            <a:r>
              <a:rPr lang="en-GB" dirty="0"/>
              <a:t> od </a:t>
            </a:r>
            <a:r>
              <a:rPr lang="en-GB" dirty="0" err="1"/>
              <a:t>prve</a:t>
            </a:r>
            <a:r>
              <a:rPr lang="en-GB" dirty="0"/>
              <a:t> </a:t>
            </a:r>
            <a:r>
              <a:rPr lang="en-GB" dirty="0" err="1"/>
              <a:t>generacije</a:t>
            </a:r>
            <a:r>
              <a:rPr lang="en-GB" dirty="0"/>
              <a:t> – </a:t>
            </a:r>
            <a:r>
              <a:rPr lang="en-GB" dirty="0" err="1"/>
              <a:t>zasebnost</a:t>
            </a:r>
            <a:r>
              <a:rPr lang="en-GB" dirty="0"/>
              <a:t> </a:t>
            </a:r>
            <a:r>
              <a:rPr lang="en-GB" dirty="0" err="1"/>
              <a:t>pogovorv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2 </a:t>
            </a:r>
            <a:r>
              <a:rPr lang="en-GB" dirty="0" err="1"/>
              <a:t>generacija</a:t>
            </a:r>
            <a:r>
              <a:rPr lang="en-GB" dirty="0"/>
              <a:t> </a:t>
            </a:r>
            <a:r>
              <a:rPr lang="en-GB" dirty="0" err="1"/>
              <a:t>izboljša</a:t>
            </a:r>
            <a:r>
              <a:rPr lang="en-GB" dirty="0"/>
              <a:t> </a:t>
            </a:r>
            <a:r>
              <a:rPr lang="en-GB" dirty="0" err="1"/>
              <a:t>kapaciteto</a:t>
            </a:r>
            <a:r>
              <a:rPr lang="en-GB" dirty="0"/>
              <a:t> </a:t>
            </a:r>
            <a:r>
              <a:rPr lang="en-GB" dirty="0" err="1"/>
              <a:t>omrežja</a:t>
            </a:r>
            <a:r>
              <a:rPr lang="en-GB" dirty="0"/>
              <a:t> in </a:t>
            </a:r>
            <a:r>
              <a:rPr lang="en-GB" dirty="0" err="1"/>
              <a:t>pokritost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 err="1"/>
              <a:t>Kakovost</a:t>
            </a:r>
            <a:r>
              <a:rPr lang="en-GB" dirty="0"/>
              <a:t> </a:t>
            </a:r>
            <a:r>
              <a:rPr lang="en-GB" dirty="0" err="1"/>
              <a:t>zvoka</a:t>
            </a:r>
            <a:r>
              <a:rPr lang="en-GB" dirty="0"/>
              <a:t> </a:t>
            </a:r>
            <a:r>
              <a:rPr lang="en-GB" dirty="0" err="1"/>
              <a:t>vsaj</a:t>
            </a:r>
            <a:r>
              <a:rPr lang="en-GB" dirty="0"/>
              <a:t> </a:t>
            </a:r>
            <a:r>
              <a:rPr lang="en-GB" dirty="0" err="1"/>
              <a:t>štiri-krat</a:t>
            </a:r>
            <a:r>
              <a:rPr lang="en-GB" dirty="0"/>
              <a:t> </a:t>
            </a:r>
            <a:r>
              <a:rPr lang="en-GB" dirty="0" err="1"/>
              <a:t>boljša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2,5 G - med </a:t>
            </a:r>
            <a:r>
              <a:rPr lang="en-GB" dirty="0" err="1"/>
              <a:t>drugo</a:t>
            </a:r>
            <a:r>
              <a:rPr lang="en-GB" dirty="0"/>
              <a:t> in </a:t>
            </a:r>
            <a:r>
              <a:rPr lang="en-GB" dirty="0" err="1"/>
              <a:t>tretjo</a:t>
            </a:r>
            <a:r>
              <a:rPr lang="en-GB" dirty="0"/>
              <a:t> </a:t>
            </a:r>
            <a:r>
              <a:rPr lang="en-GB" dirty="0" err="1"/>
              <a:t>generacijo</a:t>
            </a:r>
            <a:r>
              <a:rPr lang="en-GB" dirty="0"/>
              <a:t> - GPRS – </a:t>
            </a:r>
            <a:r>
              <a:rPr lang="en-GB" dirty="0" err="1"/>
              <a:t>podatkovne</a:t>
            </a:r>
            <a:r>
              <a:rPr lang="en-GB" dirty="0"/>
              <a:t> </a:t>
            </a:r>
            <a:r>
              <a:rPr lang="en-GB" dirty="0" err="1"/>
              <a:t>komunikacije</a:t>
            </a:r>
            <a:r>
              <a:rPr lang="en-GB" dirty="0"/>
              <a:t> – TDMA </a:t>
            </a:r>
            <a:r>
              <a:rPr lang="en-GB" dirty="0" err="1"/>
              <a:t>kanali</a:t>
            </a: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err="1"/>
              <a:t>Prenos</a:t>
            </a:r>
            <a:r>
              <a:rPr lang="en-GB" dirty="0"/>
              <a:t> </a:t>
            </a:r>
            <a:r>
              <a:rPr lang="en-GB" dirty="0" err="1"/>
              <a:t>podatkov</a:t>
            </a:r>
            <a:r>
              <a:rPr lang="en-GB" dirty="0"/>
              <a:t> se </a:t>
            </a:r>
            <a:r>
              <a:rPr lang="en-GB" dirty="0" err="1"/>
              <a:t>obračunava</a:t>
            </a:r>
            <a:r>
              <a:rPr lang="en-GB" dirty="0"/>
              <a:t> po </a:t>
            </a:r>
            <a:r>
              <a:rPr lang="en-GB" dirty="0" err="1"/>
              <a:t>preneseni</a:t>
            </a:r>
            <a:r>
              <a:rPr lang="en-GB" dirty="0"/>
              <a:t> </a:t>
            </a:r>
            <a:r>
              <a:rPr lang="en-GB" dirty="0" err="1"/>
              <a:t>količini</a:t>
            </a: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/>
              <a:t>GPRS </a:t>
            </a:r>
            <a:r>
              <a:rPr lang="en-GB" dirty="0" err="1"/>
              <a:t>storitve</a:t>
            </a:r>
            <a:r>
              <a:rPr lang="en-GB" dirty="0"/>
              <a:t> </a:t>
            </a:r>
            <a:r>
              <a:rPr lang="en-GB" dirty="0" err="1"/>
              <a:t>kot</a:t>
            </a:r>
            <a:r>
              <a:rPr lang="en-GB" dirty="0"/>
              <a:t> </a:t>
            </a:r>
            <a:r>
              <a:rPr lang="en-GB" dirty="0" err="1"/>
              <a:t>osnova</a:t>
            </a:r>
            <a:r>
              <a:rPr lang="en-GB" dirty="0"/>
              <a:t> za </a:t>
            </a:r>
            <a:r>
              <a:rPr lang="en-GB" dirty="0" err="1"/>
              <a:t>dostop</a:t>
            </a:r>
            <a:r>
              <a:rPr lang="en-GB" dirty="0"/>
              <a:t> do </a:t>
            </a:r>
            <a:r>
              <a:rPr lang="en-GB" dirty="0" err="1"/>
              <a:t>interneta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076727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132DA-2B9B-6042-83F4-152CEE347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I" dirty="0"/>
              <a:t>3 generacija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F6325-1E49-9A4A-B331-B52B1BBF5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UMTS – hkraten prenos besedila, slik in zvoka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P</a:t>
            </a:r>
            <a:r>
              <a:rPr lang="en-SI" dirty="0"/>
              <a:t>renosne hitrosti vedno večje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G</a:t>
            </a:r>
            <a:r>
              <a:rPr lang="en-SI" dirty="0"/>
              <a:t>lavni cilj – ponuditi višjo hitrost prenosa podatkov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EDGE – ni potrebno postavljati novih baz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UMTS – nove baze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HSDPA – mreži UMTS omogoča hitrejši in večji prenos podatkov</a:t>
            </a:r>
          </a:p>
        </p:txBody>
      </p:sp>
    </p:spTree>
    <p:extLst>
      <p:ext uri="{BB962C8B-B14F-4D97-AF65-F5344CB8AC3E}">
        <p14:creationId xmlns:p14="http://schemas.microsoft.com/office/powerpoint/2010/main" val="17440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3194A-685D-F64C-8849-297AB753C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I" dirty="0"/>
              <a:t>4 generacija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B9315-E4CE-2041-8287-AAA915EBD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Ustvarjeno za podatkovni promet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Visoka hitrost prenosa podatkov, visoka kakovost, kapaciteta, varnosti in nizek strošek podatkovnih in glasovnih storitev, multimedije in interneta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V Sloveniji prvo LTE omrežje na voljo v letu 2013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LTE – nadgradnja obstoječih tehnologij UMTS in HSDPA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LTE znan kot 3,95G in se trži kot 4G LTE </a:t>
            </a:r>
          </a:p>
          <a:p>
            <a:pPr>
              <a:buFont typeface="Arial" panose="020B0604020202020204" pitchFamily="34" charset="0"/>
              <a:buChar char="•"/>
            </a:pP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731231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23EFD-CB45-C245-BDC9-AC6AF4523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I" dirty="0"/>
              <a:t>5 generacija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3109A-134A-A14C-B5EE-56DFCC8099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5G je t</a:t>
            </a:r>
            <a:r>
              <a:rPr lang="en-SI" dirty="0"/>
              <a:t>ehnološki standard 5 generacije za širokopasovna mobilna omrežja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Do leta 2025 naj bi imelo več kot 1,7 miljarde uporabnikov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Razdeljeno na majhna geografksa omrežja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B</a:t>
            </a:r>
            <a:r>
              <a:rPr lang="en-SI" dirty="0"/>
              <a:t>rezžične naprave v celici so prek radijskih valov prek lokalne antene v celici povezane z internetom in telefonskim omrežjem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SI" dirty="0"/>
              <a:t>Višja hitrsot prenosa – do 10 GB na sekundo</a:t>
            </a:r>
          </a:p>
        </p:txBody>
      </p:sp>
    </p:spTree>
    <p:extLst>
      <p:ext uri="{BB962C8B-B14F-4D97-AF65-F5344CB8AC3E}">
        <p14:creationId xmlns:p14="http://schemas.microsoft.com/office/powerpoint/2010/main" val="3423040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47E74-915D-AC48-88DA-B6A0FDB44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62F3B-D387-704D-92EA-8F1A2E923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I" dirty="0"/>
              <a:t>Katera storitev predstavlja vmesno generacijo, ki jo označujemo kot 2,5G in kako se zaračunavajo prenešeni podatki?</a:t>
            </a:r>
          </a:p>
          <a:p>
            <a:endParaRPr lang="en-SI" dirty="0"/>
          </a:p>
          <a:p>
            <a:r>
              <a:rPr lang="en-SI" dirty="0"/>
              <a:t>Kateri mobilni telekomunikacijski sistem omogoča hkraten prenos besedil, slik in zvoka?</a:t>
            </a:r>
          </a:p>
          <a:p>
            <a:endParaRPr lang="en-SI" dirty="0"/>
          </a:p>
          <a:p>
            <a:r>
              <a:rPr lang="en-SI"/>
              <a:t>Kaj so celice v moblinih omrežjih?</a:t>
            </a:r>
            <a:endParaRPr lang="en-SI" dirty="0"/>
          </a:p>
          <a:p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8043203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{149EF613-FB24-A840-8389-6CFCF42B9C89}tf10001061</Template>
  <TotalTime>808</TotalTime>
  <Words>341</Words>
  <Application>Microsoft Macintosh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Tw Cen MT</vt:lpstr>
      <vt:lpstr>Tw Cen MT Condensed</vt:lpstr>
      <vt:lpstr>Wingdings 3</vt:lpstr>
      <vt:lpstr>Integral</vt:lpstr>
      <vt:lpstr>Mobilne tehnologije</vt:lpstr>
      <vt:lpstr>Mobilna telefonija</vt:lpstr>
      <vt:lpstr>1 generacija</vt:lpstr>
      <vt:lpstr>2 generacija</vt:lpstr>
      <vt:lpstr>3 generacija</vt:lpstr>
      <vt:lpstr>4 generacija</vt:lpstr>
      <vt:lpstr>5 generacija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Mobilne tehnologije</dc:title>
  <dc:creator>tiavrh@gmail.com</dc:creator>
  <cp:lastModifiedBy>tiavrh@gmail.com</cp:lastModifiedBy>
  <cp:revision>4</cp:revision>
  <dcterms:created xsi:type="dcterms:W3CDTF">2021-12-14T17:49:30Z</dcterms:created>
  <dcterms:modified xsi:type="dcterms:W3CDTF">2021-12-15T09:30:48Z</dcterms:modified>
</cp:coreProperties>
</file>