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9" r:id="rId3"/>
  </p:sldMasterIdLst>
  <p:notesMasterIdLst>
    <p:notesMasterId r:id="rId10"/>
  </p:notesMasterIdLst>
  <p:handoutMasterIdLst>
    <p:handoutMasterId r:id="rId11"/>
  </p:handout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73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5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2B118-1A03-485E-AE21-4E008B1A9DA0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78859-B915-4570-A3EF-4047E7D1E9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576421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5F569-D84C-4B7F-80B0-5D86FD35FD4D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DD4E4-8B9D-4585-BCD7-F61F6EF847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1065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316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551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407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116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9419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297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915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4122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8341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6180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203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2833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0508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162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4303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7443" y="293915"/>
            <a:ext cx="7209064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7443" y="1425575"/>
            <a:ext cx="7886700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9" name="Pravokotnik 8"/>
          <p:cNvSpPr/>
          <p:nvPr userDrawn="1"/>
        </p:nvSpPr>
        <p:spPr>
          <a:xfrm>
            <a:off x="1" y="5776912"/>
            <a:ext cx="239406" cy="248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 userDrawn="1"/>
        </p:nvSpPr>
        <p:spPr>
          <a:xfrm>
            <a:off x="0" y="4767942"/>
            <a:ext cx="239406" cy="10089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06134" y="5776911"/>
            <a:ext cx="449035" cy="248331"/>
          </a:xfrm>
          <a:prstGeom prst="rect">
            <a:avLst/>
          </a:prstGeom>
        </p:spPr>
        <p:txBody>
          <a:bodyPr/>
          <a:lstStyle>
            <a:lvl1pPr algn="ctr">
              <a:defRPr sz="9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89E72D14-87F4-43C9-ABAF-CDFC3CB176D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41196" y="5028633"/>
            <a:ext cx="1049786" cy="365125"/>
          </a:xfrm>
          <a:prstGeom prst="rect">
            <a:avLst/>
          </a:prstGeom>
        </p:spPr>
        <p:txBody>
          <a:bodyPr/>
          <a:lstStyle>
            <a:lvl1pPr>
              <a:defRPr sz="10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sl-SI" sz="900" dirty="0"/>
              <a:t>www.jub.eu</a:t>
            </a:r>
          </a:p>
        </p:txBody>
      </p:sp>
    </p:spTree>
    <p:extLst>
      <p:ext uri="{BB962C8B-B14F-4D97-AF65-F5344CB8AC3E}">
        <p14:creationId xmlns:p14="http://schemas.microsoft.com/office/powerpoint/2010/main" val="1434959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3592286"/>
            <a:ext cx="9144000" cy="3200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dirty="0"/>
              <a:t>Kliknite ikono, če želite dodati sliko</a:t>
            </a:r>
            <a:endParaRPr lang="en-US" dirty="0"/>
          </a:p>
        </p:txBody>
      </p:sp>
      <p:sp>
        <p:nvSpPr>
          <p:cNvPr id="15" name="Pravokotnik 14"/>
          <p:cNvSpPr/>
          <p:nvPr userDrawn="1"/>
        </p:nvSpPr>
        <p:spPr>
          <a:xfrm>
            <a:off x="1" y="5776913"/>
            <a:ext cx="239406" cy="248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/>
          <p:cNvSpPr/>
          <p:nvPr userDrawn="1"/>
        </p:nvSpPr>
        <p:spPr>
          <a:xfrm>
            <a:off x="0" y="4767943"/>
            <a:ext cx="239406" cy="10089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Označba mesta noge 10"/>
          <p:cNvSpPr>
            <a:spLocks noGrp="1"/>
          </p:cNvSpPr>
          <p:nvPr>
            <p:ph type="ftr" sz="quarter" idx="10"/>
          </p:nvPr>
        </p:nvSpPr>
        <p:spPr>
          <a:xfrm rot="16200000">
            <a:off x="-454866" y="4965794"/>
            <a:ext cx="1257297" cy="364940"/>
          </a:xfrm>
          <a:prstGeom prst="rect">
            <a:avLst/>
          </a:prstGeom>
        </p:spPr>
        <p:txBody>
          <a:bodyPr/>
          <a:lstStyle>
            <a:lvl1pPr algn="l">
              <a:defRPr sz="900" b="1" i="0" baseline="0">
                <a:latin typeface="Trebuchet MS" panose="020B0603020202020204" pitchFamily="34" charset="0"/>
              </a:defRPr>
            </a:lvl1pPr>
          </a:lstStyle>
          <a:p>
            <a:r>
              <a:rPr lang="sl-SI" dirty="0">
                <a:solidFill>
                  <a:schemeClr val="bg1"/>
                </a:solidFill>
              </a:rPr>
              <a:t>www.jub.eu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7861" y="5776912"/>
            <a:ext cx="356251" cy="248329"/>
          </a:xfrm>
          <a:prstGeom prst="rect">
            <a:avLst/>
          </a:prstGeom>
        </p:spPr>
        <p:txBody>
          <a:bodyPr/>
          <a:lstStyle>
            <a:lvl1pPr algn="ctr">
              <a:defRPr sz="8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89E72D14-87F4-43C9-ABAF-CDFC3CB176D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971550" y="1504269"/>
            <a:ext cx="72662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/>
            </a:lvl1pPr>
          </a:lstStyle>
          <a:p>
            <a:r>
              <a:rPr lang="sl-SI" dirty="0"/>
              <a:t>NASLOV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idx="1"/>
          </p:nvPr>
        </p:nvSpPr>
        <p:spPr>
          <a:xfrm>
            <a:off x="971550" y="2829832"/>
            <a:ext cx="7266214" cy="876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3200" b="1"/>
            </a:lvl1pPr>
          </a:lstStyle>
          <a:p>
            <a:pPr lvl="0"/>
            <a:r>
              <a:rPr lang="sl-SI" dirty="0"/>
              <a:t>Podnaslov</a:t>
            </a:r>
            <a:endParaRPr lang="en-US" dirty="0"/>
          </a:p>
        </p:txBody>
      </p:sp>
      <p:sp>
        <p:nvSpPr>
          <p:cNvPr id="23" name="Footer Placeholder 5"/>
          <p:cNvSpPr txBox="1">
            <a:spLocks/>
          </p:cNvSpPr>
          <p:nvPr userDrawn="1"/>
        </p:nvSpPr>
        <p:spPr>
          <a:xfrm>
            <a:off x="6678386" y="6555920"/>
            <a:ext cx="2465615" cy="236766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00" dirty="0">
                <a:solidFill>
                  <a:schemeClr val="bg1">
                    <a:lumMod val="95000"/>
                  </a:schemeClr>
                </a:solidFill>
              </a:rPr>
              <a:t>Glavni</a:t>
            </a:r>
            <a:r>
              <a:rPr lang="sl-SI" sz="1000" baseline="0" dirty="0">
                <a:solidFill>
                  <a:schemeClr val="bg1">
                    <a:lumMod val="95000"/>
                  </a:schemeClr>
                </a:solidFill>
              </a:rPr>
              <a:t> naslov Prezentacije</a:t>
            </a:r>
            <a:endParaRPr lang="sl-SI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89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5685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3230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8923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5172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820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2373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0582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4070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5957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4711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34254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31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207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722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857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027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795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778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C4BE-F477-4DC1-9AA3-6504546F4814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094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8B6CD-289D-45A6-8776-E0F4C82F1258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567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8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C4BE-F477-4DC1-9AA3-6504546F4814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903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5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www.youtube.com/watch?v=KkGTO2fbtiw&amp;t=27s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9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345BB8-B46A-4A16-95E1-CD4E332F3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2" y="-6096"/>
            <a:ext cx="9217152" cy="686409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72065" y="1201742"/>
            <a:ext cx="7216346" cy="1326936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 smtClean="0">
                <a:solidFill>
                  <a:srgbClr val="00B050"/>
                </a:solidFill>
                <a:latin typeface="Chiller" panose="040204040310070206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DENAR</a:t>
            </a:r>
            <a:endParaRPr lang="sl-SI" sz="4800" b="1" dirty="0">
              <a:solidFill>
                <a:srgbClr val="00B050"/>
              </a:solidFill>
              <a:latin typeface="Chiller" panose="04020404031007020602" pitchFamily="8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63826" y="2366664"/>
            <a:ext cx="7216346" cy="67340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sl-SI" sz="2400" b="0" dirty="0">
              <a:solidFill>
                <a:schemeClr val="tx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2357252" y="6259214"/>
            <a:ext cx="433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Jesenice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698523" y="6363922"/>
            <a:ext cx="433754" cy="529248"/>
          </a:xfrm>
        </p:spPr>
        <p:txBody>
          <a:bodyPr/>
          <a:lstStyle/>
          <a:p>
            <a:pPr algn="ctr"/>
            <a:fld id="{89E72D14-87F4-43C9-ABAF-CDFC3CB176D7}" type="slidenum">
              <a:rPr lang="sl-SI" smtClean="0">
                <a:solidFill>
                  <a:srgbClr val="002060"/>
                </a:solidFill>
              </a:rPr>
              <a:pPr algn="ctr"/>
              <a:t>1</a:t>
            </a:fld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700" y="241451"/>
            <a:ext cx="1726262" cy="114874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460" y="1414462"/>
            <a:ext cx="2619375" cy="17430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33" y="62753"/>
            <a:ext cx="2303911" cy="2303911"/>
          </a:xfrm>
          <a:prstGeom prst="rect">
            <a:avLst/>
          </a:prstGeom>
        </p:spPr>
      </p:pic>
      <p:pic>
        <p:nvPicPr>
          <p:cNvPr id="10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0397" y="2707889"/>
            <a:ext cx="1006856" cy="100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6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B050"/>
                </a:solidFill>
                <a:latin typeface="Chiller" panose="04020404031007020602" pitchFamily="82" charset="0"/>
              </a:rPr>
              <a:t>FUNKCIJE DENARJA</a:t>
            </a:r>
            <a:endParaRPr lang="sl-SI" dirty="0">
              <a:solidFill>
                <a:srgbClr val="00B050"/>
              </a:solidFill>
              <a:latin typeface="Chiller" panose="040204040310070206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70C0"/>
                </a:solidFill>
              </a:rPr>
              <a:t>- </a:t>
            </a:r>
            <a:r>
              <a:rPr lang="sl-SI" dirty="0" smtClean="0">
                <a:solidFill>
                  <a:srgbClr val="0070C0"/>
                </a:solidFill>
                <a:latin typeface="Chiller" panose="04020404031007020602" pitchFamily="82" charset="0"/>
              </a:rPr>
              <a:t>PLAČILNO SREDSTVO</a:t>
            </a:r>
          </a:p>
          <a:p>
            <a:r>
              <a:rPr lang="sl-SI" dirty="0" smtClean="0">
                <a:solidFill>
                  <a:srgbClr val="0070C0"/>
                </a:solidFill>
                <a:latin typeface="Chiller" panose="04020404031007020602" pitchFamily="82" charset="0"/>
              </a:rPr>
              <a:t>-MENJALNI POSREDNIKI</a:t>
            </a:r>
          </a:p>
          <a:p>
            <a:r>
              <a:rPr lang="sl-SI" dirty="0" smtClean="0">
                <a:solidFill>
                  <a:srgbClr val="0070C0"/>
                </a:solidFill>
                <a:latin typeface="Chiller" panose="04020404031007020602" pitchFamily="82" charset="0"/>
              </a:rPr>
              <a:t>-MERILEC VREDNOSTI</a:t>
            </a:r>
          </a:p>
          <a:p>
            <a:r>
              <a:rPr lang="sl-SI" dirty="0" smtClean="0">
                <a:solidFill>
                  <a:srgbClr val="0070C0"/>
                </a:solidFill>
                <a:latin typeface="Chiller" panose="04020404031007020602" pitchFamily="82" charset="0"/>
              </a:rPr>
              <a:t>-HRANILEC VREDNOSTI</a:t>
            </a:r>
            <a:endParaRPr lang="sl-SI" dirty="0">
              <a:solidFill>
                <a:srgbClr val="0070C0"/>
              </a:solidFill>
              <a:latin typeface="Chiller" panose="04020404031007020602" pitchFamily="82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38" y="1336929"/>
            <a:ext cx="2628900" cy="17335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55524"/>
            <a:ext cx="3255264" cy="2482614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4069080" y="4599430"/>
            <a:ext cx="5074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iller" panose="04020404031007020602" pitchFamily="82" charset="0"/>
              </a:rPr>
              <a:t>KDO JE IZUMIL DENAR: </a:t>
            </a:r>
          </a:p>
          <a:p>
            <a:r>
              <a:rPr lang="sl-SI" b="1" dirty="0">
                <a:solidFill>
                  <a:schemeClr val="tx2">
                    <a:lumMod val="60000"/>
                    <a:lumOff val="40000"/>
                  </a:schemeClr>
                </a:solidFill>
                <a:latin typeface="Chiller" panose="04020404031007020602" pitchFamily="82" charset="0"/>
                <a:hlinkClick r:id="rId6"/>
              </a:rPr>
              <a:t>https://</a:t>
            </a:r>
            <a:r>
              <a:rPr lang="sl-SI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iller" panose="04020404031007020602" pitchFamily="82" charset="0"/>
                <a:hlinkClick r:id="rId6"/>
              </a:rPr>
              <a:t>www.youtube.com/watch?v=KkGTO2fbtiw&amp;t=27s</a:t>
            </a:r>
            <a:endParaRPr lang="sl-SI" b="1" dirty="0" smtClean="0">
              <a:solidFill>
                <a:schemeClr val="tx2">
                  <a:lumMod val="60000"/>
                  <a:lumOff val="40000"/>
                </a:schemeClr>
              </a:solidFill>
              <a:latin typeface="Chiller" panose="04020404031007020602" pitchFamily="82" charset="0"/>
            </a:endParaRPr>
          </a:p>
          <a:p>
            <a:endParaRPr lang="sl-SI" b="1" dirty="0">
              <a:solidFill>
                <a:schemeClr val="tx2">
                  <a:lumMod val="60000"/>
                  <a:lumOff val="40000"/>
                </a:schemeClr>
              </a:solidFill>
              <a:latin typeface="Chiller" panose="04020404031007020602" pitchFamily="82" charset="0"/>
            </a:endParaRPr>
          </a:p>
          <a:p>
            <a:r>
              <a:rPr lang="sl-SI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iller" panose="04020404031007020602" pitchFamily="82" charset="0"/>
              </a:rPr>
              <a:t>POGLEJ SI ZGORNJI POSNETEK</a:t>
            </a:r>
            <a:endParaRPr lang="sl-SI" b="1" dirty="0">
              <a:solidFill>
                <a:schemeClr val="tx2">
                  <a:lumMod val="60000"/>
                  <a:lumOff val="40000"/>
                </a:schemeClr>
              </a:solidFill>
              <a:latin typeface="Chiller" panose="04020404031007020602" pitchFamily="82" charset="0"/>
            </a:endParaRPr>
          </a:p>
        </p:txBody>
      </p:sp>
      <p:pic>
        <p:nvPicPr>
          <p:cNvPr id="10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6104" y="458788"/>
            <a:ext cx="7747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2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70C0"/>
                </a:solidFill>
                <a:latin typeface="Chiller" panose="04020404031007020602" pitchFamily="82" charset="0"/>
              </a:rPr>
              <a:t>OBLIKE DENARJA</a:t>
            </a:r>
            <a:endParaRPr lang="sl-SI" dirty="0">
              <a:solidFill>
                <a:srgbClr val="0070C0"/>
              </a:solidFill>
              <a:latin typeface="Chiller" panose="04020404031007020602" pitchFamily="82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2" y="1664208"/>
            <a:ext cx="3404949" cy="2265839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568" y="1664208"/>
            <a:ext cx="3604431" cy="2398585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1014984" y="4453128"/>
            <a:ext cx="7580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sz="3200" dirty="0" smtClean="0">
                <a:latin typeface="Chiller" panose="04020404031007020602" pitchFamily="82" charset="0"/>
              </a:rPr>
              <a:t>KNJIŽNI DENAR</a:t>
            </a:r>
          </a:p>
          <a:p>
            <a:pPr marL="285750" indent="-285750">
              <a:buFontTx/>
              <a:buChar char="-"/>
            </a:pPr>
            <a:r>
              <a:rPr lang="sl-SI" sz="3200" dirty="0" smtClean="0">
                <a:latin typeface="Chiller" panose="04020404031007020602" pitchFamily="82" charset="0"/>
              </a:rPr>
              <a:t>PLASTIČNI DENAR</a:t>
            </a:r>
          </a:p>
          <a:p>
            <a:pPr marL="285750" indent="-285750">
              <a:buFontTx/>
              <a:buChar char="-"/>
            </a:pPr>
            <a:r>
              <a:rPr lang="sl-SI" sz="3200" dirty="0" smtClean="0">
                <a:latin typeface="Chiller" panose="04020404031007020602" pitchFamily="82" charset="0"/>
              </a:rPr>
              <a:t>ELEKTRONSKI DENAR</a:t>
            </a:r>
            <a:endParaRPr lang="sl-SI" sz="3200" dirty="0">
              <a:latin typeface="Chiller" panose="04020404031007020602" pitchFamily="82" charset="0"/>
            </a:endParaRPr>
          </a:p>
        </p:txBody>
      </p:sp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55767" y="4535740"/>
            <a:ext cx="928595" cy="92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3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  <a:latin typeface="Chiller" panose="04020404031007020602" pitchFamily="82" charset="0"/>
              </a:rPr>
              <a:t>KAKO LAHKO PLAČAMO</a:t>
            </a:r>
            <a:endParaRPr lang="sl-SI" dirty="0">
              <a:solidFill>
                <a:schemeClr val="tx2">
                  <a:lumMod val="75000"/>
                </a:schemeClr>
              </a:solidFill>
              <a:latin typeface="Chiller" panose="040204040310070206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70C0"/>
                </a:solidFill>
                <a:latin typeface="Chiller" panose="04020404031007020602" pitchFamily="82" charset="0"/>
              </a:rPr>
              <a:t>-GOTOVINSKO PLAČEVANJE</a:t>
            </a:r>
          </a:p>
          <a:p>
            <a:r>
              <a:rPr lang="sl-SI" dirty="0" smtClean="0">
                <a:solidFill>
                  <a:srgbClr val="0070C0"/>
                </a:solidFill>
                <a:latin typeface="Chiller" panose="04020404031007020602" pitchFamily="82" charset="0"/>
              </a:rPr>
              <a:t>-NEGOTOVINSKO PLAČEVANJE</a:t>
            </a:r>
          </a:p>
          <a:p>
            <a:r>
              <a:rPr lang="sl-SI" dirty="0" smtClean="0">
                <a:solidFill>
                  <a:srgbClr val="0070C0"/>
                </a:solidFill>
                <a:latin typeface="Chiller" panose="04020404031007020602" pitchFamily="82" charset="0"/>
              </a:rPr>
              <a:t>-OBROČNO ODPLAČEVANJE</a:t>
            </a:r>
            <a:endParaRPr lang="sl-SI" dirty="0">
              <a:solidFill>
                <a:srgbClr val="0070C0"/>
              </a:solidFill>
              <a:latin typeface="Chiller" panose="04020404031007020602" pitchFamily="82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653" y="3654615"/>
            <a:ext cx="2791587" cy="2791587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77560" y="2386584"/>
            <a:ext cx="724408" cy="72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4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  <a:latin typeface="Chiller" panose="04020404031007020602" pitchFamily="82" charset="0"/>
              </a:rPr>
              <a:t>V BANKI</a:t>
            </a:r>
            <a:endParaRPr lang="sl-SI" dirty="0">
              <a:solidFill>
                <a:schemeClr val="tx2">
                  <a:lumMod val="75000"/>
                </a:schemeClr>
              </a:solidFill>
              <a:latin typeface="Chiller" panose="040204040310070206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iller" panose="04020404031007020602" pitchFamily="82" charset="0"/>
              </a:rPr>
              <a:t>-DEPOZIT</a:t>
            </a:r>
          </a:p>
          <a:p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iller" panose="04020404031007020602" pitchFamily="82" charset="0"/>
              </a:rPr>
              <a:t>-DELNICE</a:t>
            </a:r>
          </a:p>
          <a:p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iller" panose="04020404031007020602" pitchFamily="82" charset="0"/>
              </a:rPr>
              <a:t>VZAJEMNI SKLADI</a:t>
            </a:r>
            <a:endParaRPr lang="sl-SI" dirty="0">
              <a:solidFill>
                <a:schemeClr val="tx2">
                  <a:lumMod val="60000"/>
                  <a:lumOff val="40000"/>
                </a:schemeClr>
              </a:solidFill>
              <a:latin typeface="Chiller" panose="04020404031007020602" pitchFamily="82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998" y="3767328"/>
            <a:ext cx="4333680" cy="2073211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36838" y="2103120"/>
            <a:ext cx="783844" cy="78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400" dirty="0" smtClean="0">
                <a:solidFill>
                  <a:schemeClr val="accent2"/>
                </a:solidFill>
                <a:latin typeface="Chiller" panose="04020404031007020602" pitchFamily="82" charset="0"/>
              </a:rPr>
              <a:t>Povzetek snovi v obliki miselnega vzorca zapiši v zvezek.</a:t>
            </a:r>
            <a:endParaRPr lang="sl-SI" sz="4400" dirty="0">
              <a:solidFill>
                <a:schemeClr val="accent2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1969"/>
      </p:ext>
    </p:extLst>
  </p:cSld>
  <p:clrMapOvr>
    <a:masterClrMapping/>
  </p:clrMapOvr>
</p:sld>
</file>

<file path=ppt/theme/theme1.xml><?xml version="1.0" encoding="utf-8"?>
<a:theme xmlns:a="http://schemas.openxmlformats.org/drawingml/2006/main" name="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1652</TotalTime>
  <Words>67</Words>
  <Application>Microsoft Office PowerPoint</Application>
  <PresentationFormat>Diaprojekcija na zaslonu (4:3)</PresentationFormat>
  <Paragraphs>25</Paragraphs>
  <Slides>6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Chiller</vt:lpstr>
      <vt:lpstr>Open Sans</vt:lpstr>
      <vt:lpstr>Trebuchet MS</vt:lpstr>
      <vt:lpstr>Wingdings</vt:lpstr>
      <vt:lpstr>Načrt po meri</vt:lpstr>
      <vt:lpstr>1_Načrt po meri</vt:lpstr>
      <vt:lpstr>Office Theme</vt:lpstr>
      <vt:lpstr>DENAR</vt:lpstr>
      <vt:lpstr>FUNKCIJE DENARJA</vt:lpstr>
      <vt:lpstr>OBLIKE DENARJA</vt:lpstr>
      <vt:lpstr>KAKO LAHKO PLAČAMO</vt:lpstr>
      <vt:lpstr>V BANKI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Nastja Iskra</dc:creator>
  <cp:lastModifiedBy>SIO Administrator</cp:lastModifiedBy>
  <cp:revision>45</cp:revision>
  <dcterms:created xsi:type="dcterms:W3CDTF">2017-07-19T12:17:37Z</dcterms:created>
  <dcterms:modified xsi:type="dcterms:W3CDTF">2021-04-05T15:45:12Z</dcterms:modified>
</cp:coreProperties>
</file>