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58" r:id="rId4"/>
    <p:sldId id="262" r:id="rId5"/>
    <p:sldId id="263" r:id="rId6"/>
    <p:sldId id="260" r:id="rId7"/>
    <p:sldId id="257" r:id="rId8"/>
    <p:sldId id="25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ja kirbiš" userId="f8c4398f85bf27c3" providerId="LiveId" clId="{8C292271-491A-41EA-B0E1-7F994C349FD6}"/>
    <pc:docChg chg="undo custSel addSld modSld">
      <pc:chgData name="kaja kirbiš" userId="f8c4398f85bf27c3" providerId="LiveId" clId="{8C292271-491A-41EA-B0E1-7F994C349FD6}" dt="2020-11-14T20:08:41.998" v="1486" actId="1076"/>
      <pc:docMkLst>
        <pc:docMk/>
      </pc:docMkLst>
      <pc:sldChg chg="addSp delSp modSp mod">
        <pc:chgData name="kaja kirbiš" userId="f8c4398f85bf27c3" providerId="LiveId" clId="{8C292271-491A-41EA-B0E1-7F994C349FD6}" dt="2020-11-14T17:16:31.874" v="818"/>
        <pc:sldMkLst>
          <pc:docMk/>
          <pc:sldMk cId="4186251652" sldId="258"/>
        </pc:sldMkLst>
        <pc:spChg chg="mod">
          <ac:chgData name="kaja kirbiš" userId="f8c4398f85bf27c3" providerId="LiveId" clId="{8C292271-491A-41EA-B0E1-7F994C349FD6}" dt="2020-11-14T17:13:41.115" v="768" actId="20577"/>
          <ac:spMkLst>
            <pc:docMk/>
            <pc:sldMk cId="4186251652" sldId="258"/>
            <ac:spMk id="3" creationId="{5F0C721F-0FD4-425A-AD9E-572DECC25179}"/>
          </ac:spMkLst>
        </pc:spChg>
        <pc:spChg chg="add del mod">
          <ac:chgData name="kaja kirbiš" userId="f8c4398f85bf27c3" providerId="LiveId" clId="{8C292271-491A-41EA-B0E1-7F994C349FD6}" dt="2020-11-14T17:16:31.874" v="818"/>
          <ac:spMkLst>
            <pc:docMk/>
            <pc:sldMk cId="4186251652" sldId="258"/>
            <ac:spMk id="16" creationId="{8AECD26E-799E-4A2C-8BD2-0291A7149A68}"/>
          </ac:spMkLst>
        </pc:spChg>
        <pc:spChg chg="add mod">
          <ac:chgData name="kaja kirbiš" userId="f8c4398f85bf27c3" providerId="LiveId" clId="{8C292271-491A-41EA-B0E1-7F994C349FD6}" dt="2020-11-14T17:16:20.755" v="816" actId="20577"/>
          <ac:spMkLst>
            <pc:docMk/>
            <pc:sldMk cId="4186251652" sldId="258"/>
            <ac:spMk id="17" creationId="{1419CEBD-0524-40B2-B466-5D41C488D374}"/>
          </ac:spMkLst>
        </pc:spChg>
        <pc:picChg chg="add mod modCrop">
          <ac:chgData name="kaja kirbiš" userId="f8c4398f85bf27c3" providerId="LiveId" clId="{8C292271-491A-41EA-B0E1-7F994C349FD6}" dt="2020-11-14T17:15:42.844" v="796" actId="1440"/>
          <ac:picMkLst>
            <pc:docMk/>
            <pc:sldMk cId="4186251652" sldId="258"/>
            <ac:picMk id="5" creationId="{3E7D0A66-3536-4BCA-B01C-9D2632E4D774}"/>
          </ac:picMkLst>
        </pc:picChg>
        <pc:picChg chg="add mod">
          <ac:chgData name="kaja kirbiš" userId="f8c4398f85bf27c3" providerId="LiveId" clId="{8C292271-491A-41EA-B0E1-7F994C349FD6}" dt="2020-11-14T17:13:50.199" v="770" actId="1076"/>
          <ac:picMkLst>
            <pc:docMk/>
            <pc:sldMk cId="4186251652" sldId="258"/>
            <ac:picMk id="7" creationId="{0F4B0F81-8E6B-427B-9277-6F85359776EC}"/>
          </ac:picMkLst>
        </pc:picChg>
        <pc:picChg chg="add mod">
          <ac:chgData name="kaja kirbiš" userId="f8c4398f85bf27c3" providerId="LiveId" clId="{8C292271-491A-41EA-B0E1-7F994C349FD6}" dt="2020-11-14T17:15:08.718" v="786" actId="1076"/>
          <ac:picMkLst>
            <pc:docMk/>
            <pc:sldMk cId="4186251652" sldId="258"/>
            <ac:picMk id="9" creationId="{885FD328-87EE-4E29-A43B-6022BD34803E}"/>
          </ac:picMkLst>
        </pc:picChg>
        <pc:picChg chg="add mod">
          <ac:chgData name="kaja kirbiš" userId="f8c4398f85bf27c3" providerId="LiveId" clId="{8C292271-491A-41EA-B0E1-7F994C349FD6}" dt="2020-11-14T17:14:18.348" v="777" actId="1076"/>
          <ac:picMkLst>
            <pc:docMk/>
            <pc:sldMk cId="4186251652" sldId="258"/>
            <ac:picMk id="11" creationId="{D44D4577-8B44-4C03-9843-C2D3CFAAE5A2}"/>
          </ac:picMkLst>
        </pc:picChg>
        <pc:picChg chg="add mod">
          <ac:chgData name="kaja kirbiš" userId="f8c4398f85bf27c3" providerId="LiveId" clId="{8C292271-491A-41EA-B0E1-7F994C349FD6}" dt="2020-11-14T17:14:29.420" v="779" actId="1076"/>
          <ac:picMkLst>
            <pc:docMk/>
            <pc:sldMk cId="4186251652" sldId="258"/>
            <ac:picMk id="13" creationId="{78924434-2141-4B6E-99EE-3D0A92CC203A}"/>
          </ac:picMkLst>
        </pc:picChg>
        <pc:picChg chg="add mod">
          <ac:chgData name="kaja kirbiš" userId="f8c4398f85bf27c3" providerId="LiveId" clId="{8C292271-491A-41EA-B0E1-7F994C349FD6}" dt="2020-11-14T17:14:43.453" v="783" actId="1076"/>
          <ac:picMkLst>
            <pc:docMk/>
            <pc:sldMk cId="4186251652" sldId="258"/>
            <ac:picMk id="15" creationId="{87D84B66-0022-45B0-93DA-57F0C99E2DA4}"/>
          </ac:picMkLst>
        </pc:picChg>
      </pc:sldChg>
      <pc:sldChg chg="addSp delSp modSp new mod">
        <pc:chgData name="kaja kirbiš" userId="f8c4398f85bf27c3" providerId="LiveId" clId="{8C292271-491A-41EA-B0E1-7F994C349FD6}" dt="2020-11-14T17:09:40.894" v="719" actId="14100"/>
        <pc:sldMkLst>
          <pc:docMk/>
          <pc:sldMk cId="3553620410" sldId="260"/>
        </pc:sldMkLst>
        <pc:spChg chg="mod">
          <ac:chgData name="kaja kirbiš" userId="f8c4398f85bf27c3" providerId="LiveId" clId="{8C292271-491A-41EA-B0E1-7F994C349FD6}" dt="2020-11-14T16:55:01.621" v="14" actId="20577"/>
          <ac:spMkLst>
            <pc:docMk/>
            <pc:sldMk cId="3553620410" sldId="260"/>
            <ac:spMk id="2" creationId="{54DADBB3-699E-45E0-AA4F-28BE70B03F5C}"/>
          </ac:spMkLst>
        </pc:spChg>
        <pc:spChg chg="del">
          <ac:chgData name="kaja kirbiš" userId="f8c4398f85bf27c3" providerId="LiveId" clId="{8C292271-491A-41EA-B0E1-7F994C349FD6}" dt="2020-11-14T16:56:42.513" v="15" actId="22"/>
          <ac:spMkLst>
            <pc:docMk/>
            <pc:sldMk cId="3553620410" sldId="260"/>
            <ac:spMk id="3" creationId="{ACC40EF9-E3D3-438C-B020-4461145F741C}"/>
          </ac:spMkLst>
        </pc:spChg>
        <pc:spChg chg="add mod">
          <ac:chgData name="kaja kirbiš" userId="f8c4398f85bf27c3" providerId="LiveId" clId="{8C292271-491A-41EA-B0E1-7F994C349FD6}" dt="2020-11-14T17:09:13.985" v="714" actId="1076"/>
          <ac:spMkLst>
            <pc:docMk/>
            <pc:sldMk cId="3553620410" sldId="260"/>
            <ac:spMk id="8" creationId="{B6FFFFCB-D732-4D1F-AFB0-D25CF6589D7E}"/>
          </ac:spMkLst>
        </pc:spChg>
        <pc:spChg chg="add mod">
          <ac:chgData name="kaja kirbiš" userId="f8c4398f85bf27c3" providerId="LiveId" clId="{8C292271-491A-41EA-B0E1-7F994C349FD6}" dt="2020-11-14T17:09:04.168" v="712" actId="1076"/>
          <ac:spMkLst>
            <pc:docMk/>
            <pc:sldMk cId="3553620410" sldId="260"/>
            <ac:spMk id="9" creationId="{4B517723-E210-4919-A004-7EA6A79D4C17}"/>
          </ac:spMkLst>
        </pc:spChg>
        <pc:spChg chg="add mod">
          <ac:chgData name="kaja kirbiš" userId="f8c4398f85bf27c3" providerId="LiveId" clId="{8C292271-491A-41EA-B0E1-7F994C349FD6}" dt="2020-11-14T17:09:09.348" v="713" actId="1076"/>
          <ac:spMkLst>
            <pc:docMk/>
            <pc:sldMk cId="3553620410" sldId="260"/>
            <ac:spMk id="10" creationId="{9A841F44-F176-476C-9EC0-ABA25B117778}"/>
          </ac:spMkLst>
        </pc:spChg>
        <pc:spChg chg="add mod">
          <ac:chgData name="kaja kirbiš" userId="f8c4398f85bf27c3" providerId="LiveId" clId="{8C292271-491A-41EA-B0E1-7F994C349FD6}" dt="2020-11-14T17:09:40.894" v="719" actId="14100"/>
          <ac:spMkLst>
            <pc:docMk/>
            <pc:sldMk cId="3553620410" sldId="260"/>
            <ac:spMk id="11" creationId="{7875D471-CB12-487A-9C7B-6B3518DB96A2}"/>
          </ac:spMkLst>
        </pc:spChg>
        <pc:picChg chg="add mod ord modCrop">
          <ac:chgData name="kaja kirbiš" userId="f8c4398f85bf27c3" providerId="LiveId" clId="{8C292271-491A-41EA-B0E1-7F994C349FD6}" dt="2020-11-14T16:58:36.687" v="30" actId="1076"/>
          <ac:picMkLst>
            <pc:docMk/>
            <pc:sldMk cId="3553620410" sldId="260"/>
            <ac:picMk id="5" creationId="{7A752985-4B1B-4A78-A227-25EAEDFC184D}"/>
          </ac:picMkLst>
        </pc:picChg>
        <pc:picChg chg="add mod modCrop">
          <ac:chgData name="kaja kirbiš" userId="f8c4398f85bf27c3" providerId="LiveId" clId="{8C292271-491A-41EA-B0E1-7F994C349FD6}" dt="2020-11-14T16:58:40.915" v="31" actId="1076"/>
          <ac:picMkLst>
            <pc:docMk/>
            <pc:sldMk cId="3553620410" sldId="260"/>
            <ac:picMk id="7" creationId="{B0AB3117-768A-4989-A010-A25D5E86131D}"/>
          </ac:picMkLst>
        </pc:picChg>
      </pc:sldChg>
      <pc:sldChg chg="addSp modSp new mod">
        <pc:chgData name="kaja kirbiš" userId="f8c4398f85bf27c3" providerId="LiveId" clId="{8C292271-491A-41EA-B0E1-7F994C349FD6}" dt="2020-11-14T18:22:38.477" v="1270" actId="1440"/>
        <pc:sldMkLst>
          <pc:docMk/>
          <pc:sldMk cId="200197317" sldId="261"/>
        </pc:sldMkLst>
        <pc:spChg chg="mod">
          <ac:chgData name="kaja kirbiš" userId="f8c4398f85bf27c3" providerId="LiveId" clId="{8C292271-491A-41EA-B0E1-7F994C349FD6}" dt="2020-11-14T18:02:11.582" v="1139" actId="20577"/>
          <ac:spMkLst>
            <pc:docMk/>
            <pc:sldMk cId="200197317" sldId="261"/>
            <ac:spMk id="2" creationId="{369FD02F-9328-40CE-BA8F-870DF238497C}"/>
          </ac:spMkLst>
        </pc:spChg>
        <pc:spChg chg="mod">
          <ac:chgData name="kaja kirbiš" userId="f8c4398f85bf27c3" providerId="LiveId" clId="{8C292271-491A-41EA-B0E1-7F994C349FD6}" dt="2020-11-14T18:21:59.120" v="1263" actId="20577"/>
          <ac:spMkLst>
            <pc:docMk/>
            <pc:sldMk cId="200197317" sldId="261"/>
            <ac:spMk id="3" creationId="{156AF950-295E-45E4-B188-B03E0A8B929B}"/>
          </ac:spMkLst>
        </pc:spChg>
        <pc:spChg chg="add mod">
          <ac:chgData name="kaja kirbiš" userId="f8c4398f85bf27c3" providerId="LiveId" clId="{8C292271-491A-41EA-B0E1-7F994C349FD6}" dt="2020-11-14T18:20:58.649" v="1253" actId="14100"/>
          <ac:spMkLst>
            <pc:docMk/>
            <pc:sldMk cId="200197317" sldId="261"/>
            <ac:spMk id="5" creationId="{3303A016-97B2-4174-B178-5205B864C9DC}"/>
          </ac:spMkLst>
        </pc:spChg>
        <pc:spChg chg="add mod">
          <ac:chgData name="kaja kirbiš" userId="f8c4398f85bf27c3" providerId="LiveId" clId="{8C292271-491A-41EA-B0E1-7F994C349FD6}" dt="2020-11-14T18:22:07.055" v="1265" actId="14100"/>
          <ac:spMkLst>
            <pc:docMk/>
            <pc:sldMk cId="200197317" sldId="261"/>
            <ac:spMk id="6" creationId="{465A6444-6803-4E4F-9793-7E095B4C9324}"/>
          </ac:spMkLst>
        </pc:spChg>
        <pc:spChg chg="add mod">
          <ac:chgData name="kaja kirbiš" userId="f8c4398f85bf27c3" providerId="LiveId" clId="{8C292271-491A-41EA-B0E1-7F994C349FD6}" dt="2020-11-14T18:22:30.032" v="1268" actId="14100"/>
          <ac:spMkLst>
            <pc:docMk/>
            <pc:sldMk cId="200197317" sldId="261"/>
            <ac:spMk id="7" creationId="{90A69D88-F5EF-44C0-B1FF-AD2E312134A5}"/>
          </ac:spMkLst>
        </pc:spChg>
        <pc:picChg chg="add mod">
          <ac:chgData name="kaja kirbiš" userId="f8c4398f85bf27c3" providerId="LiveId" clId="{8C292271-491A-41EA-B0E1-7F994C349FD6}" dt="2020-11-14T18:22:38.477" v="1270" actId="1440"/>
          <ac:picMkLst>
            <pc:docMk/>
            <pc:sldMk cId="200197317" sldId="261"/>
            <ac:picMk id="4" creationId="{ED932784-D929-427F-802B-D134E346B73D}"/>
          </ac:picMkLst>
        </pc:picChg>
      </pc:sldChg>
      <pc:sldChg chg="addSp modSp new mod">
        <pc:chgData name="kaja kirbiš" userId="f8c4398f85bf27c3" providerId="LiveId" clId="{8C292271-491A-41EA-B0E1-7F994C349FD6}" dt="2020-11-14T17:24:22.816" v="1124" actId="208"/>
        <pc:sldMkLst>
          <pc:docMk/>
          <pc:sldMk cId="2688614461" sldId="262"/>
        </pc:sldMkLst>
        <pc:spChg chg="mod">
          <ac:chgData name="kaja kirbiš" userId="f8c4398f85bf27c3" providerId="LiveId" clId="{8C292271-491A-41EA-B0E1-7F994C349FD6}" dt="2020-11-14T17:19:00.092" v="845" actId="20577"/>
          <ac:spMkLst>
            <pc:docMk/>
            <pc:sldMk cId="2688614461" sldId="262"/>
            <ac:spMk id="2" creationId="{FFE51106-57C0-4387-8B71-714CBBB2CF11}"/>
          </ac:spMkLst>
        </pc:spChg>
        <pc:spChg chg="mod">
          <ac:chgData name="kaja kirbiš" userId="f8c4398f85bf27c3" providerId="LiveId" clId="{8C292271-491A-41EA-B0E1-7F994C349FD6}" dt="2020-11-14T17:21:29.076" v="974" actId="403"/>
          <ac:spMkLst>
            <pc:docMk/>
            <pc:sldMk cId="2688614461" sldId="262"/>
            <ac:spMk id="3" creationId="{BDDC63A9-8FFC-4004-BF8E-18507F2F6AFA}"/>
          </ac:spMkLst>
        </pc:spChg>
        <pc:spChg chg="add mod">
          <ac:chgData name="kaja kirbiš" userId="f8c4398f85bf27c3" providerId="LiveId" clId="{8C292271-491A-41EA-B0E1-7F994C349FD6}" dt="2020-11-14T17:22:01.117" v="976" actId="14100"/>
          <ac:spMkLst>
            <pc:docMk/>
            <pc:sldMk cId="2688614461" sldId="262"/>
            <ac:spMk id="4" creationId="{D75A8173-64DE-4A90-8900-9324E0EA4929}"/>
          </ac:spMkLst>
        </pc:spChg>
        <pc:spChg chg="add mod">
          <ac:chgData name="kaja kirbiš" userId="f8c4398f85bf27c3" providerId="LiveId" clId="{8C292271-491A-41EA-B0E1-7F994C349FD6}" dt="2020-11-14T17:24:10.296" v="1121" actId="14100"/>
          <ac:spMkLst>
            <pc:docMk/>
            <pc:sldMk cId="2688614461" sldId="262"/>
            <ac:spMk id="5" creationId="{25D91989-0A2D-4A90-A843-B35337BF6A65}"/>
          </ac:spMkLst>
        </pc:spChg>
        <pc:spChg chg="add mod">
          <ac:chgData name="kaja kirbiš" userId="f8c4398f85bf27c3" providerId="LiveId" clId="{8C292271-491A-41EA-B0E1-7F994C349FD6}" dt="2020-11-14T17:24:22.816" v="1124" actId="208"/>
          <ac:spMkLst>
            <pc:docMk/>
            <pc:sldMk cId="2688614461" sldId="262"/>
            <ac:spMk id="6" creationId="{027A48AD-C268-4AFD-90A1-AD77EE52B1E2}"/>
          </ac:spMkLst>
        </pc:spChg>
      </pc:sldChg>
      <pc:sldChg chg="addSp delSp modSp new mod modAnim">
        <pc:chgData name="kaja kirbiš" userId="f8c4398f85bf27c3" providerId="LiveId" clId="{8C292271-491A-41EA-B0E1-7F994C349FD6}" dt="2020-11-14T20:08:41.998" v="1486" actId="1076"/>
        <pc:sldMkLst>
          <pc:docMk/>
          <pc:sldMk cId="761829271" sldId="263"/>
        </pc:sldMkLst>
        <pc:spChg chg="mod">
          <ac:chgData name="kaja kirbiš" userId="f8c4398f85bf27c3" providerId="LiveId" clId="{8C292271-491A-41EA-B0E1-7F994C349FD6}" dt="2020-11-14T19:17:34.618" v="1308" actId="20577"/>
          <ac:spMkLst>
            <pc:docMk/>
            <pc:sldMk cId="761829271" sldId="263"/>
            <ac:spMk id="2" creationId="{7ADCC724-9964-4D26-AF2B-735DB7BB3695}"/>
          </ac:spMkLst>
        </pc:spChg>
        <pc:spChg chg="del">
          <ac:chgData name="kaja kirbiš" userId="f8c4398f85bf27c3" providerId="LiveId" clId="{8C292271-491A-41EA-B0E1-7F994C349FD6}" dt="2020-11-14T19:19:03.533" v="1318" actId="22"/>
          <ac:spMkLst>
            <pc:docMk/>
            <pc:sldMk cId="761829271" sldId="263"/>
            <ac:spMk id="3" creationId="{B0DAB72C-8BEB-4D3C-AFBD-BEB9FBB15462}"/>
          </ac:spMkLst>
        </pc:spChg>
        <pc:spChg chg="add del mod">
          <ac:chgData name="kaja kirbiš" userId="f8c4398f85bf27c3" providerId="LiveId" clId="{8C292271-491A-41EA-B0E1-7F994C349FD6}" dt="2020-11-14T19:43:34.993" v="1357" actId="22"/>
          <ac:spMkLst>
            <pc:docMk/>
            <pc:sldMk cId="761829271" sldId="263"/>
            <ac:spMk id="13" creationId="{F3DE52B4-0B3F-40D2-B96E-D3E508EDCFD7}"/>
          </ac:spMkLst>
        </pc:spChg>
        <pc:spChg chg="add mod">
          <ac:chgData name="kaja kirbiš" userId="f8c4398f85bf27c3" providerId="LiveId" clId="{8C292271-491A-41EA-B0E1-7F994C349FD6}" dt="2020-11-14T19:52:42.235" v="1476" actId="1076"/>
          <ac:spMkLst>
            <pc:docMk/>
            <pc:sldMk cId="761829271" sldId="263"/>
            <ac:spMk id="18" creationId="{78C58993-830F-44FF-BED7-AFF22DF28BCD}"/>
          </ac:spMkLst>
        </pc:spChg>
        <pc:spChg chg="add del mod">
          <ac:chgData name="kaja kirbiš" userId="f8c4398f85bf27c3" providerId="LiveId" clId="{8C292271-491A-41EA-B0E1-7F994C349FD6}" dt="2020-11-14T19:50:06.782" v="1408" actId="22"/>
          <ac:spMkLst>
            <pc:docMk/>
            <pc:sldMk cId="761829271" sldId="263"/>
            <ac:spMk id="20" creationId="{A3980383-167F-4B6D-80CF-5B4159665166}"/>
          </ac:spMkLst>
        </pc:spChg>
        <pc:spChg chg="add mod">
          <ac:chgData name="kaja kirbiš" userId="f8c4398f85bf27c3" providerId="LiveId" clId="{8C292271-491A-41EA-B0E1-7F994C349FD6}" dt="2020-11-14T20:08:06.781" v="1479" actId="1076"/>
          <ac:spMkLst>
            <pc:docMk/>
            <pc:sldMk cId="761829271" sldId="263"/>
            <ac:spMk id="23" creationId="{8E70DB5F-C391-4D19-8925-892A7D89FD61}"/>
          </ac:spMkLst>
        </pc:spChg>
        <pc:spChg chg="add mod">
          <ac:chgData name="kaja kirbiš" userId="f8c4398f85bf27c3" providerId="LiveId" clId="{8C292271-491A-41EA-B0E1-7F994C349FD6}" dt="2020-11-14T20:07:58.355" v="1478" actId="1076"/>
          <ac:spMkLst>
            <pc:docMk/>
            <pc:sldMk cId="761829271" sldId="263"/>
            <ac:spMk id="24" creationId="{CF2EBA82-D2B0-4F1C-9ED9-1B54E93A998B}"/>
          </ac:spMkLst>
        </pc:spChg>
        <pc:spChg chg="add mod">
          <ac:chgData name="kaja kirbiš" userId="f8c4398f85bf27c3" providerId="LiveId" clId="{8C292271-491A-41EA-B0E1-7F994C349FD6}" dt="2020-11-14T20:08:18.637" v="1483" actId="1076"/>
          <ac:spMkLst>
            <pc:docMk/>
            <pc:sldMk cId="761829271" sldId="263"/>
            <ac:spMk id="25" creationId="{61D4830C-BC8B-4D7C-B1B6-B1319936BA58}"/>
          </ac:spMkLst>
        </pc:spChg>
        <pc:picChg chg="add mod modCrop">
          <ac:chgData name="kaja kirbiš" userId="f8c4398f85bf27c3" providerId="LiveId" clId="{8C292271-491A-41EA-B0E1-7F994C349FD6}" dt="2020-11-14T19:31:45.002" v="1354" actId="1076"/>
          <ac:picMkLst>
            <pc:docMk/>
            <pc:sldMk cId="761829271" sldId="263"/>
            <ac:picMk id="5" creationId="{3818E76B-14A5-476F-9363-606F8627772F}"/>
          </ac:picMkLst>
        </pc:picChg>
        <pc:picChg chg="add del mod ord modCrop">
          <ac:chgData name="kaja kirbiš" userId="f8c4398f85bf27c3" providerId="LiveId" clId="{8C292271-491A-41EA-B0E1-7F994C349FD6}" dt="2020-11-14T19:42:17.362" v="1356" actId="478"/>
          <ac:picMkLst>
            <pc:docMk/>
            <pc:sldMk cId="761829271" sldId="263"/>
            <ac:picMk id="7" creationId="{2072454B-D310-472D-8FFA-BE525CE7EA95}"/>
          </ac:picMkLst>
        </pc:picChg>
        <pc:picChg chg="add del mod modCrop">
          <ac:chgData name="kaja kirbiš" userId="f8c4398f85bf27c3" providerId="LiveId" clId="{8C292271-491A-41EA-B0E1-7F994C349FD6}" dt="2020-11-14T19:42:14.815" v="1355" actId="478"/>
          <ac:picMkLst>
            <pc:docMk/>
            <pc:sldMk cId="761829271" sldId="263"/>
            <ac:picMk id="9" creationId="{C8B8352C-1097-4F11-93D6-70B9520B2CE7}"/>
          </ac:picMkLst>
        </pc:picChg>
        <pc:picChg chg="add del mod modCrop">
          <ac:chgData name="kaja kirbiš" userId="f8c4398f85bf27c3" providerId="LiveId" clId="{8C292271-491A-41EA-B0E1-7F994C349FD6}" dt="2020-11-14T19:31:24.344" v="1345" actId="478"/>
          <ac:picMkLst>
            <pc:docMk/>
            <pc:sldMk cId="761829271" sldId="263"/>
            <ac:picMk id="11" creationId="{F3D222F3-9D03-4170-9576-539665DAC7F2}"/>
          </ac:picMkLst>
        </pc:picChg>
        <pc:picChg chg="add del mod ord modCrop">
          <ac:chgData name="kaja kirbiš" userId="f8c4398f85bf27c3" providerId="LiveId" clId="{8C292271-491A-41EA-B0E1-7F994C349FD6}" dt="2020-11-14T19:49:57.471" v="1407" actId="478"/>
          <ac:picMkLst>
            <pc:docMk/>
            <pc:sldMk cId="761829271" sldId="263"/>
            <ac:picMk id="15" creationId="{023D55D2-845C-4C78-B88D-1FF551A7E0B2}"/>
          </ac:picMkLst>
        </pc:picChg>
        <pc:picChg chg="add mod modCrop">
          <ac:chgData name="kaja kirbiš" userId="f8c4398f85bf27c3" providerId="LiveId" clId="{8C292271-491A-41EA-B0E1-7F994C349FD6}" dt="2020-11-14T19:45:42.607" v="1380" actId="1076"/>
          <ac:picMkLst>
            <pc:docMk/>
            <pc:sldMk cId="761829271" sldId="263"/>
            <ac:picMk id="17" creationId="{6E56F996-49D6-4B9A-8BE8-A1314B2CFEBE}"/>
          </ac:picMkLst>
        </pc:picChg>
        <pc:picChg chg="add mod ord modCrop">
          <ac:chgData name="kaja kirbiš" userId="f8c4398f85bf27c3" providerId="LiveId" clId="{8C292271-491A-41EA-B0E1-7F994C349FD6}" dt="2020-11-14T19:50:32.390" v="1416" actId="1440"/>
          <ac:picMkLst>
            <pc:docMk/>
            <pc:sldMk cId="761829271" sldId="263"/>
            <ac:picMk id="22" creationId="{2A4FE3F1-2EB4-4054-933E-1AB7E1098ACF}"/>
          </ac:picMkLst>
        </pc:picChg>
        <pc:picChg chg="mod">
          <ac:chgData name="kaja kirbiš" userId="f8c4398f85bf27c3" providerId="LiveId" clId="{8C292271-491A-41EA-B0E1-7F994C349FD6}" dt="2020-11-14T20:08:41.998" v="1486" actId="1076"/>
          <ac:picMkLst>
            <pc:docMk/>
            <pc:sldMk cId="761829271" sldId="263"/>
            <ac:picMk id="26" creationId="{3076328E-0F8F-4F4A-B77B-BAF34E7781F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335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9388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0242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7829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0716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6215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4417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5098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1756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623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705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983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253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701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588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183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05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02C8F-CA02-4AC4-94CE-2079019328BD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D8B0-048E-41D7-9B70-1CF8B760F4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7675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Yr2IjIx1S1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6794898/tradicionalni-slovenski-zajtrk-najdi-smiselne-par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89Uge2doO_s" TargetMode="External"/><Relationship Id="rId2" Type="http://schemas.openxmlformats.org/officeDocument/2006/relationships/video" Target="https://www.youtube.com/embed/89Uge2doO_s?feature=oembed" TargetMode="External"/><Relationship Id="rId1" Type="http://schemas.openxmlformats.org/officeDocument/2006/relationships/video" Target="https://www.youtube.com/embed/Rr8cQEV7hTQ?feature=oembed" TargetMode="External"/><Relationship Id="rId6" Type="http://schemas.openxmlformats.org/officeDocument/2006/relationships/image" Target="../media/image26.jpeg"/><Relationship Id="rId5" Type="http://schemas.openxmlformats.org/officeDocument/2006/relationships/hyperlink" Target="https://www.youtube.com/watch?v=Rr8cQEV7hTQ&amp;feature=emb_logo" TargetMode="Externa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FehJxparRQ4" TargetMode="External"/><Relationship Id="rId2" Type="http://schemas.openxmlformats.org/officeDocument/2006/relationships/video" Target="https://www.youtube.com/embed/FehJxparRQ4?feature=oembed" TargetMode="External"/><Relationship Id="rId1" Type="http://schemas.openxmlformats.org/officeDocument/2006/relationships/video" Target="https://www.youtube.com/embed/ayCLci4JIt4?feature=oembed" TargetMode="External"/><Relationship Id="rId6" Type="http://schemas.openxmlformats.org/officeDocument/2006/relationships/image" Target="../media/image28.jpeg"/><Relationship Id="rId5" Type="http://schemas.openxmlformats.org/officeDocument/2006/relationships/hyperlink" Target="https://www.youtube.com/watch?v=ayCLci4JIt4" TargetMode="Externa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1D2A87-56FB-4A09-B562-FEBED7B96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2609850"/>
            <a:ext cx="8681581" cy="1496929"/>
          </a:xfrm>
        </p:spPr>
        <p:txBody>
          <a:bodyPr/>
          <a:lstStyle/>
          <a:p>
            <a:r>
              <a:rPr lang="sl-SI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NARAVOSLOVNI DAN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52EAE1C-6DC8-4F32-99D4-1F3257472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4000" dirty="0"/>
              <a:t>SLOVENSKI TRADICIONALNI ZAJTRK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02ABE03-843A-4321-8D19-6A624E81E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26620"/>
            <a:ext cx="3362324" cy="223930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5B40420-4CCC-464F-9FA8-7105A13B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5185521"/>
            <a:ext cx="2019300" cy="151043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0070DAB-B1FF-4076-91D4-42020A26C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945" y="5175995"/>
            <a:ext cx="2284096" cy="151996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8FB7647-3E9B-49F6-8A11-DC71BC5A4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952" y="5185521"/>
            <a:ext cx="2284096" cy="151996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C97D902-8534-4191-9D5E-1D671F842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852" y="5175995"/>
            <a:ext cx="2284096" cy="151996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F2AFBC9-355B-4628-A7E5-65EE60590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033" y="5185521"/>
            <a:ext cx="1676220" cy="151996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C99234F-316E-4D5D-A377-750BEBB1A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177036"/>
            <a:ext cx="3810000" cy="228451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6DD9C17-DAC4-4BFF-B721-641CCF684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5787" y="210832"/>
            <a:ext cx="3205163" cy="219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9FD02F-9328-40CE-BA8F-870DF238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PRIPRAVI SI SLAVNOSTNI POGRINJEK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56AF950-295E-45E4-B188-B03E0A8B9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4495799"/>
            <a:ext cx="9613861" cy="14403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4000" dirty="0">
              <a:solidFill>
                <a:schemeClr val="bg1">
                  <a:lumMod val="95000"/>
                  <a:lumOff val="5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sl-SI" sz="4000" dirty="0">
                <a:solidFill>
                  <a:schemeClr val="bg1">
                    <a:lumMod val="95000"/>
                    <a:lumOff val="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SLAVNOSTNI POGRINJEK</a:t>
            </a:r>
            <a:endParaRPr lang="sl-SI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D932784-D929-427F-802B-D134E346B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961" y="2842572"/>
            <a:ext cx="4090601" cy="2722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303A016-97B2-4174-B178-5205B864C9DC}"/>
              </a:ext>
            </a:extLst>
          </p:cNvPr>
          <p:cNvSpPr txBox="1"/>
          <p:nvPr/>
        </p:nvSpPr>
        <p:spPr>
          <a:xfrm>
            <a:off x="172720" y="2590800"/>
            <a:ext cx="7244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KLIKNI NA POVEZAVO IN SE PREIZKUSI V IZDELAVI POGRINJKA</a:t>
            </a:r>
          </a:p>
        </p:txBody>
      </p:sp>
      <p:sp>
        <p:nvSpPr>
          <p:cNvPr id="6" name="Puščica: dol 5">
            <a:extLst>
              <a:ext uri="{FF2B5EF4-FFF2-40B4-BE49-F238E27FC236}">
                <a16:creationId xmlns:a16="http://schemas.microsoft.com/office/drawing/2014/main" id="{465A6444-6803-4E4F-9793-7E095B4C9324}"/>
              </a:ext>
            </a:extLst>
          </p:cNvPr>
          <p:cNvSpPr/>
          <p:nvPr/>
        </p:nvSpPr>
        <p:spPr>
          <a:xfrm>
            <a:off x="4480560" y="3230880"/>
            <a:ext cx="873760" cy="1628090"/>
          </a:xfrm>
          <a:prstGeom prst="downArrow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90A69D88-F5EF-44C0-B1FF-AD2E312134A5}"/>
              </a:ext>
            </a:extLst>
          </p:cNvPr>
          <p:cNvSpPr/>
          <p:nvPr/>
        </p:nvSpPr>
        <p:spPr>
          <a:xfrm>
            <a:off x="518160" y="5027554"/>
            <a:ext cx="6238240" cy="992458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0197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95D6FB-4468-4D50-B9FB-EB479181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ZAJTRK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F0C721F-0FD4-425A-AD9E-572DECC25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41" y="2052393"/>
            <a:ext cx="9613861" cy="3599316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PRIPRAVI SI ZAJTRK</a:t>
            </a:r>
          </a:p>
          <a:p>
            <a:pPr marL="0" indent="0">
              <a:buNone/>
            </a:pPr>
            <a:r>
              <a:rPr lang="sl-SI" dirty="0"/>
              <a:t>POTREBUJEŠ: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E7D0A66-3536-4BCA-B01C-9D2632E4D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50" t="24000" r="11167" b="17590"/>
          <a:stretch/>
        </p:blipFill>
        <p:spPr>
          <a:xfrm>
            <a:off x="6719298" y="312499"/>
            <a:ext cx="5322803" cy="3794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F4B0F81-8E6B-427B-9277-6F8535977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1" y="2971102"/>
            <a:ext cx="2938527" cy="176189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85FD328-87EE-4E29-A43B-6022BD348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803" y="2971102"/>
            <a:ext cx="2858197" cy="160543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44D4577-8B44-4C03-9843-C2D3CFAAE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8" y="4836144"/>
            <a:ext cx="2645893" cy="198746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8924434-2141-4B6E-99EE-3D0A92CC2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382" y="4857481"/>
            <a:ext cx="2914141" cy="194479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7D84B66-0022-45B0-93DA-57F0C99E2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732999"/>
            <a:ext cx="1925053" cy="2051127"/>
          </a:xfrm>
          <a:prstGeom prst="rect">
            <a:avLst/>
          </a:prstGeom>
        </p:spPr>
      </p:pic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1419CEBD-0524-40B2-B466-5D41C488D374}"/>
              </a:ext>
            </a:extLst>
          </p:cNvPr>
          <p:cNvSpPr txBox="1"/>
          <p:nvPr/>
        </p:nvSpPr>
        <p:spPr>
          <a:xfrm>
            <a:off x="8718176" y="4824456"/>
            <a:ext cx="310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DOBER TEK!</a:t>
            </a:r>
          </a:p>
        </p:txBody>
      </p:sp>
    </p:spTree>
    <p:extLst>
      <p:ext uri="{BB962C8B-B14F-4D97-AF65-F5344CB8AC3E}">
        <p14:creationId xmlns:p14="http://schemas.microsoft.com/office/powerpoint/2010/main" val="4186251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1106-57C0-4387-8B71-714CBBB2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IGRA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DDC63A9-8FFC-4004-BF8E-18507F2F6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3200" dirty="0"/>
              <a:t>RAZMISLI OD KOD DOBIMO VSE TE DOBROTE.</a:t>
            </a:r>
          </a:p>
          <a:p>
            <a:pPr marL="0" indent="0">
              <a:buNone/>
            </a:pPr>
            <a:r>
              <a:rPr lang="sl-SI" sz="3200" dirty="0"/>
              <a:t>POZABAVAJ SE Z IGRO NA SPODNJI POVEZAVI. NAJDI SMISELNE PARE.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>
              <a:hlinkClick r:id="rId2"/>
            </a:endParaRPr>
          </a:p>
          <a:p>
            <a:pPr marL="0" indent="0">
              <a:buNone/>
            </a:pPr>
            <a:r>
              <a:rPr lang="sl-SI" dirty="0">
                <a:hlinkClick r:id="rId2"/>
              </a:rPr>
              <a:t>IGRA SLOVENSKI TRADICIONALNI ZAJTRK</a:t>
            </a:r>
            <a:endParaRPr lang="sl-SI" dirty="0"/>
          </a:p>
        </p:txBody>
      </p:sp>
      <p:sp>
        <p:nvSpPr>
          <p:cNvPr id="4" name="Puščica: dol 3">
            <a:extLst>
              <a:ext uri="{FF2B5EF4-FFF2-40B4-BE49-F238E27FC236}">
                <a16:creationId xmlns:a16="http://schemas.microsoft.com/office/drawing/2014/main" id="{D75A8173-64DE-4A90-8900-9324E0EA4929}"/>
              </a:ext>
            </a:extLst>
          </p:cNvPr>
          <p:cNvSpPr/>
          <p:nvPr/>
        </p:nvSpPr>
        <p:spPr>
          <a:xfrm>
            <a:off x="4324350" y="3571875"/>
            <a:ext cx="790575" cy="1638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5D91989-0A2D-4A90-A843-B35337BF6A65}"/>
              </a:ext>
            </a:extLst>
          </p:cNvPr>
          <p:cNvSpPr txBox="1"/>
          <p:nvPr/>
        </p:nvSpPr>
        <p:spPr>
          <a:xfrm>
            <a:off x="9163050" y="4752974"/>
            <a:ext cx="2348628" cy="230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REŠITVE:</a:t>
            </a:r>
          </a:p>
          <a:p>
            <a:r>
              <a:rPr lang="sl-SI" dirty="0"/>
              <a:t>MED – ČEBELA</a:t>
            </a:r>
          </a:p>
          <a:p>
            <a:r>
              <a:rPr lang="sl-SI" dirty="0"/>
              <a:t>KRUH - MOKA</a:t>
            </a:r>
          </a:p>
          <a:p>
            <a:r>
              <a:rPr lang="sl-SI" dirty="0"/>
              <a:t>MLEKO - KRAVA</a:t>
            </a:r>
          </a:p>
          <a:p>
            <a:r>
              <a:rPr lang="sl-SI" dirty="0"/>
              <a:t>MASLO - MLEKO</a:t>
            </a:r>
          </a:p>
          <a:p>
            <a:r>
              <a:rPr lang="sl-SI" dirty="0"/>
              <a:t>JABOLKO – JABLANA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027A48AD-C268-4AFD-90A1-AD77EE52B1E2}"/>
              </a:ext>
            </a:extLst>
          </p:cNvPr>
          <p:cNvSpPr/>
          <p:nvPr/>
        </p:nvSpPr>
        <p:spPr>
          <a:xfrm>
            <a:off x="9001125" y="4640732"/>
            <a:ext cx="3067050" cy="2017243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861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DCC724-9964-4D26-AF2B-735DB7BB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PRAVLJICA: ČEBELA SIVKA V MEDELANDIJI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818E76B-14A5-476F-9363-606F86277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09" t="54167" r="32578" b="18333"/>
          <a:stretch/>
        </p:blipFill>
        <p:spPr>
          <a:xfrm>
            <a:off x="9248776" y="924182"/>
            <a:ext cx="2781300" cy="335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6E56F996-49D6-4B9A-8BE8-A1314B2CF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56" t="52361" r="27266" b="27815"/>
          <a:stretch/>
        </p:blipFill>
        <p:spPr>
          <a:xfrm>
            <a:off x="6096000" y="5023835"/>
            <a:ext cx="5884957" cy="174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78C58993-830F-44FF-BED7-AFF22DF28BCD}"/>
              </a:ext>
            </a:extLst>
          </p:cNvPr>
          <p:cNvSpPr txBox="1"/>
          <p:nvPr/>
        </p:nvSpPr>
        <p:spPr>
          <a:xfrm>
            <a:off x="1958238" y="2064819"/>
            <a:ext cx="559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VESELO NA DELO</a:t>
            </a:r>
          </a:p>
        </p:txBody>
      </p:sp>
      <p:pic>
        <p:nvPicPr>
          <p:cNvPr id="22" name="Označba mesta vsebine 21">
            <a:extLst>
              <a:ext uri="{FF2B5EF4-FFF2-40B4-BE49-F238E27FC236}">
                <a16:creationId xmlns:a16="http://schemas.microsoft.com/office/drawing/2014/main" id="{2A4FE3F1-2EB4-4054-933E-1AB7E1098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35385" t="33789" r="24418" b="14601"/>
          <a:stretch/>
        </p:blipFill>
        <p:spPr>
          <a:xfrm>
            <a:off x="269505" y="2877771"/>
            <a:ext cx="5343526" cy="3859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8E70DB5F-C391-4D19-8925-892A7D89FD61}"/>
              </a:ext>
            </a:extLst>
          </p:cNvPr>
          <p:cNvSpPr txBox="1"/>
          <p:nvPr/>
        </p:nvSpPr>
        <p:spPr>
          <a:xfrm>
            <a:off x="5867400" y="2645686"/>
            <a:ext cx="260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KLIKNI NA ZVOČNIK IN PRISLUHNI PRAVLJICI</a:t>
            </a:r>
          </a:p>
        </p:txBody>
      </p:sp>
      <p:sp>
        <p:nvSpPr>
          <p:cNvPr id="24" name="Pravokotnik 23">
            <a:extLst>
              <a:ext uri="{FF2B5EF4-FFF2-40B4-BE49-F238E27FC236}">
                <a16:creationId xmlns:a16="http://schemas.microsoft.com/office/drawing/2014/main" id="{CF2EBA82-D2B0-4F1C-9ED9-1B54E93A998B}"/>
              </a:ext>
            </a:extLst>
          </p:cNvPr>
          <p:cNvSpPr/>
          <p:nvPr/>
        </p:nvSpPr>
        <p:spPr>
          <a:xfrm>
            <a:off x="5867400" y="2580222"/>
            <a:ext cx="2600325" cy="64633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5" name="Puščica: dol 24">
            <a:extLst>
              <a:ext uri="{FF2B5EF4-FFF2-40B4-BE49-F238E27FC236}">
                <a16:creationId xmlns:a16="http://schemas.microsoft.com/office/drawing/2014/main" id="{61D4830C-BC8B-4D7C-B1B6-B1319936BA58}"/>
              </a:ext>
            </a:extLst>
          </p:cNvPr>
          <p:cNvSpPr/>
          <p:nvPr/>
        </p:nvSpPr>
        <p:spPr>
          <a:xfrm>
            <a:off x="6885172" y="3357481"/>
            <a:ext cx="564779" cy="64633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26" name="Posnet zvok">
            <a:hlinkClick r:id="" action="ppaction://media"/>
            <a:extLst>
              <a:ext uri="{FF2B5EF4-FFF2-40B4-BE49-F238E27FC236}">
                <a16:creationId xmlns:a16="http://schemas.microsoft.com/office/drawing/2014/main" id="{3076328E-0F8F-4F4A-B77B-BAF34E778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23258" y="4191985"/>
            <a:ext cx="831850" cy="8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2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DADBB3-699E-45E0-AA4F-28BE70B0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USTVARI ČEBELO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A752985-4B1B-4A78-A227-25EAEDFC1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56" t="22867" r="59870" b="33374"/>
          <a:stretch/>
        </p:blipFill>
        <p:spPr>
          <a:xfrm>
            <a:off x="4704080" y="0"/>
            <a:ext cx="2236473" cy="2841423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0AB3117-768A-4989-A010-A25D5E861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33" t="35407" r="50000" b="12593"/>
          <a:stretch/>
        </p:blipFill>
        <p:spPr>
          <a:xfrm>
            <a:off x="213360" y="2946400"/>
            <a:ext cx="4836160" cy="356616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6FFFFCB-D732-4D1F-AFB0-D25CF6589D7E}"/>
              </a:ext>
            </a:extLst>
          </p:cNvPr>
          <p:cNvSpPr txBox="1"/>
          <p:nvPr/>
        </p:nvSpPr>
        <p:spPr>
          <a:xfrm>
            <a:off x="5223513" y="3177175"/>
            <a:ext cx="48361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NAVODILO: </a:t>
            </a:r>
          </a:p>
          <a:p>
            <a:pPr marL="342900" indent="-342900">
              <a:buAutoNum type="arabicPeriod"/>
            </a:pPr>
            <a:r>
              <a:rPr lang="sl-SI" dirty="0"/>
              <a:t>TULEC OBLEPIŠ ALI SPNEŠ S SPENJAČEM Z RUMENIM PAPIRJEM (ČE GA NIMAŠ POBARVAJ BEL LIST Z RUMENO BARVICO ALI FLOMASTROM.</a:t>
            </a:r>
          </a:p>
          <a:p>
            <a:pPr marL="342900" indent="-342900">
              <a:buAutoNum type="arabicPeriod"/>
            </a:pPr>
            <a:r>
              <a:rPr lang="sl-SI" dirty="0"/>
              <a:t>IZ PAPIRJA SI IZREŽI KRILA, ČRNE TRAKOVE ZA ČEBELIN TRUP IN KROG ZA OBRAZ. </a:t>
            </a:r>
          </a:p>
          <a:p>
            <a:pPr marL="342900" indent="-342900">
              <a:buAutoNum type="arabicPeriod"/>
            </a:pPr>
            <a:r>
              <a:rPr lang="sl-SI" dirty="0"/>
              <a:t>NA TULEC PRILEPI TRAKOVE TAKO KOT PRIKAZUJE FOTOGRAFIJA.</a:t>
            </a:r>
          </a:p>
          <a:p>
            <a:pPr marL="342900" indent="-342900">
              <a:buAutoNum type="arabicPeriod"/>
            </a:pPr>
            <a:r>
              <a:rPr lang="sl-SI" dirty="0"/>
              <a:t>OKRASI ŠE OBRAZ, DODAJ TIPALKE IN PRILEPI NA TRUP, PRILEPI TUDI KRILA IN ČEBELA JE KONČANA.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B517723-E210-4919-A004-7EA6A79D4C17}"/>
              </a:ext>
            </a:extLst>
          </p:cNvPr>
          <p:cNvSpPr txBox="1"/>
          <p:nvPr/>
        </p:nvSpPr>
        <p:spPr>
          <a:xfrm>
            <a:off x="7142482" y="101719"/>
            <a:ext cx="47434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Arial Rounded MT Bold" panose="020F0704030504030204" pitchFamily="34" charset="0"/>
              </a:rPr>
              <a:t>POTREBUJEMO: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Arial Rounded MT Bold" panose="020F0704030504030204" pitchFamily="34" charset="0"/>
              </a:rPr>
              <a:t>TULEC,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Arial Rounded MT Bold" panose="020F0704030504030204" pitchFamily="34" charset="0"/>
              </a:rPr>
              <a:t>BEL, ČRNI PAPIR (ČE GA NIMAŠ, POBARVAJ BEL PAPIR Z BARVICAMI ALI FLOMASTRI,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Arial Rounded MT Bold" panose="020F0704030504030204" pitchFamily="34" charset="0"/>
              </a:rPr>
              <a:t>LEPILO,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Arial Rounded MT Bold" panose="020F0704030504030204" pitchFamily="34" charset="0"/>
              </a:rPr>
              <a:t>ŠKARJE,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Arial Rounded MT Bold" panose="020F0704030504030204" pitchFamily="34" charset="0"/>
              </a:rPr>
              <a:t>SPENJAČ(ČE GA NIMAŠ, UPORABI LEPILO)</a:t>
            </a:r>
          </a:p>
          <a:p>
            <a:endParaRPr lang="sl-SI" dirty="0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9A841F44-F176-476C-9EC0-ABA25B117778}"/>
              </a:ext>
            </a:extLst>
          </p:cNvPr>
          <p:cNvSpPr/>
          <p:nvPr/>
        </p:nvSpPr>
        <p:spPr>
          <a:xfrm>
            <a:off x="6968489" y="20320"/>
            <a:ext cx="4917440" cy="3017520"/>
          </a:xfrm>
          <a:prstGeom prst="rect">
            <a:avLst/>
          </a:prstGeom>
          <a:noFill/>
          <a:ln w="762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7875D471-CB12-487A-9C7B-6B3518DB96A2}"/>
              </a:ext>
            </a:extLst>
          </p:cNvPr>
          <p:cNvSpPr/>
          <p:nvPr/>
        </p:nvSpPr>
        <p:spPr>
          <a:xfrm>
            <a:off x="5223513" y="3177174"/>
            <a:ext cx="5586727" cy="3660505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53620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7F3207-A064-4BCF-8589-5031387E0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OGLED RISANKE</a:t>
            </a:r>
          </a:p>
        </p:txBody>
      </p:sp>
      <p:pic>
        <p:nvPicPr>
          <p:cNvPr id="4" name="Predstavnost v spletu 3" title="Medved BOJAN risanka - Čebele / Bojan the Bear cartoon – Bees">
            <a:hlinkClick r:id="" action="ppaction://media"/>
            <a:extLst>
              <a:ext uri="{FF2B5EF4-FFF2-40B4-BE49-F238E27FC236}">
                <a16:creationId xmlns:a16="http://schemas.microsoft.com/office/drawing/2014/main" id="{70CF2E84-6C92-401B-B54A-EA3B8B6AB61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2088" y="2070100"/>
            <a:ext cx="5679805" cy="403467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1C1737A-6B85-4CBD-9BDB-D932C7781905}"/>
              </a:ext>
            </a:extLst>
          </p:cNvPr>
          <p:cNvSpPr txBox="1"/>
          <p:nvPr/>
        </p:nvSpPr>
        <p:spPr>
          <a:xfrm>
            <a:off x="192088" y="6104772"/>
            <a:ext cx="5599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/>
              <a:t>ALI </a:t>
            </a:r>
            <a:r>
              <a:rPr lang="sl-SI" sz="1600" dirty="0">
                <a:hlinkClick r:id="rId5"/>
              </a:rPr>
              <a:t>Medved Bojan: Čebele</a:t>
            </a:r>
            <a:endParaRPr lang="sl-SI" sz="1600" dirty="0"/>
          </a:p>
        </p:txBody>
      </p:sp>
      <p:pic>
        <p:nvPicPr>
          <p:cNvPr id="6" name="Predstavnost v spletu 5" title="Čebelica Maja - Deliva si rožo (risanka, sinhronizirana v slovenščino)">
            <a:hlinkClick r:id="" action="ppaction://media"/>
            <a:extLst>
              <a:ext uri="{FF2B5EF4-FFF2-40B4-BE49-F238E27FC236}">
                <a16:creationId xmlns:a16="http://schemas.microsoft.com/office/drawing/2014/main" id="{0381E6F7-72B3-443F-988F-0DC55F44A29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924550" y="2070100"/>
            <a:ext cx="6096000" cy="403467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280A1F2-56FE-47A7-8264-083CFC2F3DB9}"/>
              </a:ext>
            </a:extLst>
          </p:cNvPr>
          <p:cNvSpPr txBox="1"/>
          <p:nvPr/>
        </p:nvSpPr>
        <p:spPr>
          <a:xfrm>
            <a:off x="5924550" y="6205924"/>
            <a:ext cx="575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/>
              <a:t>ALI</a:t>
            </a:r>
            <a:r>
              <a:rPr lang="sl-SI" dirty="0"/>
              <a:t> </a:t>
            </a:r>
            <a:r>
              <a:rPr lang="sl-SI" sz="1600" dirty="0">
                <a:solidFill>
                  <a:srgbClr val="FFC000"/>
                </a:solidFill>
                <a:hlinkClick r:id="rId7"/>
              </a:rPr>
              <a:t>https://www.youtube.com/watch?v=89Uge2doO_s</a:t>
            </a:r>
            <a:endParaRPr lang="sl-SI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D4C08C-E3D3-4099-B3BD-3366FD6D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ZAPLEŠI</a:t>
            </a:r>
          </a:p>
        </p:txBody>
      </p:sp>
      <p:pic>
        <p:nvPicPr>
          <p:cNvPr id="4" name="Predstavnost v spletu 3" title="Zapleši z nami: ZUM ZUM ZUM - učenje in ples (R.Kranjčan) | Plesno Mesto">
            <a:hlinkClick r:id="" action="ppaction://media"/>
            <a:extLst>
              <a:ext uri="{FF2B5EF4-FFF2-40B4-BE49-F238E27FC236}">
                <a16:creationId xmlns:a16="http://schemas.microsoft.com/office/drawing/2014/main" id="{5D48C288-BD40-4990-A453-ACE9B491E7F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475" y="2041525"/>
            <a:ext cx="6397625" cy="359886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9EFC41D-1C6F-4A8F-98CB-0783EE990750}"/>
              </a:ext>
            </a:extLst>
          </p:cNvPr>
          <p:cNvSpPr txBox="1"/>
          <p:nvPr/>
        </p:nvSpPr>
        <p:spPr>
          <a:xfrm>
            <a:off x="342900" y="6029325"/>
            <a:ext cx="575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CC77E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Zum zum </a:t>
            </a:r>
            <a:r>
              <a:rPr lang="sl-SI" dirty="0" err="1">
                <a:solidFill>
                  <a:srgbClr val="FCC77E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zum</a:t>
            </a:r>
            <a:endParaRPr lang="sl-SI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1A1324E-0D9E-4711-8AB0-35C81D86A5BF}"/>
              </a:ext>
            </a:extLst>
          </p:cNvPr>
          <p:cNvSpPr txBox="1"/>
          <p:nvPr/>
        </p:nvSpPr>
        <p:spPr>
          <a:xfrm>
            <a:off x="342900" y="5725915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ALI KLIK NA:</a:t>
            </a:r>
          </a:p>
        </p:txBody>
      </p:sp>
      <p:pic>
        <p:nvPicPr>
          <p:cNvPr id="7" name="Predstavnost v spletu 6" title="ČEBELICE-Ribič Pepe-Čuki-Plesno Mesto">
            <a:hlinkClick r:id="" action="ppaction://media"/>
            <a:extLst>
              <a:ext uri="{FF2B5EF4-FFF2-40B4-BE49-F238E27FC236}">
                <a16:creationId xmlns:a16="http://schemas.microsoft.com/office/drawing/2014/main" id="{3157AE79-B77C-47AC-B1AE-B79C228BF21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629060" y="2577314"/>
            <a:ext cx="5445465" cy="3063074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8B9DC17-6409-4DC5-84A1-F2AFFB15238B}"/>
              </a:ext>
            </a:extLst>
          </p:cNvPr>
          <p:cNvSpPr txBox="1"/>
          <p:nvPr/>
        </p:nvSpPr>
        <p:spPr>
          <a:xfrm>
            <a:off x="6705600" y="6029325"/>
            <a:ext cx="497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ALI KLIK NA: </a:t>
            </a:r>
            <a:r>
              <a:rPr lang="sl-SI" dirty="0">
                <a:hlinkClick r:id="rId7"/>
              </a:rPr>
              <a:t>Čebelice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6496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259</TotalTime>
  <Words>212</Words>
  <Application>Microsoft Office PowerPoint</Application>
  <PresentationFormat>Širokozaslonsko</PresentationFormat>
  <Paragraphs>45</Paragraphs>
  <Slides>8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Arial Rounded MT Bold</vt:lpstr>
      <vt:lpstr>Trebuchet MS</vt:lpstr>
      <vt:lpstr>Berlin</vt:lpstr>
      <vt:lpstr>NARAVOSLOVNI DAN</vt:lpstr>
      <vt:lpstr>PRIPRAVI SI SLAVNOSTNI POGRINJEK</vt:lpstr>
      <vt:lpstr>ZAJTRK</vt:lpstr>
      <vt:lpstr>IGRA</vt:lpstr>
      <vt:lpstr>PRAVLJICA: ČEBELA SIVKA V MEDELANDIJI</vt:lpstr>
      <vt:lpstr>USTVARI ČEBELO</vt:lpstr>
      <vt:lpstr>OGLED RISANKE</vt:lpstr>
      <vt:lpstr>ZAPLEŠI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NARAVOSLOVNI DAN</dc:title>
  <dc:creator>kaja kirbiš</dc:creator>
  <cp:lastModifiedBy>Alenka Jenuš</cp:lastModifiedBy>
  <cp:revision>14</cp:revision>
  <dcterms:created xsi:type="dcterms:W3CDTF">2020-11-14T15:49:40Z</dcterms:created>
  <dcterms:modified xsi:type="dcterms:W3CDTF">2020-11-15T08:38:32Z</dcterms:modified>
</cp:coreProperties>
</file>