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653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43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227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195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168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41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2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121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511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4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712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51FA-3EA8-4D72-88AE-A7AA889736E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5553-A503-4CF6-85C2-B923121564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591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W0bbGZLxZE" TargetMode="External"/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MAGIC PORRIDGE POT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290474"/>
            <a:ext cx="9144000" cy="1090035"/>
          </a:xfrm>
        </p:spPr>
        <p:txBody>
          <a:bodyPr>
            <a:normAutofit/>
          </a:bodyPr>
          <a:lstStyle/>
          <a:p>
            <a:r>
              <a:rPr lang="en-AU" sz="3500" b="1" dirty="0" smtClean="0">
                <a:solidFill>
                  <a:srgbClr val="002060"/>
                </a:solidFill>
              </a:rPr>
              <a:t>ENGLISH</a:t>
            </a:r>
          </a:p>
          <a:p>
            <a:r>
              <a:rPr lang="en-AU" sz="2600" b="1" dirty="0" smtClean="0">
                <a:solidFill>
                  <a:srgbClr val="FF0000"/>
                </a:solidFill>
              </a:rPr>
              <a:t>LONČEK KUHAJ</a:t>
            </a:r>
            <a:endParaRPr lang="sl-SI" sz="2600" b="1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0"/>
            <a:ext cx="9363075" cy="11811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780" y="3257164"/>
            <a:ext cx="7356440" cy="36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09032"/>
            <a:ext cx="11230186" cy="1859329"/>
          </a:xfrm>
        </p:spPr>
        <p:txBody>
          <a:bodyPr/>
          <a:lstStyle/>
          <a:p>
            <a:r>
              <a:rPr lang="en-AU" dirty="0" smtClean="0"/>
              <a:t>NALOGI:</a:t>
            </a:r>
            <a:br>
              <a:rPr lang="en-AU" dirty="0" smtClean="0"/>
            </a:br>
            <a:r>
              <a:rPr lang="en-AU" b="1" dirty="0" smtClean="0"/>
              <a:t>2 </a:t>
            </a:r>
            <a:r>
              <a:rPr lang="en-AU" b="1" dirty="0" smtClean="0"/>
              <a:t>TASKS</a:t>
            </a:r>
            <a:r>
              <a:rPr lang="en-AU" dirty="0" smtClean="0"/>
              <a:t>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9949" y="2036185"/>
            <a:ext cx="11428924" cy="4802187"/>
          </a:xfrm>
        </p:spPr>
        <p:txBody>
          <a:bodyPr>
            <a:normAutofit/>
          </a:bodyPr>
          <a:lstStyle/>
          <a:p>
            <a:pPr fontAlgn="base"/>
            <a:r>
              <a:rPr lang="en-AU" sz="2600" b="1" dirty="0" err="1" smtClean="0"/>
              <a:t>Pippi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Longstocking</a:t>
            </a:r>
            <a:r>
              <a:rPr lang="en-AU" sz="2600" b="1" dirty="0" smtClean="0"/>
              <a:t> is very hungry after so many activities in nature.</a:t>
            </a:r>
          </a:p>
          <a:p>
            <a:pPr fontAlgn="base"/>
            <a:r>
              <a:rPr lang="en-AU" sz="2600" b="1" dirty="0" smtClean="0"/>
              <a:t>You must be hungry, too, after all that you have done in nature.</a:t>
            </a:r>
          </a:p>
          <a:p>
            <a:pPr fontAlgn="base"/>
            <a:r>
              <a:rPr lang="sl-SI" sz="2600" b="1" dirty="0" smtClean="0"/>
              <a:t>Po </a:t>
            </a:r>
            <a:r>
              <a:rPr lang="sl-SI" sz="2600" b="1" dirty="0"/>
              <a:t>vseh športnih dejavnostih </a:t>
            </a:r>
            <a:r>
              <a:rPr lang="en-AU" sz="2600" b="1" dirty="0" smtClean="0"/>
              <a:t>v </a:t>
            </a:r>
            <a:r>
              <a:rPr lang="en-AU" sz="2600" b="1" dirty="0" err="1" smtClean="0"/>
              <a:t>naravi</a:t>
            </a:r>
            <a:r>
              <a:rPr lang="en-AU" sz="2600" b="1" dirty="0" smtClean="0"/>
              <a:t> </a:t>
            </a:r>
            <a:r>
              <a:rPr lang="sl-SI" sz="2600" b="1" dirty="0" smtClean="0"/>
              <a:t>postane </a:t>
            </a:r>
            <a:r>
              <a:rPr lang="sl-SI" sz="2600" b="1" dirty="0"/>
              <a:t>Pika </a:t>
            </a:r>
            <a:r>
              <a:rPr lang="en-AU" sz="2600" b="1" dirty="0" err="1" smtClean="0"/>
              <a:t>Nogavička</a:t>
            </a:r>
            <a:r>
              <a:rPr lang="en-AU" sz="2600" b="1" dirty="0" smtClean="0"/>
              <a:t> </a:t>
            </a:r>
            <a:r>
              <a:rPr lang="sl-SI" sz="2600" b="1" dirty="0" smtClean="0"/>
              <a:t>že </a:t>
            </a:r>
            <a:r>
              <a:rPr lang="sl-SI" sz="2600" b="1" dirty="0"/>
              <a:t>zelo lačna. </a:t>
            </a:r>
            <a:r>
              <a:rPr lang="en-AU" sz="2600" b="1" dirty="0" err="1" smtClean="0"/>
              <a:t>Najbrž</a:t>
            </a:r>
            <a:r>
              <a:rPr lang="en-AU" sz="2600" b="1" dirty="0" smtClean="0"/>
              <a:t> pa </a:t>
            </a:r>
            <a:r>
              <a:rPr lang="en-AU" sz="2600" b="1" dirty="0" err="1" smtClean="0"/>
              <a:t>ste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po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vaših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aktivnostih</a:t>
            </a:r>
            <a:r>
              <a:rPr lang="en-AU" sz="2600" b="1" dirty="0" smtClean="0"/>
              <a:t> v </a:t>
            </a:r>
            <a:r>
              <a:rPr lang="en-AU" sz="2600" b="1" dirty="0" err="1" smtClean="0"/>
              <a:t>naravi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lačni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tudi</a:t>
            </a:r>
            <a:r>
              <a:rPr lang="en-AU" sz="2600" b="1" dirty="0" smtClean="0"/>
              <a:t> vi.</a:t>
            </a:r>
          </a:p>
          <a:p>
            <a:pPr fontAlgn="base"/>
            <a:endParaRPr lang="sl-SI" sz="2600" b="1" dirty="0"/>
          </a:p>
          <a:p>
            <a:pPr fontAlgn="base"/>
            <a:r>
              <a:rPr lang="sl-SI" sz="2600" b="1" dirty="0"/>
              <a:t>Vaša </a:t>
            </a:r>
            <a:r>
              <a:rPr lang="sl-SI" sz="2600" b="1" dirty="0" smtClean="0"/>
              <a:t>naloga</a:t>
            </a:r>
            <a:r>
              <a:rPr lang="en-AU" sz="2600" b="1" dirty="0" smtClean="0"/>
              <a:t> je, da </a:t>
            </a:r>
            <a:r>
              <a:rPr lang="en-AU" sz="2600" b="1" dirty="0" err="1" smtClean="0"/>
              <a:t>si</a:t>
            </a:r>
            <a:r>
              <a:rPr lang="sl-SI" sz="2600" b="1" dirty="0" smtClean="0"/>
              <a:t> </a:t>
            </a:r>
            <a:r>
              <a:rPr lang="en-AU" sz="2600" b="1" dirty="0" err="1" smtClean="0"/>
              <a:t>ogledate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angleško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zgodbico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na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povezavi</a:t>
            </a:r>
            <a:r>
              <a:rPr lang="en-AU" sz="2600" b="1" dirty="0" smtClean="0"/>
              <a:t>, </a:t>
            </a:r>
            <a:r>
              <a:rPr lang="en-AU" sz="2600" b="1" dirty="0" err="1" smtClean="0"/>
              <a:t>ki</a:t>
            </a:r>
            <a:r>
              <a:rPr lang="en-AU" sz="2600" b="1" dirty="0" smtClean="0"/>
              <a:t> je </a:t>
            </a:r>
            <a:r>
              <a:rPr lang="en-AU" sz="2600" b="1" dirty="0" err="1" smtClean="0"/>
              <a:t>priložena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spodaj</a:t>
            </a:r>
            <a:r>
              <a:rPr lang="en-AU" sz="2600" b="1" dirty="0" smtClean="0"/>
              <a:t>. Po </a:t>
            </a:r>
            <a:r>
              <a:rPr lang="en-AU" sz="2600" b="1" dirty="0" err="1" smtClean="0"/>
              <a:t>ogledu</a:t>
            </a:r>
            <a:r>
              <a:rPr lang="en-AU" sz="2600" b="1" dirty="0" smtClean="0"/>
              <a:t>, pa</a:t>
            </a:r>
            <a:r>
              <a:rPr lang="sl-SI" sz="2600" b="1" dirty="0" smtClean="0"/>
              <a:t> po </a:t>
            </a:r>
            <a:r>
              <a:rPr lang="sl-SI" sz="2600" b="1" dirty="0"/>
              <a:t>vzoru Pike </a:t>
            </a:r>
            <a:r>
              <a:rPr lang="sl-SI" sz="2600" b="1" dirty="0" err="1" smtClean="0"/>
              <a:t>Nogavi</a:t>
            </a:r>
            <a:r>
              <a:rPr lang="en-AU" sz="2600" b="1" dirty="0" err="1" smtClean="0"/>
              <a:t>čk</a:t>
            </a:r>
            <a:r>
              <a:rPr lang="sl-SI" sz="2600" b="1" dirty="0" smtClean="0"/>
              <a:t>e</a:t>
            </a:r>
            <a:r>
              <a:rPr lang="sl-SI" sz="2600" b="1" dirty="0"/>
              <a:t>, ki je prav tako </a:t>
            </a:r>
            <a:r>
              <a:rPr lang="en-AU" sz="2600" b="1" dirty="0" err="1" smtClean="0"/>
              <a:t>rada</a:t>
            </a:r>
            <a:r>
              <a:rPr lang="en-AU" sz="2600" b="1" dirty="0" smtClean="0"/>
              <a:t> </a:t>
            </a:r>
            <a:r>
              <a:rPr lang="sl-SI" sz="2600" b="1" dirty="0" smtClean="0"/>
              <a:t>kuhala </a:t>
            </a:r>
            <a:r>
              <a:rPr lang="en-AU" sz="2600" b="1" dirty="0" smtClean="0"/>
              <a:t>in </a:t>
            </a:r>
            <a:r>
              <a:rPr lang="en-AU" sz="2600" b="1" dirty="0" err="1" smtClean="0"/>
              <a:t>jedla</a:t>
            </a:r>
            <a:r>
              <a:rPr lang="en-AU" sz="2600" b="1" dirty="0" smtClean="0"/>
              <a:t> </a:t>
            </a:r>
            <a:r>
              <a:rPr lang="sl-SI" sz="2600" b="1" dirty="0" smtClean="0"/>
              <a:t>kašo</a:t>
            </a:r>
            <a:r>
              <a:rPr lang="sl-SI" sz="2600" b="1" dirty="0"/>
              <a:t>, </a:t>
            </a:r>
            <a:r>
              <a:rPr lang="sl-SI" sz="2600" b="1" dirty="0" smtClean="0"/>
              <a:t>z </a:t>
            </a:r>
            <a:r>
              <a:rPr lang="en-AU" sz="2600" b="1" dirty="0" err="1" smtClean="0"/>
              <a:t>mamo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ali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očetom</a:t>
            </a:r>
            <a:r>
              <a:rPr lang="en-AU" sz="2600" b="1" dirty="0" smtClean="0"/>
              <a:t>,</a:t>
            </a:r>
            <a:r>
              <a:rPr lang="sl-SI" sz="2600" b="1" dirty="0" smtClean="0"/>
              <a:t> skuhata </a:t>
            </a:r>
            <a:r>
              <a:rPr lang="sl-SI" sz="2600" b="1" dirty="0"/>
              <a:t>zase in za Piko Nogavičko eno vrsto </a:t>
            </a:r>
            <a:r>
              <a:rPr lang="sl-SI" sz="2600" b="1" dirty="0" smtClean="0"/>
              <a:t>kaše</a:t>
            </a:r>
            <a:r>
              <a:rPr lang="en-AU" sz="2600" b="1" dirty="0" smtClean="0"/>
              <a:t>.</a:t>
            </a:r>
            <a:r>
              <a:rPr lang="sl-SI" sz="2600" b="1" dirty="0" smtClean="0"/>
              <a:t> </a:t>
            </a:r>
            <a:endParaRPr lang="en-AU" sz="2600" b="1" dirty="0" smtClean="0"/>
          </a:p>
          <a:p>
            <a:pPr fontAlgn="base"/>
            <a:r>
              <a:rPr lang="en-AU" sz="2600" b="1" dirty="0" smtClean="0"/>
              <a:t>Na primer: </a:t>
            </a:r>
            <a:r>
              <a:rPr lang="sl-SI" sz="2600" b="1" dirty="0" smtClean="0"/>
              <a:t>ajdov</a:t>
            </a:r>
            <a:r>
              <a:rPr lang="en-AU" sz="2600" b="1" dirty="0" smtClean="0"/>
              <a:t>a </a:t>
            </a:r>
            <a:r>
              <a:rPr lang="en-AU" sz="2600" b="1" dirty="0" err="1" smtClean="0"/>
              <a:t>kaša</a:t>
            </a:r>
            <a:r>
              <a:rPr lang="sl-SI" sz="2600" b="1" dirty="0" smtClean="0"/>
              <a:t>, ali ovsen</a:t>
            </a:r>
            <a:r>
              <a:rPr lang="en-AU" sz="2600" b="1" dirty="0" smtClean="0"/>
              <a:t>a </a:t>
            </a:r>
            <a:r>
              <a:rPr lang="en-AU" sz="2600" b="1" dirty="0" err="1" smtClean="0"/>
              <a:t>kaša</a:t>
            </a:r>
            <a:r>
              <a:rPr lang="en-AU" sz="2600" b="1" dirty="0" smtClean="0"/>
              <a:t>, </a:t>
            </a:r>
            <a:r>
              <a:rPr lang="en-AU" sz="2600" b="1" dirty="0" err="1" smtClean="0"/>
              <a:t>lahko</a:t>
            </a:r>
            <a:r>
              <a:rPr lang="en-AU" sz="2600" b="1" dirty="0" smtClean="0"/>
              <a:t> je to </a:t>
            </a:r>
            <a:r>
              <a:rPr lang="en-AU" sz="2600" b="1" dirty="0" err="1" smtClean="0"/>
              <a:t>tudi</a:t>
            </a:r>
            <a:r>
              <a:rPr lang="en-AU" sz="2600" b="1" dirty="0" smtClean="0"/>
              <a:t> </a:t>
            </a:r>
            <a:r>
              <a:rPr lang="sl-SI" sz="2600" b="1" dirty="0" smtClean="0"/>
              <a:t>koruzni </a:t>
            </a:r>
            <a:r>
              <a:rPr lang="sl-SI" sz="2600" b="1" dirty="0"/>
              <a:t>zdrob (žganci</a:t>
            </a:r>
            <a:r>
              <a:rPr lang="sl-SI" sz="2600" b="1" dirty="0" smtClean="0"/>
              <a:t>), </a:t>
            </a:r>
            <a:r>
              <a:rPr lang="sl-SI" sz="2600" b="1" dirty="0"/>
              <a:t>ali pa </a:t>
            </a:r>
            <a:r>
              <a:rPr lang="sl-SI" sz="2600" b="1" dirty="0" smtClean="0"/>
              <a:t>prosen</a:t>
            </a:r>
            <a:r>
              <a:rPr lang="en-AU" sz="2600" b="1" dirty="0" smtClean="0"/>
              <a:t>a</a:t>
            </a:r>
            <a:r>
              <a:rPr lang="sl-SI" sz="2600" b="1" dirty="0" smtClean="0"/>
              <a:t> kaš</a:t>
            </a:r>
            <a:r>
              <a:rPr lang="en-AU" sz="2600" b="1" dirty="0" smtClean="0"/>
              <a:t>a</a:t>
            </a:r>
            <a:r>
              <a:rPr lang="sl-SI" sz="2600" b="1" dirty="0" smtClean="0"/>
              <a:t>. </a:t>
            </a:r>
            <a:r>
              <a:rPr lang="sl-SI" sz="2600" b="1" dirty="0"/>
              <a:t>To fotografirajte in </a:t>
            </a:r>
            <a:r>
              <a:rPr lang="sl-SI" sz="2600" b="1" dirty="0" smtClean="0"/>
              <a:t>pošljite</a:t>
            </a:r>
            <a:r>
              <a:rPr lang="en-AU" sz="2600" b="1" dirty="0" smtClean="0"/>
              <a:t> </a:t>
            </a:r>
            <a:r>
              <a:rPr lang="en-AU" sz="2600" b="1" dirty="0" err="1" smtClean="0"/>
              <a:t>na</a:t>
            </a:r>
            <a:r>
              <a:rPr lang="en-AU" sz="2600" b="1" dirty="0" smtClean="0"/>
              <a:t>: osvelned@gmail.com</a:t>
            </a:r>
            <a:r>
              <a:rPr lang="sl-SI" sz="2600" b="1" dirty="0"/>
              <a:t> </a:t>
            </a:r>
          </a:p>
        </p:txBody>
      </p:sp>
      <p:pic>
        <p:nvPicPr>
          <p:cNvPr id="1026" name="Picture 2" descr="Porridge La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117" y="0"/>
            <a:ext cx="3619883" cy="20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7223" y="2036185"/>
            <a:ext cx="487363" cy="48736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895927" y="6301617"/>
            <a:ext cx="8672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sl-SI" b="1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sl-SI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Magic</a:t>
            </a:r>
            <a:r>
              <a:rPr lang="sl-SI" b="1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sl-SI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Porridge</a:t>
            </a:r>
            <a:r>
              <a:rPr lang="sl-SI" b="1" dirty="0">
                <a:solidFill>
                  <a:srgbClr val="FF0000"/>
                </a:solidFill>
                <a:latin typeface="Calibri" panose="020F0502020204030204" pitchFamily="34" charset="0"/>
              </a:rPr>
              <a:t> Pot: </a:t>
            </a:r>
            <a:r>
              <a:rPr lang="sl-SI" b="1" u="sng" dirty="0">
                <a:solidFill>
                  <a:srgbClr val="0563C1"/>
                </a:solidFill>
                <a:latin typeface="Calibri" panose="020F0502020204030204" pitchFamily="34" charset="0"/>
                <a:hlinkClick r:id="rId8"/>
              </a:rPr>
              <a:t>https://www.youtube.com/watch?v=BW0bbGZLxZE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0167" y="5868215"/>
            <a:ext cx="1080269" cy="98978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4669" y="-40447"/>
            <a:ext cx="3804321" cy="207663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7062" y="592823"/>
            <a:ext cx="2557607" cy="1437084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586" y="43160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51</Words>
  <Application>Microsoft Office PowerPoint</Application>
  <PresentationFormat>Širokozaslonsko</PresentationFormat>
  <Paragraphs>11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THE MAGIC PORRIDGE POT</vt:lpstr>
      <vt:lpstr>NALOGI: 2 TASKS: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MAGIC PORRIDGE POT</dc:title>
  <dc:creator>Učenec</dc:creator>
  <cp:lastModifiedBy>Učenec</cp:lastModifiedBy>
  <cp:revision>34</cp:revision>
  <dcterms:created xsi:type="dcterms:W3CDTF">2021-01-15T06:41:51Z</dcterms:created>
  <dcterms:modified xsi:type="dcterms:W3CDTF">2021-01-15T11:25:10Z</dcterms:modified>
</cp:coreProperties>
</file>