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3" r:id="rId5"/>
    <p:sldId id="264" r:id="rId6"/>
    <p:sldId id="262" r:id="rId7"/>
    <p:sldId id="260" r:id="rId8"/>
    <p:sldId id="261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5/19/2021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5/19/2021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5/19/2021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5/19/2021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5/19/2021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Obseg kroga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9945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Naloge</a:t>
            </a:r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104503" y="2222287"/>
                <a:ext cx="11739154" cy="3636511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sl-SI" sz="4000" dirty="0" smtClean="0"/>
                  <a:t>1. Izračunaj obseg kroga s premerom 20 cm: </a:t>
                </a:r>
              </a:p>
              <a:p>
                <a:pPr marL="0" indent="0">
                  <a:buNone/>
                </a:pPr>
                <a:r>
                  <a:rPr lang="sl-SI" sz="4000" dirty="0" smtClean="0"/>
                  <a:t>a) </a:t>
                </a:r>
                <a14:m>
                  <m:oMath xmlns:m="http://schemas.openxmlformats.org/officeDocument/2006/math">
                    <m:r>
                      <a:rPr lang="sl-SI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sl-SI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=3,14</m:t>
                    </m:r>
                  </m:oMath>
                </a14:m>
                <a:endParaRPr lang="sl-SI" sz="4000" dirty="0" smtClean="0"/>
              </a:p>
              <a:p>
                <a:pPr marL="0" indent="0">
                  <a:buNone/>
                </a:pPr>
                <a:r>
                  <a:rPr lang="sl-SI" sz="4000" dirty="0" smtClean="0"/>
                  <a:t>b) </a:t>
                </a:r>
                <a14:m>
                  <m:oMath xmlns:m="http://schemas.openxmlformats.org/officeDocument/2006/math">
                    <m:r>
                      <a:rPr lang="sl-SI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sl-SI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l-SI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22</m:t>
                        </m:r>
                      </m:num>
                      <m:den>
                        <m:r>
                          <a:rPr lang="sl-SI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sl-SI" sz="4000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sl-SI" sz="4000" dirty="0" smtClean="0"/>
                  <a:t>c) natančno.</a:t>
                </a:r>
                <a:endParaRPr lang="sl-SI" sz="4000" dirty="0"/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503" y="2222287"/>
                <a:ext cx="11739154" cy="363651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9490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4503" y="2222287"/>
            <a:ext cx="11739154" cy="36365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4000" dirty="0" smtClean="0"/>
              <a:t>2. V zvezek načrtaj krog z obsegom 15,7 cm.</a:t>
            </a:r>
          </a:p>
          <a:p>
            <a:pPr marL="0" indent="0">
              <a:buNone/>
            </a:pPr>
            <a:endParaRPr lang="sl-SI" sz="4000" dirty="0"/>
          </a:p>
          <a:p>
            <a:pPr marL="0" indent="0">
              <a:buNone/>
            </a:pPr>
            <a:endParaRPr lang="sl-SI" sz="4000" dirty="0" smtClean="0"/>
          </a:p>
          <a:p>
            <a:pPr marL="0" indent="0">
              <a:buNone/>
            </a:pP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3428961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818711" y="2222287"/>
                <a:ext cx="11051071" cy="363651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l-SI" sz="4000" dirty="0" smtClean="0"/>
                  <a:t>3. Izračunaj premer kroga z obsegom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sl-SI" sz="4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sl-SI" sz="4000" dirty="0" smtClean="0"/>
                  <a:t> m.</a:t>
                </a:r>
              </a:p>
              <a:p>
                <a:endParaRPr lang="sl-SI" sz="4000" dirty="0"/>
              </a:p>
              <a:p>
                <a:endParaRPr lang="sl-SI" sz="4000" dirty="0"/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18711" y="2222287"/>
                <a:ext cx="11051071" cy="363651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3179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4400" dirty="0" smtClean="0"/>
              <a:t>SDZ stran 70: naloga 19</a:t>
            </a:r>
            <a:endParaRPr lang="sl-SI" sz="4400" dirty="0"/>
          </a:p>
        </p:txBody>
      </p:sp>
    </p:spTree>
    <p:extLst>
      <p:ext uri="{BB962C8B-B14F-4D97-AF65-F5344CB8AC3E}">
        <p14:creationId xmlns:p14="http://schemas.microsoft.com/office/powerpoint/2010/main" val="2818603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4503" y="2222287"/>
            <a:ext cx="11739154" cy="36365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4000" dirty="0" smtClean="0"/>
              <a:t>4. Za izdelavo makete olimpijskih krogov so porabili 1413 m žice. Kolikšen je polmer enega kroga?</a:t>
            </a:r>
          </a:p>
          <a:p>
            <a:pPr marL="0" indent="0">
              <a:buNone/>
            </a:pPr>
            <a:endParaRPr lang="sl-SI" sz="4000" dirty="0"/>
          </a:p>
          <a:p>
            <a:pPr marL="0" indent="0">
              <a:buNone/>
            </a:pPr>
            <a:endParaRPr lang="sl-SI" sz="4000" dirty="0" smtClean="0"/>
          </a:p>
          <a:p>
            <a:pPr marL="0" indent="0">
              <a:buNone/>
            </a:pPr>
            <a:endParaRPr lang="sl-SI" sz="4000" dirty="0"/>
          </a:p>
        </p:txBody>
      </p:sp>
      <p:pic>
        <p:nvPicPr>
          <p:cNvPr id="1026" name="Picture 2" descr="Moj malček - portal za skrbne starše, nosečnice in mlade mamice - Prosti č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789" y="3406756"/>
            <a:ext cx="4183813" cy="2976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7675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l-SI" sz="4000" dirty="0" smtClean="0"/>
                  <a:t>5. Izračunaj obseg kvadrata, ki je očrtan krogu z obsegom </a:t>
                </a:r>
                <a14:m>
                  <m:oMath xmlns:m="http://schemas.openxmlformats.org/officeDocument/2006/math">
                    <m:r>
                      <a:rPr lang="sl-SI" sz="4000" b="0" i="1" smtClean="0">
                        <a:latin typeface="Cambria Math" panose="02040503050406030204" pitchFamily="18" charset="0"/>
                      </a:rPr>
                      <m:t>21</m:t>
                    </m:r>
                    <m:r>
                      <a:rPr lang="sl-SI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sl-SI" sz="4000" dirty="0" smtClean="0"/>
                  <a:t> cm.</a:t>
                </a:r>
              </a:p>
              <a:p>
                <a:pPr marL="0" indent="0">
                  <a:buNone/>
                </a:pPr>
                <a:endParaRPr lang="sl-SI" sz="3200" dirty="0"/>
              </a:p>
              <a:p>
                <a:pPr marL="0" indent="0">
                  <a:buNone/>
                </a:pPr>
                <a:endParaRPr lang="sl-SI" sz="3200" dirty="0" smtClean="0"/>
              </a:p>
              <a:p>
                <a:pPr marL="0" indent="0">
                  <a:buNone/>
                </a:pPr>
                <a:endParaRPr lang="sl-SI" sz="3200" dirty="0"/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2419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74171" y="2222287"/>
            <a:ext cx="11199115" cy="36365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sz="3200" dirty="0" smtClean="0"/>
              <a:t>6. Izračunaj obseg osenčenega lika:</a:t>
            </a:r>
          </a:p>
          <a:p>
            <a:pPr marL="0" indent="0">
              <a:buNone/>
            </a:pPr>
            <a:r>
              <a:rPr lang="sl-SI" sz="3200" dirty="0" smtClean="0"/>
              <a:t>a)                                      b) 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 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000" y="3053577"/>
            <a:ext cx="3857625" cy="317182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9740" y="3005951"/>
            <a:ext cx="6429375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226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l-SI" sz="4000" dirty="0" smtClean="0"/>
              <a:t>SDZ stran 71: naloge 20., 22., 23.</a:t>
            </a:r>
          </a:p>
          <a:p>
            <a:pPr marL="0" indent="0">
              <a:buNone/>
            </a:pPr>
            <a:endParaRPr lang="sl-SI" sz="4000" dirty="0"/>
          </a:p>
          <a:p>
            <a:pPr marL="0" indent="0">
              <a:buNone/>
            </a:pPr>
            <a:r>
              <a:rPr lang="sl-SI" sz="4000" dirty="0" smtClean="0"/>
              <a:t>*17., 21., 24., 25.</a:t>
            </a:r>
          </a:p>
          <a:p>
            <a:pPr marL="0" indent="0">
              <a:buNone/>
            </a:pPr>
            <a:endParaRPr lang="sl-SI" sz="4000" dirty="0"/>
          </a:p>
          <a:p>
            <a:pPr marL="0" indent="0">
              <a:buNone/>
            </a:pPr>
            <a:r>
              <a:rPr lang="sl-SI" sz="4000" dirty="0" smtClean="0"/>
              <a:t>DN: stran 70: naloga 18.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15951200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vedljivo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Navedljivo</Template>
  <TotalTime>41</TotalTime>
  <Words>123</Words>
  <Application>Microsoft Office PowerPoint</Application>
  <PresentationFormat>Širokozaslonsko</PresentationFormat>
  <Paragraphs>27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4" baseType="lpstr">
      <vt:lpstr>Arial</vt:lpstr>
      <vt:lpstr>Cambria Math</vt:lpstr>
      <vt:lpstr>Century Gothic</vt:lpstr>
      <vt:lpstr>Wingdings 2</vt:lpstr>
      <vt:lpstr>Navedljivo</vt:lpstr>
      <vt:lpstr>Obseg kroga</vt:lpstr>
      <vt:lpstr>Naloge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Obseg kroga</dc:title>
  <dc:creator>Vesna</dc:creator>
  <cp:lastModifiedBy>Vesna</cp:lastModifiedBy>
  <cp:revision>5</cp:revision>
  <dcterms:created xsi:type="dcterms:W3CDTF">2021-05-19T02:52:32Z</dcterms:created>
  <dcterms:modified xsi:type="dcterms:W3CDTF">2021-05-19T03:33:55Z</dcterms:modified>
</cp:coreProperties>
</file>