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1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CLOTHES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Spoznajmo oblačila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10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SOCKS</a:t>
            </a:r>
            <a:endParaRPr lang="sl-SI" dirty="0"/>
          </a:p>
        </p:txBody>
      </p:sp>
      <p:pic>
        <p:nvPicPr>
          <p:cNvPr id="4" name="Označba mesta vsebine 3" descr="Rezultat iskanja slik za SOCKS clipart black and whi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405" y="2876401"/>
            <a:ext cx="2510363" cy="21994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0558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SLIPPERS</a:t>
            </a:r>
            <a:endParaRPr lang="sl-SI" dirty="0"/>
          </a:p>
        </p:txBody>
      </p:sp>
      <p:pic>
        <p:nvPicPr>
          <p:cNvPr id="4" name="Označba mesta vsebine 3" descr="Rezultat iskanja slik za SLIPPERS clipart black and white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5" t="21992" r="14849" b="21461"/>
          <a:stretch/>
        </p:blipFill>
        <p:spPr bwMode="auto">
          <a:xfrm>
            <a:off x="4153465" y="2855244"/>
            <a:ext cx="3180396" cy="190336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1292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BOOTS</a:t>
            </a:r>
            <a:endParaRPr lang="sl-SI" dirty="0"/>
          </a:p>
        </p:txBody>
      </p:sp>
      <p:pic>
        <p:nvPicPr>
          <p:cNvPr id="4" name="Označba mesta vsebine 3" descr="Rezultat iskanja slik za boots clipart black and white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7" r="5040" b="1032"/>
          <a:stretch/>
        </p:blipFill>
        <p:spPr bwMode="auto">
          <a:xfrm>
            <a:off x="4779554" y="2853711"/>
            <a:ext cx="2983516" cy="24927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91238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HAT</a:t>
            </a:r>
            <a:endParaRPr lang="sl-SI" dirty="0"/>
          </a:p>
        </p:txBody>
      </p:sp>
      <p:pic>
        <p:nvPicPr>
          <p:cNvPr id="4" name="Označba mesta vsebine 3" descr="Rezultat iskanja slik za cap clipart black and whi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688" y="2822575"/>
            <a:ext cx="2838450" cy="2400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801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SCARF</a:t>
            </a:r>
            <a:endParaRPr lang="sl-SI" dirty="0"/>
          </a:p>
        </p:txBody>
      </p:sp>
      <p:pic>
        <p:nvPicPr>
          <p:cNvPr id="4" name="Označba mesta vsebine 3" descr="Rezultat iskanja slik za scarf clipart black and white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89" r="8699" b="5013"/>
          <a:stretch/>
        </p:blipFill>
        <p:spPr bwMode="auto">
          <a:xfrm>
            <a:off x="5818386" y="2997823"/>
            <a:ext cx="2457054" cy="20498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0606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MITTENS</a:t>
            </a:r>
            <a:endParaRPr lang="sl-SI" dirty="0"/>
          </a:p>
        </p:txBody>
      </p:sp>
      <p:pic>
        <p:nvPicPr>
          <p:cNvPr id="4" name="Označba mesta vsebine 3" descr="Rezultat iskanja slik za scarf clipart black and whit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225" y="3151187"/>
            <a:ext cx="2619375" cy="1743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48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SKIRT</a:t>
            </a:r>
            <a:endParaRPr lang="sl-SI" dirty="0"/>
          </a:p>
        </p:txBody>
      </p:sp>
      <p:pic>
        <p:nvPicPr>
          <p:cNvPr id="4" name="Označba mesta vsebine 3" descr="Rezultat iskanja slik za SKIRT clipart black and whi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838" y="3128241"/>
            <a:ext cx="3161860" cy="18916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385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TROUSERS</a:t>
            </a:r>
            <a:endParaRPr lang="sl-SI" dirty="0"/>
          </a:p>
        </p:txBody>
      </p:sp>
      <p:pic>
        <p:nvPicPr>
          <p:cNvPr id="4" name="Označba mesta vsebine 3" descr="Rezultat iskanja slik za trousers clipart black and whit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700" y="2808287"/>
            <a:ext cx="1876425" cy="2428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7818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SHIRT</a:t>
            </a:r>
            <a:endParaRPr lang="sl-SI" dirty="0"/>
          </a:p>
        </p:txBody>
      </p:sp>
      <p:pic>
        <p:nvPicPr>
          <p:cNvPr id="4" name="Označba mesta vsebine 3" descr="Rezultat iskanja slik za shirt clipart black and whi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739" y="2133600"/>
            <a:ext cx="3568347" cy="3778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2751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JACKET</a:t>
            </a:r>
            <a:endParaRPr lang="sl-SI" dirty="0"/>
          </a:p>
        </p:txBody>
      </p:sp>
      <p:pic>
        <p:nvPicPr>
          <p:cNvPr id="4" name="Označba mesta vsebine 3" descr="Rezultat iskanja slik za JACKET clipart black and whi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946" y="2709538"/>
            <a:ext cx="3048324" cy="25995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7016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COAT</a:t>
            </a:r>
            <a:endParaRPr lang="sl-SI" dirty="0"/>
          </a:p>
        </p:txBody>
      </p:sp>
      <p:pic>
        <p:nvPicPr>
          <p:cNvPr id="4" name="Označba mesta vsebine 3" descr="Rezultat iskanja slik za COAT clipart black and whi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978" y="2496466"/>
            <a:ext cx="3162834" cy="2728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528918"/>
      </p:ext>
    </p:extLst>
  </p:cSld>
  <p:clrMapOvr>
    <a:masterClrMapping/>
  </p:clrMapOvr>
</p:sld>
</file>

<file path=ppt/theme/theme1.xml><?xml version="1.0" encoding="utf-8"?>
<a:theme xmlns:a="http://schemas.openxmlformats.org/drawingml/2006/main" name="Jat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14</Words>
  <Application>Microsoft Office PowerPoint</Application>
  <PresentationFormat>Širokozaslonsko</PresentationFormat>
  <Paragraphs>13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Jata</vt:lpstr>
      <vt:lpstr>CLOTHES</vt:lpstr>
      <vt:lpstr>HAT</vt:lpstr>
      <vt:lpstr>SCARF</vt:lpstr>
      <vt:lpstr>MITTENS</vt:lpstr>
      <vt:lpstr>SKIRT</vt:lpstr>
      <vt:lpstr>TROUSERS</vt:lpstr>
      <vt:lpstr>SHIRT</vt:lpstr>
      <vt:lpstr>JACKET</vt:lpstr>
      <vt:lpstr>COAT</vt:lpstr>
      <vt:lpstr>SOCKS</vt:lpstr>
      <vt:lpstr>SLIPPERS</vt:lpstr>
      <vt:lpstr>BOOTS</vt:lpstr>
    </vt:vector>
  </TitlesOfParts>
  <Company>MIZŠ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CLOTHES</dc:title>
  <dc:creator>Uporabnik</dc:creator>
  <cp:lastModifiedBy>Uporabnik</cp:lastModifiedBy>
  <cp:revision>1</cp:revision>
  <dcterms:created xsi:type="dcterms:W3CDTF">2022-01-25T11:07:54Z</dcterms:created>
  <dcterms:modified xsi:type="dcterms:W3CDTF">2022-01-25T11:12:30Z</dcterms:modified>
</cp:coreProperties>
</file>