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C974-B3F4-4CA7-AE82-4427D8035335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7BC9-E7FC-40BA-8D62-309E711A21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3388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C974-B3F4-4CA7-AE82-4427D8035335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7BC9-E7FC-40BA-8D62-309E711A21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6231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C974-B3F4-4CA7-AE82-4427D8035335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7BC9-E7FC-40BA-8D62-309E711A21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633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C974-B3F4-4CA7-AE82-4427D8035335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7BC9-E7FC-40BA-8D62-309E711A21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250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C974-B3F4-4CA7-AE82-4427D8035335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7BC9-E7FC-40BA-8D62-309E711A21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122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C974-B3F4-4CA7-AE82-4427D8035335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7BC9-E7FC-40BA-8D62-309E711A21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218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C974-B3F4-4CA7-AE82-4427D8035335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7BC9-E7FC-40BA-8D62-309E711A21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7312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C974-B3F4-4CA7-AE82-4427D8035335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7BC9-E7FC-40BA-8D62-309E711A21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408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C974-B3F4-4CA7-AE82-4427D8035335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7BC9-E7FC-40BA-8D62-309E711A21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075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C974-B3F4-4CA7-AE82-4427D8035335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7BC9-E7FC-40BA-8D62-309E711A21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21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C974-B3F4-4CA7-AE82-4427D8035335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7BC9-E7FC-40BA-8D62-309E711A21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335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CC974-B3F4-4CA7-AE82-4427D8035335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77BC9-E7FC-40BA-8D62-309E711A21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432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audio" Target="../media/media2.m4a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8.jpeg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2.xml"/><Relationship Id="rId5" Type="http://schemas.microsoft.com/office/2007/relationships/media" Target="../media/media5.m4a"/><Relationship Id="rId15" Type="http://schemas.openxmlformats.org/officeDocument/2006/relationships/image" Target="../media/image9.jpeg"/><Relationship Id="rId10" Type="http://schemas.openxmlformats.org/officeDocument/2006/relationships/audio" Target="../media/media7.m4a"/><Relationship Id="rId4" Type="http://schemas.openxmlformats.org/officeDocument/2006/relationships/audio" Target="../media/media4.m4a"/><Relationship Id="rId9" Type="http://schemas.microsoft.com/office/2007/relationships/media" Target="../media/media7.m4a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9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microsoft.com/office/2007/relationships/hdphoto" Target="../media/hdphoto1.wdp"/><Relationship Id="rId5" Type="http://schemas.microsoft.com/office/2007/relationships/media" Target="../media/media10.m4a"/><Relationship Id="rId10" Type="http://schemas.openxmlformats.org/officeDocument/2006/relationships/image" Target="../media/image11.png"/><Relationship Id="rId4" Type="http://schemas.openxmlformats.org/officeDocument/2006/relationships/audio" Target="../media/media9.m4a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openxmlformats.org/officeDocument/2006/relationships/image" Target="../media/image14.png"/><Relationship Id="rId3" Type="http://schemas.microsoft.com/office/2007/relationships/media" Target="../media/media12.m4a"/><Relationship Id="rId7" Type="http://schemas.microsoft.com/office/2007/relationships/media" Target="../media/media14.m4a"/><Relationship Id="rId12" Type="http://schemas.openxmlformats.org/officeDocument/2006/relationships/image" Target="../media/image6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openxmlformats.org/officeDocument/2006/relationships/image" Target="../media/image13.png"/><Relationship Id="rId5" Type="http://schemas.microsoft.com/office/2007/relationships/media" Target="../media/media13.m4a"/><Relationship Id="rId10" Type="http://schemas.openxmlformats.org/officeDocument/2006/relationships/image" Target="../media/image12.png"/><Relationship Id="rId4" Type="http://schemas.openxmlformats.org/officeDocument/2006/relationships/audio" Target="../media/media12.m4a"/><Relationship Id="rId9" Type="http://schemas.openxmlformats.org/officeDocument/2006/relationships/slideLayout" Target="../slideLayouts/slideLayout2.xml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6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510" y="-54355"/>
            <a:ext cx="12321308" cy="1958254"/>
          </a:xfrm>
        </p:spPr>
        <p:txBody>
          <a:bodyPr>
            <a:normAutofit/>
          </a:bodyPr>
          <a:lstStyle/>
          <a:p>
            <a:r>
              <a:rPr lang="en-AU" sz="4400" b="1" dirty="0" smtClean="0"/>
              <a:t>ZDRAVJE</a:t>
            </a:r>
            <a:r>
              <a:rPr lang="en-AU" sz="4400" b="1" dirty="0" smtClean="0">
                <a:solidFill>
                  <a:srgbClr val="FF0000"/>
                </a:solidFill>
              </a:rPr>
              <a:t> </a:t>
            </a:r>
            <a:r>
              <a:rPr lang="en-AU" sz="4400" b="1" dirty="0" smtClean="0"/>
              <a:t>=</a:t>
            </a:r>
            <a:r>
              <a:rPr lang="en-AU" sz="4400" b="1" dirty="0" smtClean="0">
                <a:solidFill>
                  <a:srgbClr val="FF0000"/>
                </a:solidFill>
              </a:rPr>
              <a:t> HEALTH</a:t>
            </a:r>
            <a:br>
              <a:rPr lang="en-AU" sz="4400" b="1" dirty="0" smtClean="0">
                <a:solidFill>
                  <a:srgbClr val="FF0000"/>
                </a:solidFill>
              </a:rPr>
            </a:br>
            <a:r>
              <a:rPr lang="en-AU" sz="4400" b="1" dirty="0" smtClean="0"/>
              <a:t>PREHRANA</a:t>
            </a:r>
            <a:r>
              <a:rPr lang="en-AU" sz="4400" b="1" dirty="0" smtClean="0">
                <a:solidFill>
                  <a:srgbClr val="FF0000"/>
                </a:solidFill>
              </a:rPr>
              <a:t> </a:t>
            </a:r>
            <a:r>
              <a:rPr lang="en-AU" sz="4400" b="1" dirty="0" smtClean="0"/>
              <a:t>=</a:t>
            </a:r>
            <a:r>
              <a:rPr lang="en-AU" sz="4400" b="1" dirty="0" smtClean="0">
                <a:solidFill>
                  <a:srgbClr val="FF0000"/>
                </a:solidFill>
              </a:rPr>
              <a:t> DIET</a:t>
            </a:r>
            <a:br>
              <a:rPr lang="en-AU" sz="4400" b="1" dirty="0" smtClean="0">
                <a:solidFill>
                  <a:srgbClr val="FF0000"/>
                </a:solidFill>
              </a:rPr>
            </a:br>
            <a:r>
              <a:rPr lang="en-AU" sz="4400" b="1" dirty="0" smtClean="0"/>
              <a:t>GIBANJE ZUNAJ =</a:t>
            </a:r>
            <a:r>
              <a:rPr lang="en-AU" sz="4400" b="1" dirty="0" smtClean="0">
                <a:solidFill>
                  <a:srgbClr val="FF0000"/>
                </a:solidFill>
              </a:rPr>
              <a:t> OUTDOOR ACTIVITIES</a:t>
            </a:r>
            <a:endParaRPr lang="sl-SI" sz="4400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46979" y="1795952"/>
            <a:ext cx="5652046" cy="2091007"/>
          </a:xfrm>
        </p:spPr>
        <p:txBody>
          <a:bodyPr>
            <a:normAutofit fontScale="92500" lnSpcReduction="10000"/>
          </a:bodyPr>
          <a:lstStyle/>
          <a:p>
            <a:r>
              <a:rPr lang="sl-SI" u="sng" dirty="0" smtClean="0">
                <a:solidFill>
                  <a:srgbClr val="0070C0"/>
                </a:solidFill>
              </a:rPr>
              <a:t>Navodilo</a:t>
            </a:r>
            <a:r>
              <a:rPr lang="sl-SI" dirty="0" smtClean="0">
                <a:solidFill>
                  <a:srgbClr val="0070C0"/>
                </a:solidFill>
              </a:rPr>
              <a:t>:</a:t>
            </a:r>
            <a:endParaRPr lang="en-AU" dirty="0" smtClean="0">
              <a:solidFill>
                <a:srgbClr val="0070C0"/>
              </a:solidFill>
            </a:endParaRPr>
          </a:p>
          <a:p>
            <a:r>
              <a:rPr lang="en-AU" dirty="0" smtClean="0">
                <a:solidFill>
                  <a:srgbClr val="0070C0"/>
                </a:solidFill>
              </a:rPr>
              <a:t>OGLEJTE SI PRIKAZ AKTIVNOSTI V NASLEDNJIH SLAJDIH.</a:t>
            </a:r>
          </a:p>
          <a:p>
            <a:r>
              <a:rPr lang="en-AU" b="1" dirty="0" smtClean="0">
                <a:solidFill>
                  <a:srgbClr val="FF0000"/>
                </a:solidFill>
              </a:rPr>
              <a:t>KLIKAJTE</a:t>
            </a:r>
            <a:r>
              <a:rPr lang="en-AU" dirty="0" smtClean="0">
                <a:solidFill>
                  <a:srgbClr val="0070C0"/>
                </a:solidFill>
              </a:rPr>
              <a:t> </a:t>
            </a:r>
            <a:r>
              <a:rPr lang="en-AU" dirty="0" smtClean="0">
                <a:solidFill>
                  <a:srgbClr val="0070C0"/>
                </a:solidFill>
              </a:rPr>
              <a:t>KJER SO SLIČICE ZVOČNIKOV IN </a:t>
            </a:r>
            <a:r>
              <a:rPr lang="en-AU" b="1" u="sng" dirty="0" smtClean="0">
                <a:solidFill>
                  <a:srgbClr val="FF0000"/>
                </a:solidFill>
              </a:rPr>
              <a:t>POSLUŠAJTE NAVODILA</a:t>
            </a:r>
            <a:r>
              <a:rPr lang="en-AU" dirty="0" smtClean="0">
                <a:solidFill>
                  <a:srgbClr val="0070C0"/>
                </a:solidFill>
              </a:rPr>
              <a:t>. NATO PA OPRAVITE TE VAJE, PO NAVODILIH, V NARAVI.</a:t>
            </a:r>
          </a:p>
          <a:p>
            <a:endParaRPr lang="en-AU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4393" y="1934242"/>
            <a:ext cx="3437607" cy="194503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6980" y="3764144"/>
            <a:ext cx="5512988" cy="309385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0" y="1920586"/>
            <a:ext cx="3246704" cy="181018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4394" y="3879273"/>
            <a:ext cx="3437606" cy="298517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11" y="3730769"/>
            <a:ext cx="3592247" cy="3127231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56076" y="134785"/>
            <a:ext cx="487363" cy="487363"/>
          </a:xfrm>
          <a:prstGeom prst="rect">
            <a:avLst/>
          </a:prstGeom>
        </p:spPr>
      </p:pic>
      <p:pic>
        <p:nvPicPr>
          <p:cNvPr id="12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biLevel thresh="75000"/>
          </a:blip>
          <a:stretch>
            <a:fillRect/>
          </a:stretch>
        </p:blipFill>
        <p:spPr>
          <a:xfrm>
            <a:off x="4698903" y="17959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1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0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56164" y="0"/>
            <a:ext cx="7529945" cy="1325563"/>
          </a:xfrm>
        </p:spPr>
        <p:txBody>
          <a:bodyPr/>
          <a:lstStyle/>
          <a:p>
            <a:r>
              <a:rPr lang="en-AU" dirty="0" smtClean="0"/>
              <a:t>JUMP OVER A PUDDLE </a:t>
            </a:r>
            <a:r>
              <a:rPr lang="en-AU" b="1" dirty="0" smtClean="0"/>
              <a:t>5 TIMES</a:t>
            </a:r>
            <a:endParaRPr lang="sl-SI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28566" y="1163782"/>
            <a:ext cx="3605470" cy="5439832"/>
          </a:xfrm>
          <a:prstGeom prst="rect">
            <a:avLst/>
          </a:prstGeom>
        </p:spPr>
      </p:pic>
      <p:sp>
        <p:nvSpPr>
          <p:cNvPr id="5" name="Lok 4"/>
          <p:cNvSpPr/>
          <p:nvPr/>
        </p:nvSpPr>
        <p:spPr>
          <a:xfrm rot="9899435" flipH="1" flipV="1">
            <a:off x="5170625" y="4319458"/>
            <a:ext cx="1407410" cy="1955193"/>
          </a:xfrm>
          <a:prstGeom prst="arc">
            <a:avLst>
              <a:gd name="adj1" fmla="val 15455410"/>
              <a:gd name="adj2" fmla="val 2678671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4318182" y="4536849"/>
            <a:ext cx="1500732" cy="212365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44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JUMP</a:t>
            </a:r>
          </a:p>
          <a:p>
            <a:pPr algn="ctr"/>
            <a:r>
              <a:rPr lang="en-AU" sz="4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</a:t>
            </a:r>
          </a:p>
          <a:p>
            <a:pPr algn="ctr"/>
            <a:r>
              <a:rPr lang="en-AU" sz="4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x.</a:t>
            </a:r>
            <a:endParaRPr lang="sl-SI" sz="4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Raven puščični povezovalnik 7"/>
          <p:cNvCxnSpPr/>
          <p:nvPr/>
        </p:nvCxnSpPr>
        <p:spPr>
          <a:xfrm flipH="1">
            <a:off x="5283200" y="4329070"/>
            <a:ext cx="369456" cy="180071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 flipH="1">
            <a:off x="6576291" y="5269346"/>
            <a:ext cx="9236" cy="595746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This is not a beach, it's a picture of a puddle. : woahdude | Ink in water,  Pictures, Otherworldl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8" y="4419105"/>
            <a:ext cx="2924634" cy="219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avokotnik 14"/>
          <p:cNvSpPr/>
          <p:nvPr/>
        </p:nvSpPr>
        <p:spPr>
          <a:xfrm>
            <a:off x="914177" y="3708901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PUDDLE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biLevel thresh="75000"/>
          </a:blip>
          <a:stretch>
            <a:fillRect/>
          </a:stretch>
        </p:blipFill>
        <p:spPr>
          <a:xfrm>
            <a:off x="1904968" y="3331773"/>
            <a:ext cx="487363" cy="487363"/>
          </a:xfrm>
          <a:prstGeom prst="rect">
            <a:avLst/>
          </a:prstGeom>
        </p:spPr>
      </p:pic>
      <p:pic>
        <p:nvPicPr>
          <p:cNvPr id="1030" name="Picture 6" descr="A man jumping over mud - Download Free Vectors, Clipart Graphics &amp; Vector  Ar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805" y="4710545"/>
            <a:ext cx="3228856" cy="19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avokotnik 16"/>
          <p:cNvSpPr/>
          <p:nvPr/>
        </p:nvSpPr>
        <p:spPr>
          <a:xfrm>
            <a:off x="8275779" y="3957440"/>
            <a:ext cx="3513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JUMP OVER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biLevel thresh="75000"/>
          </a:blip>
          <a:stretch>
            <a:fillRect/>
          </a:stretch>
        </p:blipFill>
        <p:spPr>
          <a:xfrm>
            <a:off x="9842427" y="3640016"/>
            <a:ext cx="487363" cy="487363"/>
          </a:xfrm>
          <a:prstGeom prst="rect">
            <a:avLst/>
          </a:prstGeom>
        </p:spPr>
      </p:pic>
      <p:pic>
        <p:nvPicPr>
          <p:cNvPr id="19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31858" y="419099"/>
            <a:ext cx="487363" cy="487363"/>
          </a:xfrm>
          <a:prstGeom prst="rect">
            <a:avLst/>
          </a:prstGeom>
        </p:spPr>
      </p:pic>
      <p:pic>
        <p:nvPicPr>
          <p:cNvPr id="21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5556347" y="6040696"/>
            <a:ext cx="487363" cy="487363"/>
          </a:xfrm>
          <a:prstGeom prst="rect">
            <a:avLst/>
          </a:prstGeom>
        </p:spPr>
      </p:pic>
      <p:sp>
        <p:nvSpPr>
          <p:cNvPr id="22" name="Pravokotnik 21"/>
          <p:cNvSpPr/>
          <p:nvPr/>
        </p:nvSpPr>
        <p:spPr>
          <a:xfrm>
            <a:off x="152594" y="1148495"/>
            <a:ext cx="3758528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ČE LUŽ NI, KER SO MORDA</a:t>
            </a:r>
          </a:p>
          <a:p>
            <a:pPr algn="ctr"/>
            <a:r>
              <a:rPr lang="en-AU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ZAMRZNILE ALI JIH NI,</a:t>
            </a:r>
            <a:endParaRPr lang="en-AU" sz="2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AU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NALOGO IZPUSTITE IN</a:t>
            </a:r>
          </a:p>
          <a:p>
            <a:pPr algn="ctr"/>
            <a:r>
              <a:rPr lang="en-AU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ŽE GRESTE OPRAVITI </a:t>
            </a:r>
          </a:p>
          <a:p>
            <a:pPr algn="ctr"/>
            <a:r>
              <a:rPr lang="en-AU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NASLEDNJO NALOGO.</a:t>
            </a:r>
            <a:endParaRPr lang="sl-SI" sz="2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Posnet zvok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69090" y="26875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2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4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21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42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14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262704"/>
            <a:ext cx="12192000" cy="8120704"/>
          </a:xfrm>
          <a:prstGeom prst="rect">
            <a:avLst/>
          </a:prstGeom>
        </p:spPr>
      </p:pic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581890" y="-317749"/>
            <a:ext cx="5181600" cy="2272579"/>
          </a:xfrm>
        </p:spPr>
        <p:txBody>
          <a:bodyPr>
            <a:noAutofit/>
          </a:bodyPr>
          <a:lstStyle/>
          <a:p>
            <a:r>
              <a:rPr lang="en-AU" sz="3500" b="1" dirty="0" smtClean="0"/>
              <a:t>FIND  A  LOG.</a:t>
            </a:r>
            <a:br>
              <a:rPr lang="en-AU" sz="3500" b="1" dirty="0" smtClean="0"/>
            </a:br>
            <a:r>
              <a:rPr lang="en-AU" sz="3500" b="1" dirty="0" smtClean="0"/>
              <a:t>HOLD  ONTO  A LOG.</a:t>
            </a:r>
            <a:br>
              <a:rPr lang="en-AU" sz="3500" b="1" dirty="0" smtClean="0"/>
            </a:br>
            <a:r>
              <a:rPr lang="en-AU" sz="3500" b="1" dirty="0" smtClean="0"/>
              <a:t>JUMP  OVER  IT 3 TIMES.</a:t>
            </a:r>
            <a:endParaRPr lang="sl-SI" sz="3500" b="1" dirty="0"/>
          </a:p>
        </p:txBody>
      </p:sp>
      <p:sp>
        <p:nvSpPr>
          <p:cNvPr id="10" name="Lok 9"/>
          <p:cNvSpPr/>
          <p:nvPr/>
        </p:nvSpPr>
        <p:spPr>
          <a:xfrm>
            <a:off x="3565235" y="3694545"/>
            <a:ext cx="3879273" cy="3639128"/>
          </a:xfrm>
          <a:prstGeom prst="arc">
            <a:avLst>
              <a:gd name="adj1" fmla="val 10655349"/>
              <a:gd name="adj2" fmla="val 31612"/>
            </a:avLst>
          </a:prstGeom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2" name="Raven puščični povezovalnik 11"/>
          <p:cNvCxnSpPr/>
          <p:nvPr/>
        </p:nvCxnSpPr>
        <p:spPr>
          <a:xfrm>
            <a:off x="7398326" y="5126182"/>
            <a:ext cx="73890" cy="59112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H="1">
            <a:off x="3555999" y="5172365"/>
            <a:ext cx="27708" cy="60036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avokotnik 16"/>
          <p:cNvSpPr/>
          <p:nvPr/>
        </p:nvSpPr>
        <p:spPr>
          <a:xfrm>
            <a:off x="7379877" y="472024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sl-SI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Pravokotnik 17"/>
          <p:cNvSpPr/>
          <p:nvPr/>
        </p:nvSpPr>
        <p:spPr>
          <a:xfrm>
            <a:off x="3020287" y="479397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sl-SI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Pravokotnik 18"/>
          <p:cNvSpPr/>
          <p:nvPr/>
        </p:nvSpPr>
        <p:spPr>
          <a:xfrm>
            <a:off x="7259755" y="55146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sl-SI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0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biLevel thresh="75000"/>
          </a:blip>
          <a:stretch>
            <a:fillRect/>
          </a:stretch>
        </p:blipFill>
        <p:spPr>
          <a:xfrm>
            <a:off x="2102485" y="1542902"/>
            <a:ext cx="487363" cy="487363"/>
          </a:xfrm>
          <a:prstGeom prst="rect">
            <a:avLst/>
          </a:prstGeom>
        </p:spPr>
      </p:pic>
      <p:sp>
        <p:nvSpPr>
          <p:cNvPr id="21" name="Pravokotnik 20"/>
          <p:cNvSpPr/>
          <p:nvPr/>
        </p:nvSpPr>
        <p:spPr>
          <a:xfrm>
            <a:off x="4980472" y="5934670"/>
            <a:ext cx="1357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5538286" y="5643571"/>
            <a:ext cx="487363" cy="487363"/>
          </a:xfrm>
          <a:prstGeom prst="rect">
            <a:avLst/>
          </a:prstGeom>
        </p:spPr>
      </p:pic>
      <p:pic>
        <p:nvPicPr>
          <p:cNvPr id="24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92040" y="49851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4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3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9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49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8006" y="779751"/>
            <a:ext cx="11344686" cy="1325563"/>
          </a:xfrm>
        </p:spPr>
        <p:txBody>
          <a:bodyPr/>
          <a:lstStyle/>
          <a:p>
            <a:r>
              <a:rPr lang="en-AU" b="1" dirty="0" smtClean="0"/>
              <a:t>MAKE A </a:t>
            </a:r>
            <a:r>
              <a:rPr lang="en-A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SNOWBALL</a:t>
            </a:r>
            <a:r>
              <a:rPr lang="en-AU" b="1" dirty="0" smtClean="0"/>
              <a:t>.          </a:t>
            </a:r>
            <a:r>
              <a:rPr lang="en-A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THROW IT </a:t>
            </a:r>
            <a:r>
              <a:rPr lang="en-AU" b="1" dirty="0" smtClean="0"/>
              <a:t>ON A TREE.</a:t>
            </a:r>
            <a:endParaRPr lang="sl-SI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364509"/>
            <a:ext cx="5995676" cy="449349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9237" y="2805546"/>
            <a:ext cx="6214048" cy="3500581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0643" y="1198850"/>
            <a:ext cx="487363" cy="487363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62580" y="1734416"/>
            <a:ext cx="487363" cy="487363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biLevel thresh="75000"/>
          </a:blip>
          <a:stretch>
            <a:fillRect/>
          </a:stretch>
        </p:blipFill>
        <p:spPr>
          <a:xfrm>
            <a:off x="2315845" y="4312154"/>
            <a:ext cx="487363" cy="487363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5985516" y="4484046"/>
            <a:ext cx="109998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3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TREE</a:t>
            </a:r>
            <a:endParaRPr lang="sl-SI" sz="3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0349" y="40684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3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0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21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5909" y="191091"/>
            <a:ext cx="10515600" cy="1325563"/>
          </a:xfrm>
        </p:spPr>
        <p:txBody>
          <a:bodyPr/>
          <a:lstStyle/>
          <a:p>
            <a:r>
              <a:rPr lang="en-AU" b="1" dirty="0" smtClean="0"/>
              <a:t>RUN</a:t>
            </a:r>
            <a:r>
              <a:rPr lang="en-AU" dirty="0" smtClean="0"/>
              <a:t> </a:t>
            </a:r>
            <a:r>
              <a:rPr lang="en-AU" b="1" dirty="0" smtClean="0"/>
              <a:t>AROUND</a:t>
            </a:r>
            <a:r>
              <a:rPr lang="en-AU" dirty="0" smtClean="0"/>
              <a:t> 10 TREES AND COUNT THEM.</a:t>
            </a:r>
            <a:endParaRPr lang="sl-SI" dirty="0"/>
          </a:p>
        </p:txBody>
      </p:sp>
      <p:pic>
        <p:nvPicPr>
          <p:cNvPr id="2050" name="Picture 2" descr="Boys Run Around the Trunk of a Large Tree and Toss the Autumn Yellow Leaves  Up by kenon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83" y="1276185"/>
            <a:ext cx="561975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hould You Be Running Every Day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783" y="1931611"/>
            <a:ext cx="5603979" cy="39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ročno 5"/>
          <p:cNvSpPr/>
          <p:nvPr/>
        </p:nvSpPr>
        <p:spPr>
          <a:xfrm>
            <a:off x="6762265" y="3920712"/>
            <a:ext cx="5107709" cy="1570181"/>
          </a:xfrm>
          <a:custGeom>
            <a:avLst/>
            <a:gdLst>
              <a:gd name="connsiteX0" fmla="*/ 2447636 w 5107709"/>
              <a:gd name="connsiteY0" fmla="*/ 655781 h 1570181"/>
              <a:gd name="connsiteX1" fmla="*/ 2475345 w 5107709"/>
              <a:gd name="connsiteY1" fmla="*/ 701963 h 1570181"/>
              <a:gd name="connsiteX2" fmla="*/ 2493818 w 5107709"/>
              <a:gd name="connsiteY2" fmla="*/ 729672 h 1570181"/>
              <a:gd name="connsiteX3" fmla="*/ 2530763 w 5107709"/>
              <a:gd name="connsiteY3" fmla="*/ 757381 h 1570181"/>
              <a:gd name="connsiteX4" fmla="*/ 2567709 w 5107709"/>
              <a:gd name="connsiteY4" fmla="*/ 766618 h 1570181"/>
              <a:gd name="connsiteX5" fmla="*/ 2807854 w 5107709"/>
              <a:gd name="connsiteY5" fmla="*/ 738909 h 1570181"/>
              <a:gd name="connsiteX6" fmla="*/ 2835563 w 5107709"/>
              <a:gd name="connsiteY6" fmla="*/ 711200 h 1570181"/>
              <a:gd name="connsiteX7" fmla="*/ 2854036 w 5107709"/>
              <a:gd name="connsiteY7" fmla="*/ 683491 h 1570181"/>
              <a:gd name="connsiteX8" fmla="*/ 2863272 w 5107709"/>
              <a:gd name="connsiteY8" fmla="*/ 618836 h 1570181"/>
              <a:gd name="connsiteX9" fmla="*/ 2909454 w 5107709"/>
              <a:gd name="connsiteY9" fmla="*/ 563418 h 1570181"/>
              <a:gd name="connsiteX10" fmla="*/ 2946400 w 5107709"/>
              <a:gd name="connsiteY10" fmla="*/ 535709 h 1570181"/>
              <a:gd name="connsiteX11" fmla="*/ 3038763 w 5107709"/>
              <a:gd name="connsiteY11" fmla="*/ 508000 h 1570181"/>
              <a:gd name="connsiteX12" fmla="*/ 3195782 w 5107709"/>
              <a:gd name="connsiteY12" fmla="*/ 480291 h 1570181"/>
              <a:gd name="connsiteX13" fmla="*/ 3315854 w 5107709"/>
              <a:gd name="connsiteY13" fmla="*/ 471054 h 1570181"/>
              <a:gd name="connsiteX14" fmla="*/ 3334327 w 5107709"/>
              <a:gd name="connsiteY14" fmla="*/ 498763 h 1570181"/>
              <a:gd name="connsiteX15" fmla="*/ 3334327 w 5107709"/>
              <a:gd name="connsiteY15" fmla="*/ 711200 h 1570181"/>
              <a:gd name="connsiteX16" fmla="*/ 3325091 w 5107709"/>
              <a:gd name="connsiteY16" fmla="*/ 738909 h 1570181"/>
              <a:gd name="connsiteX17" fmla="*/ 3297382 w 5107709"/>
              <a:gd name="connsiteY17" fmla="*/ 766618 h 1570181"/>
              <a:gd name="connsiteX18" fmla="*/ 3131127 w 5107709"/>
              <a:gd name="connsiteY18" fmla="*/ 757381 h 1570181"/>
              <a:gd name="connsiteX19" fmla="*/ 3103418 w 5107709"/>
              <a:gd name="connsiteY19" fmla="*/ 738909 h 1570181"/>
              <a:gd name="connsiteX20" fmla="*/ 3066472 w 5107709"/>
              <a:gd name="connsiteY20" fmla="*/ 720436 h 1570181"/>
              <a:gd name="connsiteX21" fmla="*/ 3011054 w 5107709"/>
              <a:gd name="connsiteY21" fmla="*/ 655781 h 1570181"/>
              <a:gd name="connsiteX22" fmla="*/ 3020291 w 5107709"/>
              <a:gd name="connsiteY22" fmla="*/ 489527 h 1570181"/>
              <a:gd name="connsiteX23" fmla="*/ 3057236 w 5107709"/>
              <a:gd name="connsiteY23" fmla="*/ 434109 h 1570181"/>
              <a:gd name="connsiteX24" fmla="*/ 3075709 w 5107709"/>
              <a:gd name="connsiteY24" fmla="*/ 406400 h 1570181"/>
              <a:gd name="connsiteX25" fmla="*/ 3149600 w 5107709"/>
              <a:gd name="connsiteY25" fmla="*/ 378691 h 1570181"/>
              <a:gd name="connsiteX26" fmla="*/ 3195782 w 5107709"/>
              <a:gd name="connsiteY26" fmla="*/ 360218 h 1570181"/>
              <a:gd name="connsiteX27" fmla="*/ 3334327 w 5107709"/>
              <a:gd name="connsiteY27" fmla="*/ 369454 h 1570181"/>
              <a:gd name="connsiteX28" fmla="*/ 3371272 w 5107709"/>
              <a:gd name="connsiteY28" fmla="*/ 378691 h 1570181"/>
              <a:gd name="connsiteX29" fmla="*/ 3426691 w 5107709"/>
              <a:gd name="connsiteY29" fmla="*/ 434109 h 1570181"/>
              <a:gd name="connsiteX30" fmla="*/ 3454400 w 5107709"/>
              <a:gd name="connsiteY30" fmla="*/ 461818 h 1570181"/>
              <a:gd name="connsiteX31" fmla="*/ 3472872 w 5107709"/>
              <a:gd name="connsiteY31" fmla="*/ 517236 h 1570181"/>
              <a:gd name="connsiteX32" fmla="*/ 3491345 w 5107709"/>
              <a:gd name="connsiteY32" fmla="*/ 544945 h 1570181"/>
              <a:gd name="connsiteX33" fmla="*/ 3500582 w 5107709"/>
              <a:gd name="connsiteY33" fmla="*/ 600363 h 1570181"/>
              <a:gd name="connsiteX34" fmla="*/ 3519054 w 5107709"/>
              <a:gd name="connsiteY34" fmla="*/ 803563 h 1570181"/>
              <a:gd name="connsiteX35" fmla="*/ 3528291 w 5107709"/>
              <a:gd name="connsiteY35" fmla="*/ 840509 h 1570181"/>
              <a:gd name="connsiteX36" fmla="*/ 3546763 w 5107709"/>
              <a:gd name="connsiteY36" fmla="*/ 868218 h 1570181"/>
              <a:gd name="connsiteX37" fmla="*/ 3611418 w 5107709"/>
              <a:gd name="connsiteY37" fmla="*/ 895927 h 1570181"/>
              <a:gd name="connsiteX38" fmla="*/ 3676072 w 5107709"/>
              <a:gd name="connsiteY38" fmla="*/ 886691 h 1570181"/>
              <a:gd name="connsiteX39" fmla="*/ 3713018 w 5107709"/>
              <a:gd name="connsiteY39" fmla="*/ 877454 h 1570181"/>
              <a:gd name="connsiteX40" fmla="*/ 3759200 w 5107709"/>
              <a:gd name="connsiteY40" fmla="*/ 868218 h 1570181"/>
              <a:gd name="connsiteX41" fmla="*/ 3786909 w 5107709"/>
              <a:gd name="connsiteY41" fmla="*/ 803563 h 1570181"/>
              <a:gd name="connsiteX42" fmla="*/ 3759200 w 5107709"/>
              <a:gd name="connsiteY42" fmla="*/ 628072 h 1570181"/>
              <a:gd name="connsiteX43" fmla="*/ 3722254 w 5107709"/>
              <a:gd name="connsiteY43" fmla="*/ 572654 h 1570181"/>
              <a:gd name="connsiteX44" fmla="*/ 3666836 w 5107709"/>
              <a:gd name="connsiteY44" fmla="*/ 535709 h 1570181"/>
              <a:gd name="connsiteX45" fmla="*/ 3528291 w 5107709"/>
              <a:gd name="connsiteY45" fmla="*/ 544945 h 1570181"/>
              <a:gd name="connsiteX46" fmla="*/ 3463636 w 5107709"/>
              <a:gd name="connsiteY46" fmla="*/ 581891 h 1570181"/>
              <a:gd name="connsiteX47" fmla="*/ 3435927 w 5107709"/>
              <a:gd name="connsiteY47" fmla="*/ 591127 h 1570181"/>
              <a:gd name="connsiteX48" fmla="*/ 3408218 w 5107709"/>
              <a:gd name="connsiteY48" fmla="*/ 618836 h 1570181"/>
              <a:gd name="connsiteX49" fmla="*/ 3380509 w 5107709"/>
              <a:gd name="connsiteY49" fmla="*/ 683491 h 1570181"/>
              <a:gd name="connsiteX50" fmla="*/ 3389745 w 5107709"/>
              <a:gd name="connsiteY50" fmla="*/ 858981 h 1570181"/>
              <a:gd name="connsiteX51" fmla="*/ 3445163 w 5107709"/>
              <a:gd name="connsiteY51" fmla="*/ 895927 h 1570181"/>
              <a:gd name="connsiteX52" fmla="*/ 3482109 w 5107709"/>
              <a:gd name="connsiteY52" fmla="*/ 914400 h 1570181"/>
              <a:gd name="connsiteX53" fmla="*/ 3583709 w 5107709"/>
              <a:gd name="connsiteY53" fmla="*/ 923636 h 1570181"/>
              <a:gd name="connsiteX54" fmla="*/ 3657600 w 5107709"/>
              <a:gd name="connsiteY54" fmla="*/ 932872 h 1570181"/>
              <a:gd name="connsiteX55" fmla="*/ 3768436 w 5107709"/>
              <a:gd name="connsiteY55" fmla="*/ 923636 h 1570181"/>
              <a:gd name="connsiteX56" fmla="*/ 3796145 w 5107709"/>
              <a:gd name="connsiteY56" fmla="*/ 905163 h 1570181"/>
              <a:gd name="connsiteX57" fmla="*/ 3842327 w 5107709"/>
              <a:gd name="connsiteY57" fmla="*/ 849745 h 1570181"/>
              <a:gd name="connsiteX58" fmla="*/ 3851563 w 5107709"/>
              <a:gd name="connsiteY58" fmla="*/ 748145 h 1570181"/>
              <a:gd name="connsiteX59" fmla="*/ 3870036 w 5107709"/>
              <a:gd name="connsiteY59" fmla="*/ 720436 h 1570181"/>
              <a:gd name="connsiteX60" fmla="*/ 3888509 w 5107709"/>
              <a:gd name="connsiteY60" fmla="*/ 563418 h 1570181"/>
              <a:gd name="connsiteX61" fmla="*/ 3906982 w 5107709"/>
              <a:gd name="connsiteY61" fmla="*/ 535709 h 1570181"/>
              <a:gd name="connsiteX62" fmla="*/ 3990109 w 5107709"/>
              <a:gd name="connsiteY62" fmla="*/ 471054 h 1570181"/>
              <a:gd name="connsiteX63" fmla="*/ 4036291 w 5107709"/>
              <a:gd name="connsiteY63" fmla="*/ 452581 h 1570181"/>
              <a:gd name="connsiteX64" fmla="*/ 4119418 w 5107709"/>
              <a:gd name="connsiteY64" fmla="*/ 397163 h 1570181"/>
              <a:gd name="connsiteX65" fmla="*/ 4147127 w 5107709"/>
              <a:gd name="connsiteY65" fmla="*/ 378691 h 1570181"/>
              <a:gd name="connsiteX66" fmla="*/ 4230254 w 5107709"/>
              <a:gd name="connsiteY66" fmla="*/ 323272 h 1570181"/>
              <a:gd name="connsiteX67" fmla="*/ 4257963 w 5107709"/>
              <a:gd name="connsiteY67" fmla="*/ 314036 h 1570181"/>
              <a:gd name="connsiteX68" fmla="*/ 4359563 w 5107709"/>
              <a:gd name="connsiteY68" fmla="*/ 323272 h 1570181"/>
              <a:gd name="connsiteX69" fmla="*/ 4424218 w 5107709"/>
              <a:gd name="connsiteY69" fmla="*/ 341745 h 1570181"/>
              <a:gd name="connsiteX70" fmla="*/ 4479636 w 5107709"/>
              <a:gd name="connsiteY70" fmla="*/ 387927 h 1570181"/>
              <a:gd name="connsiteX71" fmla="*/ 4535054 w 5107709"/>
              <a:gd name="connsiteY71" fmla="*/ 517236 h 1570181"/>
              <a:gd name="connsiteX72" fmla="*/ 4544291 w 5107709"/>
              <a:gd name="connsiteY72" fmla="*/ 544945 h 1570181"/>
              <a:gd name="connsiteX73" fmla="*/ 4553527 w 5107709"/>
              <a:gd name="connsiteY73" fmla="*/ 591127 h 1570181"/>
              <a:gd name="connsiteX74" fmla="*/ 4544291 w 5107709"/>
              <a:gd name="connsiteY74" fmla="*/ 674254 h 1570181"/>
              <a:gd name="connsiteX75" fmla="*/ 4525818 w 5107709"/>
              <a:gd name="connsiteY75" fmla="*/ 701963 h 1570181"/>
              <a:gd name="connsiteX76" fmla="*/ 4470400 w 5107709"/>
              <a:gd name="connsiteY76" fmla="*/ 748145 h 1570181"/>
              <a:gd name="connsiteX77" fmla="*/ 4433454 w 5107709"/>
              <a:gd name="connsiteY77" fmla="*/ 757381 h 1570181"/>
              <a:gd name="connsiteX78" fmla="*/ 4073236 w 5107709"/>
              <a:gd name="connsiteY78" fmla="*/ 748145 h 1570181"/>
              <a:gd name="connsiteX79" fmla="*/ 4036291 w 5107709"/>
              <a:gd name="connsiteY79" fmla="*/ 738909 h 1570181"/>
              <a:gd name="connsiteX80" fmla="*/ 3897745 w 5107709"/>
              <a:gd name="connsiteY80" fmla="*/ 757381 h 1570181"/>
              <a:gd name="connsiteX81" fmla="*/ 3833091 w 5107709"/>
              <a:gd name="connsiteY81" fmla="*/ 831272 h 1570181"/>
              <a:gd name="connsiteX82" fmla="*/ 3777672 w 5107709"/>
              <a:gd name="connsiteY82" fmla="*/ 905163 h 1570181"/>
              <a:gd name="connsiteX83" fmla="*/ 3768436 w 5107709"/>
              <a:gd name="connsiteY83" fmla="*/ 932872 h 1570181"/>
              <a:gd name="connsiteX84" fmla="*/ 3731491 w 5107709"/>
              <a:gd name="connsiteY84" fmla="*/ 1006763 h 1570181"/>
              <a:gd name="connsiteX85" fmla="*/ 3722254 w 5107709"/>
              <a:gd name="connsiteY85" fmla="*/ 1034472 h 1570181"/>
              <a:gd name="connsiteX86" fmla="*/ 3703782 w 5107709"/>
              <a:gd name="connsiteY86" fmla="*/ 1099127 h 1570181"/>
              <a:gd name="connsiteX87" fmla="*/ 3713018 w 5107709"/>
              <a:gd name="connsiteY87" fmla="*/ 1219200 h 1570181"/>
              <a:gd name="connsiteX88" fmla="*/ 3740727 w 5107709"/>
              <a:gd name="connsiteY88" fmla="*/ 1246909 h 1570181"/>
              <a:gd name="connsiteX89" fmla="*/ 3777672 w 5107709"/>
              <a:gd name="connsiteY89" fmla="*/ 1293091 h 1570181"/>
              <a:gd name="connsiteX90" fmla="*/ 3842327 w 5107709"/>
              <a:gd name="connsiteY90" fmla="*/ 1339272 h 1570181"/>
              <a:gd name="connsiteX91" fmla="*/ 3879272 w 5107709"/>
              <a:gd name="connsiteY91" fmla="*/ 1366981 h 1570181"/>
              <a:gd name="connsiteX92" fmla="*/ 3934691 w 5107709"/>
              <a:gd name="connsiteY92" fmla="*/ 1385454 h 1570181"/>
              <a:gd name="connsiteX93" fmla="*/ 3971636 w 5107709"/>
              <a:gd name="connsiteY93" fmla="*/ 1413163 h 1570181"/>
              <a:gd name="connsiteX94" fmla="*/ 4027054 w 5107709"/>
              <a:gd name="connsiteY94" fmla="*/ 1431636 h 1570181"/>
              <a:gd name="connsiteX95" fmla="*/ 4100945 w 5107709"/>
              <a:gd name="connsiteY95" fmla="*/ 1459345 h 1570181"/>
              <a:gd name="connsiteX96" fmla="*/ 4211782 w 5107709"/>
              <a:gd name="connsiteY96" fmla="*/ 1496291 h 1570181"/>
              <a:gd name="connsiteX97" fmla="*/ 4304145 w 5107709"/>
              <a:gd name="connsiteY97" fmla="*/ 1505527 h 1570181"/>
              <a:gd name="connsiteX98" fmla="*/ 4350327 w 5107709"/>
              <a:gd name="connsiteY98" fmla="*/ 1514763 h 1570181"/>
              <a:gd name="connsiteX99" fmla="*/ 4451927 w 5107709"/>
              <a:gd name="connsiteY99" fmla="*/ 1524000 h 1570181"/>
              <a:gd name="connsiteX100" fmla="*/ 4599709 w 5107709"/>
              <a:gd name="connsiteY100" fmla="*/ 1551709 h 1570181"/>
              <a:gd name="connsiteX101" fmla="*/ 4821382 w 5107709"/>
              <a:gd name="connsiteY101" fmla="*/ 1570181 h 1570181"/>
              <a:gd name="connsiteX102" fmla="*/ 4895272 w 5107709"/>
              <a:gd name="connsiteY102" fmla="*/ 1560945 h 1570181"/>
              <a:gd name="connsiteX103" fmla="*/ 4932218 w 5107709"/>
              <a:gd name="connsiteY103" fmla="*/ 1514763 h 1570181"/>
              <a:gd name="connsiteX104" fmla="*/ 4959927 w 5107709"/>
              <a:gd name="connsiteY104" fmla="*/ 1496291 h 1570181"/>
              <a:gd name="connsiteX105" fmla="*/ 4996872 w 5107709"/>
              <a:gd name="connsiteY105" fmla="*/ 1422400 h 1570181"/>
              <a:gd name="connsiteX106" fmla="*/ 5024582 w 5107709"/>
              <a:gd name="connsiteY106" fmla="*/ 1394691 h 1570181"/>
              <a:gd name="connsiteX107" fmla="*/ 5098472 w 5107709"/>
              <a:gd name="connsiteY107" fmla="*/ 1265381 h 1570181"/>
              <a:gd name="connsiteX108" fmla="*/ 5107709 w 5107709"/>
              <a:gd name="connsiteY108" fmla="*/ 1237672 h 1570181"/>
              <a:gd name="connsiteX109" fmla="*/ 5098472 w 5107709"/>
              <a:gd name="connsiteY109" fmla="*/ 1200727 h 1570181"/>
              <a:gd name="connsiteX110" fmla="*/ 5052291 w 5107709"/>
              <a:gd name="connsiteY110" fmla="*/ 1173018 h 1570181"/>
              <a:gd name="connsiteX111" fmla="*/ 4978400 w 5107709"/>
              <a:gd name="connsiteY111" fmla="*/ 1136072 h 1570181"/>
              <a:gd name="connsiteX112" fmla="*/ 4849091 w 5107709"/>
              <a:gd name="connsiteY112" fmla="*/ 1089891 h 1570181"/>
              <a:gd name="connsiteX113" fmla="*/ 4756727 w 5107709"/>
              <a:gd name="connsiteY113" fmla="*/ 1052945 h 1570181"/>
              <a:gd name="connsiteX114" fmla="*/ 4710545 w 5107709"/>
              <a:gd name="connsiteY114" fmla="*/ 1034472 h 1570181"/>
              <a:gd name="connsiteX115" fmla="*/ 4682836 w 5107709"/>
              <a:gd name="connsiteY115" fmla="*/ 1025236 h 1570181"/>
              <a:gd name="connsiteX116" fmla="*/ 4645891 w 5107709"/>
              <a:gd name="connsiteY116" fmla="*/ 1006763 h 1570181"/>
              <a:gd name="connsiteX117" fmla="*/ 4590472 w 5107709"/>
              <a:gd name="connsiteY117" fmla="*/ 997527 h 1570181"/>
              <a:gd name="connsiteX118" fmla="*/ 4553527 w 5107709"/>
              <a:gd name="connsiteY118" fmla="*/ 988291 h 1570181"/>
              <a:gd name="connsiteX119" fmla="*/ 4470400 w 5107709"/>
              <a:gd name="connsiteY119" fmla="*/ 969818 h 1570181"/>
              <a:gd name="connsiteX120" fmla="*/ 4414982 w 5107709"/>
              <a:gd name="connsiteY120" fmla="*/ 942109 h 1570181"/>
              <a:gd name="connsiteX121" fmla="*/ 4341091 w 5107709"/>
              <a:gd name="connsiteY121" fmla="*/ 923636 h 1570181"/>
              <a:gd name="connsiteX122" fmla="*/ 4119418 w 5107709"/>
              <a:gd name="connsiteY122" fmla="*/ 932872 h 1570181"/>
              <a:gd name="connsiteX123" fmla="*/ 4064000 w 5107709"/>
              <a:gd name="connsiteY123" fmla="*/ 951345 h 1570181"/>
              <a:gd name="connsiteX124" fmla="*/ 4036291 w 5107709"/>
              <a:gd name="connsiteY124" fmla="*/ 969818 h 1570181"/>
              <a:gd name="connsiteX125" fmla="*/ 3980872 w 5107709"/>
              <a:gd name="connsiteY125" fmla="*/ 988291 h 1570181"/>
              <a:gd name="connsiteX126" fmla="*/ 3888509 w 5107709"/>
              <a:gd name="connsiteY126" fmla="*/ 979054 h 1570181"/>
              <a:gd name="connsiteX127" fmla="*/ 3851563 w 5107709"/>
              <a:gd name="connsiteY127" fmla="*/ 951345 h 1570181"/>
              <a:gd name="connsiteX128" fmla="*/ 3786909 w 5107709"/>
              <a:gd name="connsiteY128" fmla="*/ 905163 h 1570181"/>
              <a:gd name="connsiteX129" fmla="*/ 3759200 w 5107709"/>
              <a:gd name="connsiteY129" fmla="*/ 868218 h 1570181"/>
              <a:gd name="connsiteX130" fmla="*/ 3749963 w 5107709"/>
              <a:gd name="connsiteY130" fmla="*/ 831272 h 1570181"/>
              <a:gd name="connsiteX131" fmla="*/ 3740727 w 5107709"/>
              <a:gd name="connsiteY131" fmla="*/ 729672 h 1570181"/>
              <a:gd name="connsiteX132" fmla="*/ 3722254 w 5107709"/>
              <a:gd name="connsiteY132" fmla="*/ 785091 h 1570181"/>
              <a:gd name="connsiteX133" fmla="*/ 3713018 w 5107709"/>
              <a:gd name="connsiteY133" fmla="*/ 812800 h 1570181"/>
              <a:gd name="connsiteX134" fmla="*/ 3676072 w 5107709"/>
              <a:gd name="connsiteY134" fmla="*/ 868218 h 1570181"/>
              <a:gd name="connsiteX135" fmla="*/ 3666836 w 5107709"/>
              <a:gd name="connsiteY135" fmla="*/ 895927 h 1570181"/>
              <a:gd name="connsiteX136" fmla="*/ 3639127 w 5107709"/>
              <a:gd name="connsiteY136" fmla="*/ 905163 h 1570181"/>
              <a:gd name="connsiteX137" fmla="*/ 3611418 w 5107709"/>
              <a:gd name="connsiteY137" fmla="*/ 923636 h 1570181"/>
              <a:gd name="connsiteX138" fmla="*/ 3519054 w 5107709"/>
              <a:gd name="connsiteY138" fmla="*/ 951345 h 1570181"/>
              <a:gd name="connsiteX139" fmla="*/ 2540000 w 5107709"/>
              <a:gd name="connsiteY139" fmla="*/ 942109 h 1570181"/>
              <a:gd name="connsiteX140" fmla="*/ 2512291 w 5107709"/>
              <a:gd name="connsiteY140" fmla="*/ 923636 h 1570181"/>
              <a:gd name="connsiteX141" fmla="*/ 2484582 w 5107709"/>
              <a:gd name="connsiteY141" fmla="*/ 914400 h 1570181"/>
              <a:gd name="connsiteX142" fmla="*/ 2447636 w 5107709"/>
              <a:gd name="connsiteY142" fmla="*/ 895927 h 1570181"/>
              <a:gd name="connsiteX143" fmla="*/ 2373745 w 5107709"/>
              <a:gd name="connsiteY143" fmla="*/ 868218 h 1570181"/>
              <a:gd name="connsiteX144" fmla="*/ 2309091 w 5107709"/>
              <a:gd name="connsiteY144" fmla="*/ 840509 h 1570181"/>
              <a:gd name="connsiteX145" fmla="*/ 2225963 w 5107709"/>
              <a:gd name="connsiteY145" fmla="*/ 794327 h 1570181"/>
              <a:gd name="connsiteX146" fmla="*/ 2152072 w 5107709"/>
              <a:gd name="connsiteY146" fmla="*/ 757381 h 1570181"/>
              <a:gd name="connsiteX147" fmla="*/ 2096654 w 5107709"/>
              <a:gd name="connsiteY147" fmla="*/ 720436 h 1570181"/>
              <a:gd name="connsiteX148" fmla="*/ 2059709 w 5107709"/>
              <a:gd name="connsiteY148" fmla="*/ 711200 h 1570181"/>
              <a:gd name="connsiteX149" fmla="*/ 2013527 w 5107709"/>
              <a:gd name="connsiteY149" fmla="*/ 692727 h 1570181"/>
              <a:gd name="connsiteX150" fmla="*/ 1976582 w 5107709"/>
              <a:gd name="connsiteY150" fmla="*/ 674254 h 1570181"/>
              <a:gd name="connsiteX151" fmla="*/ 1911927 w 5107709"/>
              <a:gd name="connsiteY151" fmla="*/ 637309 h 1570181"/>
              <a:gd name="connsiteX152" fmla="*/ 1828800 w 5107709"/>
              <a:gd name="connsiteY152" fmla="*/ 609600 h 1570181"/>
              <a:gd name="connsiteX153" fmla="*/ 1754909 w 5107709"/>
              <a:gd name="connsiteY153" fmla="*/ 572654 h 1570181"/>
              <a:gd name="connsiteX154" fmla="*/ 1579418 w 5107709"/>
              <a:gd name="connsiteY154" fmla="*/ 526472 h 1570181"/>
              <a:gd name="connsiteX155" fmla="*/ 1542472 w 5107709"/>
              <a:gd name="connsiteY155" fmla="*/ 508000 h 1570181"/>
              <a:gd name="connsiteX156" fmla="*/ 1468582 w 5107709"/>
              <a:gd name="connsiteY156" fmla="*/ 480291 h 1570181"/>
              <a:gd name="connsiteX157" fmla="*/ 1200727 w 5107709"/>
              <a:gd name="connsiteY157" fmla="*/ 461818 h 1570181"/>
              <a:gd name="connsiteX158" fmla="*/ 1182254 w 5107709"/>
              <a:gd name="connsiteY158" fmla="*/ 489527 h 1570181"/>
              <a:gd name="connsiteX159" fmla="*/ 1163782 w 5107709"/>
              <a:gd name="connsiteY159" fmla="*/ 526472 h 1570181"/>
              <a:gd name="connsiteX160" fmla="*/ 1173018 w 5107709"/>
              <a:gd name="connsiteY160" fmla="*/ 563418 h 1570181"/>
              <a:gd name="connsiteX161" fmla="*/ 1200727 w 5107709"/>
              <a:gd name="connsiteY161" fmla="*/ 618836 h 1570181"/>
              <a:gd name="connsiteX162" fmla="*/ 1228436 w 5107709"/>
              <a:gd name="connsiteY162" fmla="*/ 637309 h 1570181"/>
              <a:gd name="connsiteX163" fmla="*/ 1265382 w 5107709"/>
              <a:gd name="connsiteY163" fmla="*/ 665018 h 1570181"/>
              <a:gd name="connsiteX164" fmla="*/ 1311563 w 5107709"/>
              <a:gd name="connsiteY164" fmla="*/ 674254 h 1570181"/>
              <a:gd name="connsiteX165" fmla="*/ 1366982 w 5107709"/>
              <a:gd name="connsiteY165" fmla="*/ 692727 h 1570181"/>
              <a:gd name="connsiteX166" fmla="*/ 1459345 w 5107709"/>
              <a:gd name="connsiteY166" fmla="*/ 711200 h 1570181"/>
              <a:gd name="connsiteX167" fmla="*/ 1551709 w 5107709"/>
              <a:gd name="connsiteY167" fmla="*/ 748145 h 1570181"/>
              <a:gd name="connsiteX168" fmla="*/ 1662545 w 5107709"/>
              <a:gd name="connsiteY168" fmla="*/ 738909 h 1570181"/>
              <a:gd name="connsiteX169" fmla="*/ 1671782 w 5107709"/>
              <a:gd name="connsiteY169" fmla="*/ 711200 h 1570181"/>
              <a:gd name="connsiteX170" fmla="*/ 1717963 w 5107709"/>
              <a:gd name="connsiteY170" fmla="*/ 637309 h 1570181"/>
              <a:gd name="connsiteX171" fmla="*/ 1745672 w 5107709"/>
              <a:gd name="connsiteY171" fmla="*/ 572654 h 1570181"/>
              <a:gd name="connsiteX172" fmla="*/ 1699491 w 5107709"/>
              <a:gd name="connsiteY172" fmla="*/ 443345 h 1570181"/>
              <a:gd name="connsiteX173" fmla="*/ 1671782 w 5107709"/>
              <a:gd name="connsiteY173" fmla="*/ 434109 h 1570181"/>
              <a:gd name="connsiteX174" fmla="*/ 1634836 w 5107709"/>
              <a:gd name="connsiteY174" fmla="*/ 406400 h 1570181"/>
              <a:gd name="connsiteX175" fmla="*/ 1570182 w 5107709"/>
              <a:gd name="connsiteY175" fmla="*/ 378691 h 1570181"/>
              <a:gd name="connsiteX176" fmla="*/ 1533236 w 5107709"/>
              <a:gd name="connsiteY176" fmla="*/ 360218 h 1570181"/>
              <a:gd name="connsiteX177" fmla="*/ 1459345 w 5107709"/>
              <a:gd name="connsiteY177" fmla="*/ 332509 h 1570181"/>
              <a:gd name="connsiteX178" fmla="*/ 1403927 w 5107709"/>
              <a:gd name="connsiteY178" fmla="*/ 304800 h 1570181"/>
              <a:gd name="connsiteX179" fmla="*/ 1357745 w 5107709"/>
              <a:gd name="connsiteY179" fmla="*/ 295563 h 1570181"/>
              <a:gd name="connsiteX180" fmla="*/ 1330036 w 5107709"/>
              <a:gd name="connsiteY180" fmla="*/ 286327 h 1570181"/>
              <a:gd name="connsiteX181" fmla="*/ 1256145 w 5107709"/>
              <a:gd name="connsiteY181" fmla="*/ 314036 h 1570181"/>
              <a:gd name="connsiteX182" fmla="*/ 1237672 w 5107709"/>
              <a:gd name="connsiteY182" fmla="*/ 341745 h 1570181"/>
              <a:gd name="connsiteX183" fmla="*/ 1228436 w 5107709"/>
              <a:gd name="connsiteY183" fmla="*/ 369454 h 1570181"/>
              <a:gd name="connsiteX184" fmla="*/ 1219200 w 5107709"/>
              <a:gd name="connsiteY184" fmla="*/ 415636 h 1570181"/>
              <a:gd name="connsiteX185" fmla="*/ 1200727 w 5107709"/>
              <a:gd name="connsiteY185" fmla="*/ 480291 h 1570181"/>
              <a:gd name="connsiteX186" fmla="*/ 1136072 w 5107709"/>
              <a:gd name="connsiteY186" fmla="*/ 554181 h 1570181"/>
              <a:gd name="connsiteX187" fmla="*/ 1099127 w 5107709"/>
              <a:gd name="connsiteY187" fmla="*/ 563418 h 1570181"/>
              <a:gd name="connsiteX188" fmla="*/ 932872 w 5107709"/>
              <a:gd name="connsiteY188" fmla="*/ 554181 h 1570181"/>
              <a:gd name="connsiteX189" fmla="*/ 822036 w 5107709"/>
              <a:gd name="connsiteY189" fmla="*/ 498763 h 1570181"/>
              <a:gd name="connsiteX190" fmla="*/ 794327 w 5107709"/>
              <a:gd name="connsiteY190" fmla="*/ 489527 h 1570181"/>
              <a:gd name="connsiteX191" fmla="*/ 775854 w 5107709"/>
              <a:gd name="connsiteY191" fmla="*/ 452581 h 1570181"/>
              <a:gd name="connsiteX192" fmla="*/ 775854 w 5107709"/>
              <a:gd name="connsiteY192" fmla="*/ 286327 h 1570181"/>
              <a:gd name="connsiteX193" fmla="*/ 794327 w 5107709"/>
              <a:gd name="connsiteY193" fmla="*/ 249381 h 1570181"/>
              <a:gd name="connsiteX194" fmla="*/ 905163 w 5107709"/>
              <a:gd name="connsiteY194" fmla="*/ 212436 h 1570181"/>
              <a:gd name="connsiteX195" fmla="*/ 1246909 w 5107709"/>
              <a:gd name="connsiteY195" fmla="*/ 230909 h 1570181"/>
              <a:gd name="connsiteX196" fmla="*/ 1237672 w 5107709"/>
              <a:gd name="connsiteY196" fmla="*/ 314036 h 1570181"/>
              <a:gd name="connsiteX197" fmla="*/ 1182254 w 5107709"/>
              <a:gd name="connsiteY197" fmla="*/ 360218 h 1570181"/>
              <a:gd name="connsiteX198" fmla="*/ 969818 w 5107709"/>
              <a:gd name="connsiteY198" fmla="*/ 350981 h 1570181"/>
              <a:gd name="connsiteX199" fmla="*/ 914400 w 5107709"/>
              <a:gd name="connsiteY199" fmla="*/ 332509 h 1570181"/>
              <a:gd name="connsiteX200" fmla="*/ 812800 w 5107709"/>
              <a:gd name="connsiteY200" fmla="*/ 304800 h 1570181"/>
              <a:gd name="connsiteX201" fmla="*/ 775854 w 5107709"/>
              <a:gd name="connsiteY201" fmla="*/ 295563 h 1570181"/>
              <a:gd name="connsiteX202" fmla="*/ 720436 w 5107709"/>
              <a:gd name="connsiteY202" fmla="*/ 277091 h 1570181"/>
              <a:gd name="connsiteX203" fmla="*/ 665018 w 5107709"/>
              <a:gd name="connsiteY203" fmla="*/ 267854 h 1570181"/>
              <a:gd name="connsiteX204" fmla="*/ 628072 w 5107709"/>
              <a:gd name="connsiteY204" fmla="*/ 193963 h 1570181"/>
              <a:gd name="connsiteX205" fmla="*/ 609600 w 5107709"/>
              <a:gd name="connsiteY205" fmla="*/ 138545 h 1570181"/>
              <a:gd name="connsiteX206" fmla="*/ 609600 w 5107709"/>
              <a:gd name="connsiteY206" fmla="*/ 27709 h 1570181"/>
              <a:gd name="connsiteX207" fmla="*/ 637309 w 5107709"/>
              <a:gd name="connsiteY207" fmla="*/ 9236 h 1570181"/>
              <a:gd name="connsiteX208" fmla="*/ 683491 w 5107709"/>
              <a:gd name="connsiteY208" fmla="*/ 0 h 1570181"/>
              <a:gd name="connsiteX209" fmla="*/ 923636 w 5107709"/>
              <a:gd name="connsiteY209" fmla="*/ 9236 h 1570181"/>
              <a:gd name="connsiteX210" fmla="*/ 951345 w 5107709"/>
              <a:gd name="connsiteY210" fmla="*/ 18472 h 1570181"/>
              <a:gd name="connsiteX211" fmla="*/ 979054 w 5107709"/>
              <a:gd name="connsiteY211" fmla="*/ 36945 h 1570181"/>
              <a:gd name="connsiteX212" fmla="*/ 988291 w 5107709"/>
              <a:gd name="connsiteY212" fmla="*/ 64654 h 1570181"/>
              <a:gd name="connsiteX213" fmla="*/ 923636 w 5107709"/>
              <a:gd name="connsiteY213" fmla="*/ 230909 h 1570181"/>
              <a:gd name="connsiteX214" fmla="*/ 877454 w 5107709"/>
              <a:gd name="connsiteY214" fmla="*/ 240145 h 1570181"/>
              <a:gd name="connsiteX215" fmla="*/ 591127 w 5107709"/>
              <a:gd name="connsiteY215" fmla="*/ 230909 h 1570181"/>
              <a:gd name="connsiteX216" fmla="*/ 563418 w 5107709"/>
              <a:gd name="connsiteY216" fmla="*/ 212436 h 1570181"/>
              <a:gd name="connsiteX217" fmla="*/ 434109 w 5107709"/>
              <a:gd name="connsiteY217" fmla="*/ 193963 h 1570181"/>
              <a:gd name="connsiteX218" fmla="*/ 369454 w 5107709"/>
              <a:gd name="connsiteY218" fmla="*/ 175491 h 1570181"/>
              <a:gd name="connsiteX219" fmla="*/ 332509 w 5107709"/>
              <a:gd name="connsiteY219" fmla="*/ 184727 h 1570181"/>
              <a:gd name="connsiteX220" fmla="*/ 341745 w 5107709"/>
              <a:gd name="connsiteY220" fmla="*/ 286327 h 1570181"/>
              <a:gd name="connsiteX221" fmla="*/ 369454 w 5107709"/>
              <a:gd name="connsiteY221" fmla="*/ 304800 h 1570181"/>
              <a:gd name="connsiteX222" fmla="*/ 461818 w 5107709"/>
              <a:gd name="connsiteY222" fmla="*/ 350981 h 1570181"/>
              <a:gd name="connsiteX223" fmla="*/ 581891 w 5107709"/>
              <a:gd name="connsiteY223" fmla="*/ 369454 h 1570181"/>
              <a:gd name="connsiteX224" fmla="*/ 618836 w 5107709"/>
              <a:gd name="connsiteY224" fmla="*/ 387927 h 1570181"/>
              <a:gd name="connsiteX225" fmla="*/ 748145 w 5107709"/>
              <a:gd name="connsiteY225" fmla="*/ 387927 h 1570181"/>
              <a:gd name="connsiteX226" fmla="*/ 729672 w 5107709"/>
              <a:gd name="connsiteY226" fmla="*/ 350981 h 1570181"/>
              <a:gd name="connsiteX227" fmla="*/ 683491 w 5107709"/>
              <a:gd name="connsiteY227" fmla="*/ 286327 h 1570181"/>
              <a:gd name="connsiteX228" fmla="*/ 646545 w 5107709"/>
              <a:gd name="connsiteY228" fmla="*/ 249381 h 1570181"/>
              <a:gd name="connsiteX229" fmla="*/ 628072 w 5107709"/>
              <a:gd name="connsiteY229" fmla="*/ 221672 h 1570181"/>
              <a:gd name="connsiteX230" fmla="*/ 591127 w 5107709"/>
              <a:gd name="connsiteY230" fmla="*/ 203200 h 1570181"/>
              <a:gd name="connsiteX231" fmla="*/ 554182 w 5107709"/>
              <a:gd name="connsiteY231" fmla="*/ 175491 h 1570181"/>
              <a:gd name="connsiteX232" fmla="*/ 452582 w 5107709"/>
              <a:gd name="connsiteY232" fmla="*/ 157018 h 1570181"/>
              <a:gd name="connsiteX233" fmla="*/ 378691 w 5107709"/>
              <a:gd name="connsiteY233" fmla="*/ 138545 h 1570181"/>
              <a:gd name="connsiteX234" fmla="*/ 314036 w 5107709"/>
              <a:gd name="connsiteY234" fmla="*/ 166254 h 1570181"/>
              <a:gd name="connsiteX235" fmla="*/ 304800 w 5107709"/>
              <a:gd name="connsiteY235" fmla="*/ 193963 h 1570181"/>
              <a:gd name="connsiteX236" fmla="*/ 295563 w 5107709"/>
              <a:gd name="connsiteY236" fmla="*/ 277091 h 1570181"/>
              <a:gd name="connsiteX237" fmla="*/ 267854 w 5107709"/>
              <a:gd name="connsiteY237" fmla="*/ 286327 h 1570181"/>
              <a:gd name="connsiteX238" fmla="*/ 73891 w 5107709"/>
              <a:gd name="connsiteY238" fmla="*/ 277091 h 1570181"/>
              <a:gd name="connsiteX239" fmla="*/ 64654 w 5107709"/>
              <a:gd name="connsiteY239" fmla="*/ 203200 h 1570181"/>
              <a:gd name="connsiteX240" fmla="*/ 55418 w 5107709"/>
              <a:gd name="connsiteY240" fmla="*/ 147781 h 1570181"/>
              <a:gd name="connsiteX241" fmla="*/ 27709 w 5107709"/>
              <a:gd name="connsiteY241" fmla="*/ 73891 h 1570181"/>
              <a:gd name="connsiteX242" fmla="*/ 0 w 5107709"/>
              <a:gd name="connsiteY242" fmla="*/ 64654 h 157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5107709" h="1570181">
                <a:moveTo>
                  <a:pt x="2447636" y="655781"/>
                </a:moveTo>
                <a:cubicBezTo>
                  <a:pt x="2456872" y="671175"/>
                  <a:pt x="2465830" y="686739"/>
                  <a:pt x="2475345" y="701963"/>
                </a:cubicBezTo>
                <a:cubicBezTo>
                  <a:pt x="2481228" y="711376"/>
                  <a:pt x="2485969" y="721823"/>
                  <a:pt x="2493818" y="729672"/>
                </a:cubicBezTo>
                <a:cubicBezTo>
                  <a:pt x="2504703" y="740557"/>
                  <a:pt x="2516994" y="750497"/>
                  <a:pt x="2530763" y="757381"/>
                </a:cubicBezTo>
                <a:cubicBezTo>
                  <a:pt x="2542117" y="763058"/>
                  <a:pt x="2555394" y="763539"/>
                  <a:pt x="2567709" y="766618"/>
                </a:cubicBezTo>
                <a:cubicBezTo>
                  <a:pt x="2674432" y="761978"/>
                  <a:pt x="2739462" y="795901"/>
                  <a:pt x="2807854" y="738909"/>
                </a:cubicBezTo>
                <a:cubicBezTo>
                  <a:pt x="2817889" y="730547"/>
                  <a:pt x="2827201" y="721235"/>
                  <a:pt x="2835563" y="711200"/>
                </a:cubicBezTo>
                <a:cubicBezTo>
                  <a:pt x="2842670" y="702672"/>
                  <a:pt x="2847878" y="692727"/>
                  <a:pt x="2854036" y="683491"/>
                </a:cubicBezTo>
                <a:cubicBezTo>
                  <a:pt x="2857115" y="661939"/>
                  <a:pt x="2857016" y="639688"/>
                  <a:pt x="2863272" y="618836"/>
                </a:cubicBezTo>
                <a:cubicBezTo>
                  <a:pt x="2868205" y="602392"/>
                  <a:pt x="2898354" y="572932"/>
                  <a:pt x="2909454" y="563418"/>
                </a:cubicBezTo>
                <a:cubicBezTo>
                  <a:pt x="2921142" y="553400"/>
                  <a:pt x="2932631" y="542593"/>
                  <a:pt x="2946400" y="535709"/>
                </a:cubicBezTo>
                <a:cubicBezTo>
                  <a:pt x="2963806" y="527006"/>
                  <a:pt x="3015559" y="512972"/>
                  <a:pt x="3038763" y="508000"/>
                </a:cubicBezTo>
                <a:cubicBezTo>
                  <a:pt x="3129739" y="488505"/>
                  <a:pt x="3115809" y="491715"/>
                  <a:pt x="3195782" y="480291"/>
                </a:cubicBezTo>
                <a:cubicBezTo>
                  <a:pt x="3244267" y="460896"/>
                  <a:pt x="3256566" y="447339"/>
                  <a:pt x="3315854" y="471054"/>
                </a:cubicBezTo>
                <a:cubicBezTo>
                  <a:pt x="3326161" y="475177"/>
                  <a:pt x="3328169" y="489527"/>
                  <a:pt x="3334327" y="498763"/>
                </a:cubicBezTo>
                <a:cubicBezTo>
                  <a:pt x="3356625" y="587960"/>
                  <a:pt x="3349512" y="544160"/>
                  <a:pt x="3334327" y="711200"/>
                </a:cubicBezTo>
                <a:cubicBezTo>
                  <a:pt x="3333446" y="720896"/>
                  <a:pt x="3330491" y="730808"/>
                  <a:pt x="3325091" y="738909"/>
                </a:cubicBezTo>
                <a:cubicBezTo>
                  <a:pt x="3317845" y="749777"/>
                  <a:pt x="3306618" y="757382"/>
                  <a:pt x="3297382" y="766618"/>
                </a:cubicBezTo>
                <a:cubicBezTo>
                  <a:pt x="3241964" y="763539"/>
                  <a:pt x="3186073" y="765230"/>
                  <a:pt x="3131127" y="757381"/>
                </a:cubicBezTo>
                <a:cubicBezTo>
                  <a:pt x="3120138" y="755811"/>
                  <a:pt x="3113056" y="744416"/>
                  <a:pt x="3103418" y="738909"/>
                </a:cubicBezTo>
                <a:cubicBezTo>
                  <a:pt x="3091463" y="732078"/>
                  <a:pt x="3077487" y="728697"/>
                  <a:pt x="3066472" y="720436"/>
                </a:cubicBezTo>
                <a:cubicBezTo>
                  <a:pt x="3036609" y="698038"/>
                  <a:pt x="3029670" y="683706"/>
                  <a:pt x="3011054" y="655781"/>
                </a:cubicBezTo>
                <a:cubicBezTo>
                  <a:pt x="3014133" y="600363"/>
                  <a:pt x="3015029" y="544780"/>
                  <a:pt x="3020291" y="489527"/>
                </a:cubicBezTo>
                <a:cubicBezTo>
                  <a:pt x="3023433" y="456539"/>
                  <a:pt x="3036361" y="459159"/>
                  <a:pt x="3057236" y="434109"/>
                </a:cubicBezTo>
                <a:cubicBezTo>
                  <a:pt x="3064343" y="425581"/>
                  <a:pt x="3067181" y="413507"/>
                  <a:pt x="3075709" y="406400"/>
                </a:cubicBezTo>
                <a:cubicBezTo>
                  <a:pt x="3100904" y="385404"/>
                  <a:pt x="3120597" y="388358"/>
                  <a:pt x="3149600" y="378691"/>
                </a:cubicBezTo>
                <a:cubicBezTo>
                  <a:pt x="3165329" y="373448"/>
                  <a:pt x="3180388" y="366376"/>
                  <a:pt x="3195782" y="360218"/>
                </a:cubicBezTo>
                <a:cubicBezTo>
                  <a:pt x="3241964" y="363297"/>
                  <a:pt x="3288297" y="364609"/>
                  <a:pt x="3334327" y="369454"/>
                </a:cubicBezTo>
                <a:cubicBezTo>
                  <a:pt x="3346951" y="370783"/>
                  <a:pt x="3360873" y="371411"/>
                  <a:pt x="3371272" y="378691"/>
                </a:cubicBezTo>
                <a:cubicBezTo>
                  <a:pt x="3392674" y="393672"/>
                  <a:pt x="3408218" y="415636"/>
                  <a:pt x="3426691" y="434109"/>
                </a:cubicBezTo>
                <a:lnTo>
                  <a:pt x="3454400" y="461818"/>
                </a:lnTo>
                <a:cubicBezTo>
                  <a:pt x="3460557" y="480291"/>
                  <a:pt x="3464964" y="499442"/>
                  <a:pt x="3472872" y="517236"/>
                </a:cubicBezTo>
                <a:cubicBezTo>
                  <a:pt x="3477380" y="527380"/>
                  <a:pt x="3487835" y="534414"/>
                  <a:pt x="3491345" y="544945"/>
                </a:cubicBezTo>
                <a:cubicBezTo>
                  <a:pt x="3497267" y="562711"/>
                  <a:pt x="3498587" y="581742"/>
                  <a:pt x="3500582" y="600363"/>
                </a:cubicBezTo>
                <a:cubicBezTo>
                  <a:pt x="3507828" y="667989"/>
                  <a:pt x="3502558" y="737581"/>
                  <a:pt x="3519054" y="803563"/>
                </a:cubicBezTo>
                <a:cubicBezTo>
                  <a:pt x="3522133" y="815878"/>
                  <a:pt x="3523290" y="828841"/>
                  <a:pt x="3528291" y="840509"/>
                </a:cubicBezTo>
                <a:cubicBezTo>
                  <a:pt x="3532664" y="850712"/>
                  <a:pt x="3538914" y="860369"/>
                  <a:pt x="3546763" y="868218"/>
                </a:cubicBezTo>
                <a:cubicBezTo>
                  <a:pt x="3568025" y="889481"/>
                  <a:pt x="3583154" y="888861"/>
                  <a:pt x="3611418" y="895927"/>
                </a:cubicBezTo>
                <a:cubicBezTo>
                  <a:pt x="3632969" y="892848"/>
                  <a:pt x="3654653" y="890585"/>
                  <a:pt x="3676072" y="886691"/>
                </a:cubicBezTo>
                <a:cubicBezTo>
                  <a:pt x="3688562" y="884420"/>
                  <a:pt x="3700626" y="880208"/>
                  <a:pt x="3713018" y="877454"/>
                </a:cubicBezTo>
                <a:cubicBezTo>
                  <a:pt x="3728343" y="874048"/>
                  <a:pt x="3743806" y="871297"/>
                  <a:pt x="3759200" y="868218"/>
                </a:cubicBezTo>
                <a:cubicBezTo>
                  <a:pt x="3762805" y="861008"/>
                  <a:pt x="3786909" y="817150"/>
                  <a:pt x="3786909" y="803563"/>
                </a:cubicBezTo>
                <a:cubicBezTo>
                  <a:pt x="3786909" y="763250"/>
                  <a:pt x="3777307" y="670322"/>
                  <a:pt x="3759200" y="628072"/>
                </a:cubicBezTo>
                <a:cubicBezTo>
                  <a:pt x="3750454" y="607666"/>
                  <a:pt x="3740727" y="584969"/>
                  <a:pt x="3722254" y="572654"/>
                </a:cubicBezTo>
                <a:lnTo>
                  <a:pt x="3666836" y="535709"/>
                </a:lnTo>
                <a:cubicBezTo>
                  <a:pt x="3620654" y="538788"/>
                  <a:pt x="3574009" y="537726"/>
                  <a:pt x="3528291" y="544945"/>
                </a:cubicBezTo>
                <a:cubicBezTo>
                  <a:pt x="3504622" y="548682"/>
                  <a:pt x="3484092" y="571663"/>
                  <a:pt x="3463636" y="581891"/>
                </a:cubicBezTo>
                <a:cubicBezTo>
                  <a:pt x="3454928" y="586245"/>
                  <a:pt x="3445163" y="588048"/>
                  <a:pt x="3435927" y="591127"/>
                </a:cubicBezTo>
                <a:cubicBezTo>
                  <a:pt x="3426691" y="600363"/>
                  <a:pt x="3415810" y="608207"/>
                  <a:pt x="3408218" y="618836"/>
                </a:cubicBezTo>
                <a:cubicBezTo>
                  <a:pt x="3393949" y="638812"/>
                  <a:pt x="3388047" y="660876"/>
                  <a:pt x="3380509" y="683491"/>
                </a:cubicBezTo>
                <a:cubicBezTo>
                  <a:pt x="3383588" y="741988"/>
                  <a:pt x="3379266" y="801348"/>
                  <a:pt x="3389745" y="858981"/>
                </a:cubicBezTo>
                <a:cubicBezTo>
                  <a:pt x="3394653" y="885978"/>
                  <a:pt x="3427187" y="888223"/>
                  <a:pt x="3445163" y="895927"/>
                </a:cubicBezTo>
                <a:cubicBezTo>
                  <a:pt x="3457819" y="901351"/>
                  <a:pt x="3468607" y="911700"/>
                  <a:pt x="3482109" y="914400"/>
                </a:cubicBezTo>
                <a:cubicBezTo>
                  <a:pt x="3515455" y="921069"/>
                  <a:pt x="3549890" y="920076"/>
                  <a:pt x="3583709" y="923636"/>
                </a:cubicBezTo>
                <a:cubicBezTo>
                  <a:pt x="3608395" y="926234"/>
                  <a:pt x="3632970" y="929793"/>
                  <a:pt x="3657600" y="932872"/>
                </a:cubicBezTo>
                <a:cubicBezTo>
                  <a:pt x="3694545" y="929793"/>
                  <a:pt x="3732083" y="930907"/>
                  <a:pt x="3768436" y="923636"/>
                </a:cubicBezTo>
                <a:cubicBezTo>
                  <a:pt x="3779321" y="921459"/>
                  <a:pt x="3787617" y="912270"/>
                  <a:pt x="3796145" y="905163"/>
                </a:cubicBezTo>
                <a:cubicBezTo>
                  <a:pt x="3822814" y="882939"/>
                  <a:pt x="3824163" y="876990"/>
                  <a:pt x="3842327" y="849745"/>
                </a:cubicBezTo>
                <a:cubicBezTo>
                  <a:pt x="3845406" y="815878"/>
                  <a:pt x="3844438" y="781396"/>
                  <a:pt x="3851563" y="748145"/>
                </a:cubicBezTo>
                <a:cubicBezTo>
                  <a:pt x="3853889" y="737291"/>
                  <a:pt x="3867990" y="731347"/>
                  <a:pt x="3870036" y="720436"/>
                </a:cubicBezTo>
                <a:cubicBezTo>
                  <a:pt x="3873009" y="704578"/>
                  <a:pt x="3871823" y="602349"/>
                  <a:pt x="3888509" y="563418"/>
                </a:cubicBezTo>
                <a:cubicBezTo>
                  <a:pt x="3892882" y="553215"/>
                  <a:pt x="3899875" y="544237"/>
                  <a:pt x="3906982" y="535709"/>
                </a:cubicBezTo>
                <a:cubicBezTo>
                  <a:pt x="3926538" y="512242"/>
                  <a:pt x="3964364" y="481352"/>
                  <a:pt x="3990109" y="471054"/>
                </a:cubicBezTo>
                <a:cubicBezTo>
                  <a:pt x="4005503" y="464896"/>
                  <a:pt x="4021462" y="459996"/>
                  <a:pt x="4036291" y="452581"/>
                </a:cubicBezTo>
                <a:cubicBezTo>
                  <a:pt x="4077932" y="431760"/>
                  <a:pt x="4083323" y="422944"/>
                  <a:pt x="4119418" y="397163"/>
                </a:cubicBezTo>
                <a:cubicBezTo>
                  <a:pt x="4128451" y="390711"/>
                  <a:pt x="4138094" y="385143"/>
                  <a:pt x="4147127" y="378691"/>
                </a:cubicBezTo>
                <a:cubicBezTo>
                  <a:pt x="4183229" y="352904"/>
                  <a:pt x="4188604" y="344097"/>
                  <a:pt x="4230254" y="323272"/>
                </a:cubicBezTo>
                <a:cubicBezTo>
                  <a:pt x="4238962" y="318918"/>
                  <a:pt x="4248727" y="317115"/>
                  <a:pt x="4257963" y="314036"/>
                </a:cubicBezTo>
                <a:cubicBezTo>
                  <a:pt x="4291830" y="317115"/>
                  <a:pt x="4325855" y="318778"/>
                  <a:pt x="4359563" y="323272"/>
                </a:cubicBezTo>
                <a:cubicBezTo>
                  <a:pt x="4378888" y="325849"/>
                  <a:pt x="4405224" y="335414"/>
                  <a:pt x="4424218" y="341745"/>
                </a:cubicBezTo>
                <a:cubicBezTo>
                  <a:pt x="4443709" y="354740"/>
                  <a:pt x="4466536" y="367341"/>
                  <a:pt x="4479636" y="387927"/>
                </a:cubicBezTo>
                <a:cubicBezTo>
                  <a:pt x="4511597" y="438152"/>
                  <a:pt x="4517556" y="464743"/>
                  <a:pt x="4535054" y="517236"/>
                </a:cubicBezTo>
                <a:cubicBezTo>
                  <a:pt x="4538133" y="526472"/>
                  <a:pt x="4542382" y="535398"/>
                  <a:pt x="4544291" y="544945"/>
                </a:cubicBezTo>
                <a:lnTo>
                  <a:pt x="4553527" y="591127"/>
                </a:lnTo>
                <a:cubicBezTo>
                  <a:pt x="4550448" y="618836"/>
                  <a:pt x="4551053" y="647207"/>
                  <a:pt x="4544291" y="674254"/>
                </a:cubicBezTo>
                <a:cubicBezTo>
                  <a:pt x="4541599" y="685023"/>
                  <a:pt x="4532925" y="693435"/>
                  <a:pt x="4525818" y="701963"/>
                </a:cubicBezTo>
                <a:cubicBezTo>
                  <a:pt x="4513489" y="716757"/>
                  <a:pt x="4489236" y="740073"/>
                  <a:pt x="4470400" y="748145"/>
                </a:cubicBezTo>
                <a:cubicBezTo>
                  <a:pt x="4458732" y="753145"/>
                  <a:pt x="4445769" y="754302"/>
                  <a:pt x="4433454" y="757381"/>
                </a:cubicBezTo>
                <a:cubicBezTo>
                  <a:pt x="4313381" y="754302"/>
                  <a:pt x="4193218" y="753725"/>
                  <a:pt x="4073236" y="748145"/>
                </a:cubicBezTo>
                <a:cubicBezTo>
                  <a:pt x="4060556" y="747555"/>
                  <a:pt x="4048967" y="738242"/>
                  <a:pt x="4036291" y="738909"/>
                </a:cubicBezTo>
                <a:cubicBezTo>
                  <a:pt x="3989765" y="741358"/>
                  <a:pt x="3943927" y="751224"/>
                  <a:pt x="3897745" y="757381"/>
                </a:cubicBezTo>
                <a:cubicBezTo>
                  <a:pt x="3846174" y="791762"/>
                  <a:pt x="3886972" y="759432"/>
                  <a:pt x="3833091" y="831272"/>
                </a:cubicBezTo>
                <a:lnTo>
                  <a:pt x="3777672" y="905163"/>
                </a:lnTo>
                <a:cubicBezTo>
                  <a:pt x="3774593" y="914399"/>
                  <a:pt x="3772465" y="924009"/>
                  <a:pt x="3768436" y="932872"/>
                </a:cubicBezTo>
                <a:cubicBezTo>
                  <a:pt x="3757041" y="957941"/>
                  <a:pt x="3740200" y="980639"/>
                  <a:pt x="3731491" y="1006763"/>
                </a:cubicBezTo>
                <a:cubicBezTo>
                  <a:pt x="3728412" y="1015999"/>
                  <a:pt x="3724929" y="1025111"/>
                  <a:pt x="3722254" y="1034472"/>
                </a:cubicBezTo>
                <a:cubicBezTo>
                  <a:pt x="3699051" y="1115682"/>
                  <a:pt x="3725933" y="1032670"/>
                  <a:pt x="3703782" y="1099127"/>
                </a:cubicBezTo>
                <a:cubicBezTo>
                  <a:pt x="3706861" y="1139151"/>
                  <a:pt x="3703282" y="1180256"/>
                  <a:pt x="3713018" y="1219200"/>
                </a:cubicBezTo>
                <a:cubicBezTo>
                  <a:pt x="3716186" y="1231872"/>
                  <a:pt x="3732126" y="1237079"/>
                  <a:pt x="3740727" y="1246909"/>
                </a:cubicBezTo>
                <a:cubicBezTo>
                  <a:pt x="3753709" y="1261745"/>
                  <a:pt x="3763732" y="1279151"/>
                  <a:pt x="3777672" y="1293091"/>
                </a:cubicBezTo>
                <a:cubicBezTo>
                  <a:pt x="3792767" y="1308186"/>
                  <a:pt x="3823969" y="1326160"/>
                  <a:pt x="3842327" y="1339272"/>
                </a:cubicBezTo>
                <a:cubicBezTo>
                  <a:pt x="3854853" y="1348219"/>
                  <a:pt x="3865503" y="1360097"/>
                  <a:pt x="3879272" y="1366981"/>
                </a:cubicBezTo>
                <a:cubicBezTo>
                  <a:pt x="3896689" y="1375689"/>
                  <a:pt x="3916218" y="1379296"/>
                  <a:pt x="3934691" y="1385454"/>
                </a:cubicBezTo>
                <a:cubicBezTo>
                  <a:pt x="3947006" y="1394690"/>
                  <a:pt x="3957867" y="1406279"/>
                  <a:pt x="3971636" y="1413163"/>
                </a:cubicBezTo>
                <a:cubicBezTo>
                  <a:pt x="3989052" y="1421871"/>
                  <a:pt x="4008975" y="1424404"/>
                  <a:pt x="4027054" y="1431636"/>
                </a:cubicBezTo>
                <a:cubicBezTo>
                  <a:pt x="4169526" y="1488625"/>
                  <a:pt x="3963823" y="1416494"/>
                  <a:pt x="4100945" y="1459345"/>
                </a:cubicBezTo>
                <a:cubicBezTo>
                  <a:pt x="4138116" y="1470961"/>
                  <a:pt x="4173031" y="1492416"/>
                  <a:pt x="4211782" y="1496291"/>
                </a:cubicBezTo>
                <a:cubicBezTo>
                  <a:pt x="4242570" y="1499370"/>
                  <a:pt x="4273475" y="1501438"/>
                  <a:pt x="4304145" y="1505527"/>
                </a:cubicBezTo>
                <a:cubicBezTo>
                  <a:pt x="4319706" y="1507602"/>
                  <a:pt x="4334749" y="1512816"/>
                  <a:pt x="4350327" y="1514763"/>
                </a:cubicBezTo>
                <a:cubicBezTo>
                  <a:pt x="4384071" y="1518981"/>
                  <a:pt x="4418060" y="1520921"/>
                  <a:pt x="4451927" y="1524000"/>
                </a:cubicBezTo>
                <a:cubicBezTo>
                  <a:pt x="4511869" y="1537320"/>
                  <a:pt x="4541037" y="1546031"/>
                  <a:pt x="4599709" y="1551709"/>
                </a:cubicBezTo>
                <a:cubicBezTo>
                  <a:pt x="4673511" y="1558851"/>
                  <a:pt x="4821382" y="1570181"/>
                  <a:pt x="4821382" y="1570181"/>
                </a:cubicBezTo>
                <a:cubicBezTo>
                  <a:pt x="4846012" y="1567102"/>
                  <a:pt x="4871325" y="1567476"/>
                  <a:pt x="4895272" y="1560945"/>
                </a:cubicBezTo>
                <a:cubicBezTo>
                  <a:pt x="4942675" y="1548017"/>
                  <a:pt x="4909305" y="1543404"/>
                  <a:pt x="4932218" y="1514763"/>
                </a:cubicBezTo>
                <a:cubicBezTo>
                  <a:pt x="4939152" y="1506095"/>
                  <a:pt x="4950691" y="1502448"/>
                  <a:pt x="4959927" y="1496291"/>
                </a:cubicBezTo>
                <a:cubicBezTo>
                  <a:pt x="4972984" y="1463649"/>
                  <a:pt x="4975590" y="1447938"/>
                  <a:pt x="4996872" y="1422400"/>
                </a:cubicBezTo>
                <a:cubicBezTo>
                  <a:pt x="5005234" y="1412365"/>
                  <a:pt x="5016562" y="1405002"/>
                  <a:pt x="5024582" y="1394691"/>
                </a:cubicBezTo>
                <a:cubicBezTo>
                  <a:pt x="5048230" y="1364286"/>
                  <a:pt x="5087037" y="1299684"/>
                  <a:pt x="5098472" y="1265381"/>
                </a:cubicBezTo>
                <a:lnTo>
                  <a:pt x="5107709" y="1237672"/>
                </a:lnTo>
                <a:cubicBezTo>
                  <a:pt x="5104630" y="1225357"/>
                  <a:pt x="5106733" y="1210365"/>
                  <a:pt x="5098472" y="1200727"/>
                </a:cubicBezTo>
                <a:cubicBezTo>
                  <a:pt x="5086789" y="1187097"/>
                  <a:pt x="5067228" y="1182976"/>
                  <a:pt x="5052291" y="1173018"/>
                </a:cubicBezTo>
                <a:cubicBezTo>
                  <a:pt x="4947553" y="1103193"/>
                  <a:pt x="5077807" y="1177492"/>
                  <a:pt x="4978400" y="1136072"/>
                </a:cubicBezTo>
                <a:cubicBezTo>
                  <a:pt x="4857549" y="1085717"/>
                  <a:pt x="4952216" y="1107078"/>
                  <a:pt x="4849091" y="1089891"/>
                </a:cubicBezTo>
                <a:lnTo>
                  <a:pt x="4756727" y="1052945"/>
                </a:lnTo>
                <a:cubicBezTo>
                  <a:pt x="4741333" y="1046787"/>
                  <a:pt x="4726274" y="1039715"/>
                  <a:pt x="4710545" y="1034472"/>
                </a:cubicBezTo>
                <a:cubicBezTo>
                  <a:pt x="4701309" y="1031393"/>
                  <a:pt x="4691785" y="1029071"/>
                  <a:pt x="4682836" y="1025236"/>
                </a:cubicBezTo>
                <a:cubicBezTo>
                  <a:pt x="4670181" y="1019812"/>
                  <a:pt x="4659079" y="1010719"/>
                  <a:pt x="4645891" y="1006763"/>
                </a:cubicBezTo>
                <a:cubicBezTo>
                  <a:pt x="4627953" y="1001382"/>
                  <a:pt x="4608836" y="1001200"/>
                  <a:pt x="4590472" y="997527"/>
                </a:cubicBezTo>
                <a:cubicBezTo>
                  <a:pt x="4578024" y="995038"/>
                  <a:pt x="4565919" y="991045"/>
                  <a:pt x="4553527" y="988291"/>
                </a:cubicBezTo>
                <a:cubicBezTo>
                  <a:pt x="4447995" y="964839"/>
                  <a:pt x="4560500" y="992342"/>
                  <a:pt x="4470400" y="969818"/>
                </a:cubicBezTo>
                <a:cubicBezTo>
                  <a:pt x="4451927" y="960582"/>
                  <a:pt x="4434432" y="949055"/>
                  <a:pt x="4414982" y="942109"/>
                </a:cubicBezTo>
                <a:cubicBezTo>
                  <a:pt x="4391073" y="933570"/>
                  <a:pt x="4341091" y="923636"/>
                  <a:pt x="4341091" y="923636"/>
                </a:cubicBezTo>
                <a:cubicBezTo>
                  <a:pt x="4267200" y="926715"/>
                  <a:pt x="4193006" y="925513"/>
                  <a:pt x="4119418" y="932872"/>
                </a:cubicBezTo>
                <a:cubicBezTo>
                  <a:pt x="4100043" y="934810"/>
                  <a:pt x="4064000" y="951345"/>
                  <a:pt x="4064000" y="951345"/>
                </a:cubicBezTo>
                <a:cubicBezTo>
                  <a:pt x="4054764" y="957503"/>
                  <a:pt x="4046435" y="965310"/>
                  <a:pt x="4036291" y="969818"/>
                </a:cubicBezTo>
                <a:cubicBezTo>
                  <a:pt x="4018497" y="977726"/>
                  <a:pt x="3980872" y="988291"/>
                  <a:pt x="3980872" y="988291"/>
                </a:cubicBezTo>
                <a:cubicBezTo>
                  <a:pt x="3950084" y="985212"/>
                  <a:pt x="3918260" y="987554"/>
                  <a:pt x="3888509" y="979054"/>
                </a:cubicBezTo>
                <a:cubicBezTo>
                  <a:pt x="3873707" y="974825"/>
                  <a:pt x="3864090" y="960293"/>
                  <a:pt x="3851563" y="951345"/>
                </a:cubicBezTo>
                <a:cubicBezTo>
                  <a:pt x="3833209" y="938235"/>
                  <a:pt x="3802000" y="920254"/>
                  <a:pt x="3786909" y="905163"/>
                </a:cubicBezTo>
                <a:cubicBezTo>
                  <a:pt x="3776024" y="894278"/>
                  <a:pt x="3768436" y="880533"/>
                  <a:pt x="3759200" y="868218"/>
                </a:cubicBezTo>
                <a:cubicBezTo>
                  <a:pt x="3756121" y="855903"/>
                  <a:pt x="3749963" y="843966"/>
                  <a:pt x="3749963" y="831272"/>
                </a:cubicBezTo>
                <a:cubicBezTo>
                  <a:pt x="3749963" y="705932"/>
                  <a:pt x="3785747" y="662144"/>
                  <a:pt x="3740727" y="729672"/>
                </a:cubicBezTo>
                <a:lnTo>
                  <a:pt x="3722254" y="785091"/>
                </a:lnTo>
                <a:cubicBezTo>
                  <a:pt x="3719175" y="794327"/>
                  <a:pt x="3718419" y="804699"/>
                  <a:pt x="3713018" y="812800"/>
                </a:cubicBezTo>
                <a:lnTo>
                  <a:pt x="3676072" y="868218"/>
                </a:lnTo>
                <a:cubicBezTo>
                  <a:pt x="3672993" y="877454"/>
                  <a:pt x="3673720" y="889043"/>
                  <a:pt x="3666836" y="895927"/>
                </a:cubicBezTo>
                <a:cubicBezTo>
                  <a:pt x="3659952" y="902811"/>
                  <a:pt x="3647835" y="900809"/>
                  <a:pt x="3639127" y="905163"/>
                </a:cubicBezTo>
                <a:cubicBezTo>
                  <a:pt x="3629198" y="910127"/>
                  <a:pt x="3621562" y="919127"/>
                  <a:pt x="3611418" y="923636"/>
                </a:cubicBezTo>
                <a:cubicBezTo>
                  <a:pt x="3582503" y="936488"/>
                  <a:pt x="3549762" y="943668"/>
                  <a:pt x="3519054" y="951345"/>
                </a:cubicBezTo>
                <a:lnTo>
                  <a:pt x="2540000" y="942109"/>
                </a:lnTo>
                <a:cubicBezTo>
                  <a:pt x="2528903" y="941804"/>
                  <a:pt x="2522220" y="928600"/>
                  <a:pt x="2512291" y="923636"/>
                </a:cubicBezTo>
                <a:cubicBezTo>
                  <a:pt x="2503583" y="919282"/>
                  <a:pt x="2493531" y="918235"/>
                  <a:pt x="2484582" y="914400"/>
                </a:cubicBezTo>
                <a:cubicBezTo>
                  <a:pt x="2471926" y="908976"/>
                  <a:pt x="2460292" y="901351"/>
                  <a:pt x="2447636" y="895927"/>
                </a:cubicBezTo>
                <a:cubicBezTo>
                  <a:pt x="2391676" y="871945"/>
                  <a:pt x="2450290" y="906491"/>
                  <a:pt x="2373745" y="868218"/>
                </a:cubicBezTo>
                <a:cubicBezTo>
                  <a:pt x="2309961" y="836325"/>
                  <a:pt x="2385981" y="859731"/>
                  <a:pt x="2309091" y="840509"/>
                </a:cubicBezTo>
                <a:cubicBezTo>
                  <a:pt x="2252450" y="783868"/>
                  <a:pt x="2316379" y="839535"/>
                  <a:pt x="2225963" y="794327"/>
                </a:cubicBezTo>
                <a:cubicBezTo>
                  <a:pt x="2201333" y="782012"/>
                  <a:pt x="2174985" y="772656"/>
                  <a:pt x="2152072" y="757381"/>
                </a:cubicBezTo>
                <a:cubicBezTo>
                  <a:pt x="2133599" y="745066"/>
                  <a:pt x="2116512" y="730365"/>
                  <a:pt x="2096654" y="720436"/>
                </a:cubicBezTo>
                <a:cubicBezTo>
                  <a:pt x="2085300" y="714759"/>
                  <a:pt x="2071752" y="715214"/>
                  <a:pt x="2059709" y="711200"/>
                </a:cubicBezTo>
                <a:cubicBezTo>
                  <a:pt x="2043980" y="705957"/>
                  <a:pt x="2028678" y="699461"/>
                  <a:pt x="2013527" y="692727"/>
                </a:cubicBezTo>
                <a:cubicBezTo>
                  <a:pt x="2000945" y="687135"/>
                  <a:pt x="1988537" y="681085"/>
                  <a:pt x="1976582" y="674254"/>
                </a:cubicBezTo>
                <a:cubicBezTo>
                  <a:pt x="1940793" y="653803"/>
                  <a:pt x="1954613" y="653726"/>
                  <a:pt x="1911927" y="637309"/>
                </a:cubicBezTo>
                <a:cubicBezTo>
                  <a:pt x="1884666" y="626824"/>
                  <a:pt x="1854924" y="622662"/>
                  <a:pt x="1828800" y="609600"/>
                </a:cubicBezTo>
                <a:cubicBezTo>
                  <a:pt x="1804170" y="597285"/>
                  <a:pt x="1781912" y="578055"/>
                  <a:pt x="1754909" y="572654"/>
                </a:cubicBezTo>
                <a:cubicBezTo>
                  <a:pt x="1701333" y="561939"/>
                  <a:pt x="1629606" y="551565"/>
                  <a:pt x="1579418" y="526472"/>
                </a:cubicBezTo>
                <a:cubicBezTo>
                  <a:pt x="1567103" y="520315"/>
                  <a:pt x="1555054" y="513592"/>
                  <a:pt x="1542472" y="508000"/>
                </a:cubicBezTo>
                <a:cubicBezTo>
                  <a:pt x="1509330" y="493270"/>
                  <a:pt x="1499055" y="490448"/>
                  <a:pt x="1468582" y="480291"/>
                </a:cubicBezTo>
                <a:cubicBezTo>
                  <a:pt x="1375938" y="410807"/>
                  <a:pt x="1417362" y="429723"/>
                  <a:pt x="1200727" y="461818"/>
                </a:cubicBezTo>
                <a:cubicBezTo>
                  <a:pt x="1189746" y="463445"/>
                  <a:pt x="1187761" y="479889"/>
                  <a:pt x="1182254" y="489527"/>
                </a:cubicBezTo>
                <a:cubicBezTo>
                  <a:pt x="1175423" y="501481"/>
                  <a:pt x="1169939" y="514157"/>
                  <a:pt x="1163782" y="526472"/>
                </a:cubicBezTo>
                <a:cubicBezTo>
                  <a:pt x="1166861" y="538787"/>
                  <a:pt x="1169531" y="551212"/>
                  <a:pt x="1173018" y="563418"/>
                </a:cubicBezTo>
                <a:cubicBezTo>
                  <a:pt x="1179028" y="584453"/>
                  <a:pt x="1184534" y="602643"/>
                  <a:pt x="1200727" y="618836"/>
                </a:cubicBezTo>
                <a:cubicBezTo>
                  <a:pt x="1208576" y="626685"/>
                  <a:pt x="1219403" y="630857"/>
                  <a:pt x="1228436" y="637309"/>
                </a:cubicBezTo>
                <a:cubicBezTo>
                  <a:pt x="1240963" y="646257"/>
                  <a:pt x="1251315" y="658766"/>
                  <a:pt x="1265382" y="665018"/>
                </a:cubicBezTo>
                <a:cubicBezTo>
                  <a:pt x="1279727" y="671394"/>
                  <a:pt x="1296418" y="670123"/>
                  <a:pt x="1311563" y="674254"/>
                </a:cubicBezTo>
                <a:cubicBezTo>
                  <a:pt x="1330349" y="679377"/>
                  <a:pt x="1348091" y="688004"/>
                  <a:pt x="1366982" y="692727"/>
                </a:cubicBezTo>
                <a:cubicBezTo>
                  <a:pt x="1397442" y="700342"/>
                  <a:pt x="1429272" y="702178"/>
                  <a:pt x="1459345" y="711200"/>
                </a:cubicBezTo>
                <a:cubicBezTo>
                  <a:pt x="1491106" y="720728"/>
                  <a:pt x="1551709" y="748145"/>
                  <a:pt x="1551709" y="748145"/>
                </a:cubicBezTo>
                <a:cubicBezTo>
                  <a:pt x="1588654" y="745066"/>
                  <a:pt x="1627111" y="749812"/>
                  <a:pt x="1662545" y="738909"/>
                </a:cubicBezTo>
                <a:cubicBezTo>
                  <a:pt x="1671850" y="736046"/>
                  <a:pt x="1667947" y="720149"/>
                  <a:pt x="1671782" y="711200"/>
                </a:cubicBezTo>
                <a:cubicBezTo>
                  <a:pt x="1697315" y="651622"/>
                  <a:pt x="1681795" y="695178"/>
                  <a:pt x="1717963" y="637309"/>
                </a:cubicBezTo>
                <a:cubicBezTo>
                  <a:pt x="1734268" y="611220"/>
                  <a:pt x="1736693" y="599591"/>
                  <a:pt x="1745672" y="572654"/>
                </a:cubicBezTo>
                <a:cubicBezTo>
                  <a:pt x="1734323" y="510230"/>
                  <a:pt x="1747950" y="475651"/>
                  <a:pt x="1699491" y="443345"/>
                </a:cubicBezTo>
                <a:cubicBezTo>
                  <a:pt x="1691390" y="437945"/>
                  <a:pt x="1681018" y="437188"/>
                  <a:pt x="1671782" y="434109"/>
                </a:cubicBezTo>
                <a:cubicBezTo>
                  <a:pt x="1659467" y="424873"/>
                  <a:pt x="1648350" y="413771"/>
                  <a:pt x="1634836" y="406400"/>
                </a:cubicBezTo>
                <a:cubicBezTo>
                  <a:pt x="1614252" y="395172"/>
                  <a:pt x="1591528" y="388394"/>
                  <a:pt x="1570182" y="378691"/>
                </a:cubicBezTo>
                <a:cubicBezTo>
                  <a:pt x="1557647" y="372993"/>
                  <a:pt x="1545946" y="365514"/>
                  <a:pt x="1533236" y="360218"/>
                </a:cubicBezTo>
                <a:cubicBezTo>
                  <a:pt x="1508954" y="350101"/>
                  <a:pt x="1483523" y="342871"/>
                  <a:pt x="1459345" y="332509"/>
                </a:cubicBezTo>
                <a:cubicBezTo>
                  <a:pt x="1440362" y="324373"/>
                  <a:pt x="1423337" y="311858"/>
                  <a:pt x="1403927" y="304800"/>
                </a:cubicBezTo>
                <a:cubicBezTo>
                  <a:pt x="1389173" y="299435"/>
                  <a:pt x="1372975" y="299371"/>
                  <a:pt x="1357745" y="295563"/>
                </a:cubicBezTo>
                <a:cubicBezTo>
                  <a:pt x="1348300" y="293202"/>
                  <a:pt x="1339272" y="289406"/>
                  <a:pt x="1330036" y="286327"/>
                </a:cubicBezTo>
                <a:cubicBezTo>
                  <a:pt x="1305178" y="292541"/>
                  <a:pt x="1276846" y="296786"/>
                  <a:pt x="1256145" y="314036"/>
                </a:cubicBezTo>
                <a:cubicBezTo>
                  <a:pt x="1247617" y="321142"/>
                  <a:pt x="1243830" y="332509"/>
                  <a:pt x="1237672" y="341745"/>
                </a:cubicBezTo>
                <a:cubicBezTo>
                  <a:pt x="1234593" y="350981"/>
                  <a:pt x="1230797" y="360009"/>
                  <a:pt x="1228436" y="369454"/>
                </a:cubicBezTo>
                <a:cubicBezTo>
                  <a:pt x="1224629" y="384684"/>
                  <a:pt x="1222606" y="400311"/>
                  <a:pt x="1219200" y="415636"/>
                </a:cubicBezTo>
                <a:cubicBezTo>
                  <a:pt x="1217430" y="423602"/>
                  <a:pt x="1206439" y="470010"/>
                  <a:pt x="1200727" y="480291"/>
                </a:cubicBezTo>
                <a:cubicBezTo>
                  <a:pt x="1183086" y="512046"/>
                  <a:pt x="1169524" y="539845"/>
                  <a:pt x="1136072" y="554181"/>
                </a:cubicBezTo>
                <a:cubicBezTo>
                  <a:pt x="1124404" y="559181"/>
                  <a:pt x="1111442" y="560339"/>
                  <a:pt x="1099127" y="563418"/>
                </a:cubicBezTo>
                <a:cubicBezTo>
                  <a:pt x="1043709" y="560339"/>
                  <a:pt x="986924" y="566793"/>
                  <a:pt x="932872" y="554181"/>
                </a:cubicBezTo>
                <a:cubicBezTo>
                  <a:pt x="892646" y="544795"/>
                  <a:pt x="861223" y="511825"/>
                  <a:pt x="822036" y="498763"/>
                </a:cubicBezTo>
                <a:lnTo>
                  <a:pt x="794327" y="489527"/>
                </a:lnTo>
                <a:cubicBezTo>
                  <a:pt x="788169" y="477212"/>
                  <a:pt x="781278" y="465237"/>
                  <a:pt x="775854" y="452581"/>
                </a:cubicBezTo>
                <a:cubicBezTo>
                  <a:pt x="752225" y="397446"/>
                  <a:pt x="764817" y="356228"/>
                  <a:pt x="775854" y="286327"/>
                </a:cubicBezTo>
                <a:cubicBezTo>
                  <a:pt x="778001" y="272727"/>
                  <a:pt x="783873" y="258342"/>
                  <a:pt x="794327" y="249381"/>
                </a:cubicBezTo>
                <a:cubicBezTo>
                  <a:pt x="807723" y="237899"/>
                  <a:pt x="897023" y="214762"/>
                  <a:pt x="905163" y="212436"/>
                </a:cubicBezTo>
                <a:lnTo>
                  <a:pt x="1246909" y="230909"/>
                </a:lnTo>
                <a:cubicBezTo>
                  <a:pt x="1273572" y="239056"/>
                  <a:pt x="1246488" y="287587"/>
                  <a:pt x="1237672" y="314036"/>
                </a:cubicBezTo>
                <a:cubicBezTo>
                  <a:pt x="1232592" y="329275"/>
                  <a:pt x="1194929" y="351768"/>
                  <a:pt x="1182254" y="360218"/>
                </a:cubicBezTo>
                <a:cubicBezTo>
                  <a:pt x="1111442" y="357139"/>
                  <a:pt x="1040321" y="358274"/>
                  <a:pt x="969818" y="350981"/>
                </a:cubicBezTo>
                <a:cubicBezTo>
                  <a:pt x="950450" y="348977"/>
                  <a:pt x="933494" y="336328"/>
                  <a:pt x="914400" y="332509"/>
                </a:cubicBezTo>
                <a:cubicBezTo>
                  <a:pt x="754675" y="300562"/>
                  <a:pt x="1000260" y="351667"/>
                  <a:pt x="812800" y="304800"/>
                </a:cubicBezTo>
                <a:cubicBezTo>
                  <a:pt x="800485" y="301721"/>
                  <a:pt x="788013" y="299211"/>
                  <a:pt x="775854" y="295563"/>
                </a:cubicBezTo>
                <a:cubicBezTo>
                  <a:pt x="757203" y="289968"/>
                  <a:pt x="739326" y="281814"/>
                  <a:pt x="720436" y="277091"/>
                </a:cubicBezTo>
                <a:cubicBezTo>
                  <a:pt x="702268" y="272549"/>
                  <a:pt x="683491" y="270933"/>
                  <a:pt x="665018" y="267854"/>
                </a:cubicBezTo>
                <a:cubicBezTo>
                  <a:pt x="621301" y="224137"/>
                  <a:pt x="645769" y="258851"/>
                  <a:pt x="628072" y="193963"/>
                </a:cubicBezTo>
                <a:cubicBezTo>
                  <a:pt x="622949" y="175177"/>
                  <a:pt x="609600" y="138545"/>
                  <a:pt x="609600" y="138545"/>
                </a:cubicBezTo>
                <a:cubicBezTo>
                  <a:pt x="605099" y="107043"/>
                  <a:pt x="591077" y="60125"/>
                  <a:pt x="609600" y="27709"/>
                </a:cubicBezTo>
                <a:cubicBezTo>
                  <a:pt x="615108" y="18071"/>
                  <a:pt x="626915" y="13134"/>
                  <a:pt x="637309" y="9236"/>
                </a:cubicBezTo>
                <a:cubicBezTo>
                  <a:pt x="652008" y="3724"/>
                  <a:pt x="668097" y="3079"/>
                  <a:pt x="683491" y="0"/>
                </a:cubicBezTo>
                <a:cubicBezTo>
                  <a:pt x="763539" y="3079"/>
                  <a:pt x="843718" y="3725"/>
                  <a:pt x="923636" y="9236"/>
                </a:cubicBezTo>
                <a:cubicBezTo>
                  <a:pt x="933349" y="9906"/>
                  <a:pt x="942637" y="14118"/>
                  <a:pt x="951345" y="18472"/>
                </a:cubicBezTo>
                <a:cubicBezTo>
                  <a:pt x="961274" y="23436"/>
                  <a:pt x="969818" y="30787"/>
                  <a:pt x="979054" y="36945"/>
                </a:cubicBezTo>
                <a:cubicBezTo>
                  <a:pt x="982133" y="46181"/>
                  <a:pt x="988291" y="54918"/>
                  <a:pt x="988291" y="64654"/>
                </a:cubicBezTo>
                <a:cubicBezTo>
                  <a:pt x="988291" y="213311"/>
                  <a:pt x="1021755" y="204149"/>
                  <a:pt x="923636" y="230909"/>
                </a:cubicBezTo>
                <a:cubicBezTo>
                  <a:pt x="908490" y="235040"/>
                  <a:pt x="892848" y="237066"/>
                  <a:pt x="877454" y="240145"/>
                </a:cubicBezTo>
                <a:cubicBezTo>
                  <a:pt x="782012" y="237066"/>
                  <a:pt x="686249" y="239302"/>
                  <a:pt x="591127" y="230909"/>
                </a:cubicBezTo>
                <a:cubicBezTo>
                  <a:pt x="580069" y="229933"/>
                  <a:pt x="573949" y="215946"/>
                  <a:pt x="563418" y="212436"/>
                </a:cubicBezTo>
                <a:cubicBezTo>
                  <a:pt x="547442" y="207111"/>
                  <a:pt x="441852" y="194931"/>
                  <a:pt x="434109" y="193963"/>
                </a:cubicBezTo>
                <a:cubicBezTo>
                  <a:pt x="412557" y="187806"/>
                  <a:pt x="391776" y="177520"/>
                  <a:pt x="369454" y="175491"/>
                </a:cubicBezTo>
                <a:cubicBezTo>
                  <a:pt x="356812" y="174342"/>
                  <a:pt x="335588" y="172412"/>
                  <a:pt x="332509" y="184727"/>
                </a:cubicBezTo>
                <a:cubicBezTo>
                  <a:pt x="324261" y="217718"/>
                  <a:pt x="331744" y="253824"/>
                  <a:pt x="341745" y="286327"/>
                </a:cubicBezTo>
                <a:cubicBezTo>
                  <a:pt x="345010" y="296937"/>
                  <a:pt x="359680" y="299537"/>
                  <a:pt x="369454" y="304800"/>
                </a:cubicBezTo>
                <a:cubicBezTo>
                  <a:pt x="399762" y="321119"/>
                  <a:pt x="427662" y="346711"/>
                  <a:pt x="461818" y="350981"/>
                </a:cubicBezTo>
                <a:cubicBezTo>
                  <a:pt x="551287" y="362165"/>
                  <a:pt x="511369" y="355350"/>
                  <a:pt x="581891" y="369454"/>
                </a:cubicBezTo>
                <a:cubicBezTo>
                  <a:pt x="594206" y="375612"/>
                  <a:pt x="605478" y="384588"/>
                  <a:pt x="618836" y="387927"/>
                </a:cubicBezTo>
                <a:cubicBezTo>
                  <a:pt x="683566" y="404110"/>
                  <a:pt x="689174" y="397755"/>
                  <a:pt x="748145" y="387927"/>
                </a:cubicBezTo>
                <a:cubicBezTo>
                  <a:pt x="741987" y="375612"/>
                  <a:pt x="736503" y="362936"/>
                  <a:pt x="729672" y="350981"/>
                </a:cubicBezTo>
                <a:cubicBezTo>
                  <a:pt x="721556" y="336778"/>
                  <a:pt x="691658" y="295660"/>
                  <a:pt x="683491" y="286327"/>
                </a:cubicBezTo>
                <a:cubicBezTo>
                  <a:pt x="672022" y="273220"/>
                  <a:pt x="657880" y="262605"/>
                  <a:pt x="646545" y="249381"/>
                </a:cubicBezTo>
                <a:cubicBezTo>
                  <a:pt x="639321" y="240953"/>
                  <a:pt x="636600" y="228778"/>
                  <a:pt x="628072" y="221672"/>
                </a:cubicBezTo>
                <a:cubicBezTo>
                  <a:pt x="617495" y="212858"/>
                  <a:pt x="602803" y="210497"/>
                  <a:pt x="591127" y="203200"/>
                </a:cubicBezTo>
                <a:cubicBezTo>
                  <a:pt x="578073" y="195041"/>
                  <a:pt x="568786" y="180359"/>
                  <a:pt x="554182" y="175491"/>
                </a:cubicBezTo>
                <a:cubicBezTo>
                  <a:pt x="521527" y="164606"/>
                  <a:pt x="486266" y="164109"/>
                  <a:pt x="452582" y="157018"/>
                </a:cubicBezTo>
                <a:cubicBezTo>
                  <a:pt x="427738" y="151788"/>
                  <a:pt x="403321" y="144703"/>
                  <a:pt x="378691" y="138545"/>
                </a:cubicBezTo>
                <a:cubicBezTo>
                  <a:pt x="357139" y="147781"/>
                  <a:pt x="332794" y="152186"/>
                  <a:pt x="314036" y="166254"/>
                </a:cubicBezTo>
                <a:cubicBezTo>
                  <a:pt x="306247" y="172096"/>
                  <a:pt x="306401" y="184360"/>
                  <a:pt x="304800" y="193963"/>
                </a:cubicBezTo>
                <a:cubicBezTo>
                  <a:pt x="300217" y="221464"/>
                  <a:pt x="305917" y="251205"/>
                  <a:pt x="295563" y="277091"/>
                </a:cubicBezTo>
                <a:cubicBezTo>
                  <a:pt x="291947" y="286131"/>
                  <a:pt x="277090" y="283248"/>
                  <a:pt x="267854" y="286327"/>
                </a:cubicBezTo>
                <a:cubicBezTo>
                  <a:pt x="203200" y="283248"/>
                  <a:pt x="133799" y="301599"/>
                  <a:pt x="73891" y="277091"/>
                </a:cubicBezTo>
                <a:cubicBezTo>
                  <a:pt x="50917" y="267693"/>
                  <a:pt x="68164" y="227773"/>
                  <a:pt x="64654" y="203200"/>
                </a:cubicBezTo>
                <a:cubicBezTo>
                  <a:pt x="62005" y="184660"/>
                  <a:pt x="58768" y="166207"/>
                  <a:pt x="55418" y="147781"/>
                </a:cubicBezTo>
                <a:cubicBezTo>
                  <a:pt x="50944" y="123172"/>
                  <a:pt x="49984" y="91711"/>
                  <a:pt x="27709" y="73891"/>
                </a:cubicBezTo>
                <a:cubicBezTo>
                  <a:pt x="20106" y="67809"/>
                  <a:pt x="0" y="64654"/>
                  <a:pt x="0" y="64654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9651994" y="3911477"/>
            <a:ext cx="434116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2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sl-SI" sz="2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0058403" y="3920712"/>
            <a:ext cx="434116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2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sl-SI" sz="2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10824700" y="4213358"/>
            <a:ext cx="434116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2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sl-SI" sz="2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7916755" y="4166933"/>
            <a:ext cx="434116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2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sl-SI" sz="2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7550221" y="4044777"/>
            <a:ext cx="434116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2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sl-SI" sz="2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7279435" y="3752232"/>
            <a:ext cx="434116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2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</a:t>
            </a:r>
            <a:endParaRPr lang="sl-SI" sz="2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Pravokotnik 15"/>
          <p:cNvSpPr/>
          <p:nvPr/>
        </p:nvSpPr>
        <p:spPr>
          <a:xfrm>
            <a:off x="7062377" y="3620125"/>
            <a:ext cx="434116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2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</a:t>
            </a:r>
            <a:endParaRPr lang="sl-SI" sz="2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Pravokotnik 16"/>
          <p:cNvSpPr/>
          <p:nvPr/>
        </p:nvSpPr>
        <p:spPr>
          <a:xfrm>
            <a:off x="6746642" y="3754397"/>
            <a:ext cx="434116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2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</a:t>
            </a:r>
            <a:endParaRPr lang="sl-SI" sz="2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Pravokotnik 17"/>
          <p:cNvSpPr/>
          <p:nvPr/>
        </p:nvSpPr>
        <p:spPr>
          <a:xfrm>
            <a:off x="11455548" y="4459580"/>
            <a:ext cx="434116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2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9</a:t>
            </a:r>
            <a:endParaRPr lang="sl-SI" sz="2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Pravokotnik 18"/>
          <p:cNvSpPr/>
          <p:nvPr/>
        </p:nvSpPr>
        <p:spPr>
          <a:xfrm>
            <a:off x="11726059" y="4350667"/>
            <a:ext cx="599960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2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</a:t>
            </a:r>
            <a:endParaRPr lang="sl-SI" sz="2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Prostoročno 7"/>
          <p:cNvSpPr/>
          <p:nvPr/>
        </p:nvSpPr>
        <p:spPr>
          <a:xfrm>
            <a:off x="3269673" y="3528291"/>
            <a:ext cx="221673" cy="55418"/>
          </a:xfrm>
          <a:custGeom>
            <a:avLst/>
            <a:gdLst>
              <a:gd name="connsiteX0" fmla="*/ 0 w 221673"/>
              <a:gd name="connsiteY0" fmla="*/ 55418 h 55418"/>
              <a:gd name="connsiteX1" fmla="*/ 221673 w 221673"/>
              <a:gd name="connsiteY1" fmla="*/ 0 h 5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673" h="55418">
                <a:moveTo>
                  <a:pt x="0" y="55418"/>
                </a:moveTo>
                <a:lnTo>
                  <a:pt x="221673" y="0"/>
                </a:lnTo>
              </a:path>
            </a:pathLst>
          </a:cu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rostoročno 20"/>
          <p:cNvSpPr/>
          <p:nvPr/>
        </p:nvSpPr>
        <p:spPr>
          <a:xfrm>
            <a:off x="4373419" y="3394364"/>
            <a:ext cx="221673" cy="55418"/>
          </a:xfrm>
          <a:custGeom>
            <a:avLst/>
            <a:gdLst>
              <a:gd name="connsiteX0" fmla="*/ 0 w 221673"/>
              <a:gd name="connsiteY0" fmla="*/ 55418 h 55418"/>
              <a:gd name="connsiteX1" fmla="*/ 221673 w 221673"/>
              <a:gd name="connsiteY1" fmla="*/ 0 h 5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673" h="55418">
                <a:moveTo>
                  <a:pt x="0" y="55418"/>
                </a:moveTo>
                <a:lnTo>
                  <a:pt x="221673" y="0"/>
                </a:lnTo>
              </a:path>
            </a:pathLst>
          </a:cu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rostoročno 21"/>
          <p:cNvSpPr/>
          <p:nvPr/>
        </p:nvSpPr>
        <p:spPr>
          <a:xfrm>
            <a:off x="4569738" y="3365570"/>
            <a:ext cx="1018262" cy="45719"/>
          </a:xfrm>
          <a:custGeom>
            <a:avLst/>
            <a:gdLst>
              <a:gd name="connsiteX0" fmla="*/ 0 w 221673"/>
              <a:gd name="connsiteY0" fmla="*/ 55418 h 55418"/>
              <a:gd name="connsiteX1" fmla="*/ 221673 w 221673"/>
              <a:gd name="connsiteY1" fmla="*/ 0 h 5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673" h="55418">
                <a:moveTo>
                  <a:pt x="0" y="55418"/>
                </a:moveTo>
                <a:lnTo>
                  <a:pt x="221673" y="0"/>
                </a:lnTo>
              </a:path>
            </a:pathLst>
          </a:cu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ostoročno 8"/>
          <p:cNvSpPr/>
          <p:nvPr/>
        </p:nvSpPr>
        <p:spPr>
          <a:xfrm>
            <a:off x="1225579" y="3205018"/>
            <a:ext cx="4620474" cy="1093500"/>
          </a:xfrm>
          <a:custGeom>
            <a:avLst/>
            <a:gdLst>
              <a:gd name="connsiteX0" fmla="*/ 4325476 w 4620474"/>
              <a:gd name="connsiteY0" fmla="*/ 166255 h 1093500"/>
              <a:gd name="connsiteX1" fmla="*/ 4584094 w 4620474"/>
              <a:gd name="connsiteY1" fmla="*/ 406400 h 1093500"/>
              <a:gd name="connsiteX2" fmla="*/ 4537912 w 4620474"/>
              <a:gd name="connsiteY2" fmla="*/ 849746 h 1093500"/>
              <a:gd name="connsiteX3" fmla="*/ 3845185 w 4620474"/>
              <a:gd name="connsiteY3" fmla="*/ 1080655 h 1093500"/>
              <a:gd name="connsiteX4" fmla="*/ 2709112 w 4620474"/>
              <a:gd name="connsiteY4" fmla="*/ 1052946 h 1093500"/>
              <a:gd name="connsiteX5" fmla="*/ 1776239 w 4620474"/>
              <a:gd name="connsiteY5" fmla="*/ 960582 h 1093500"/>
              <a:gd name="connsiteX6" fmla="*/ 1295948 w 4620474"/>
              <a:gd name="connsiteY6" fmla="*/ 646546 h 1093500"/>
              <a:gd name="connsiteX7" fmla="*/ 1683876 w 4620474"/>
              <a:gd name="connsiteY7" fmla="*/ 332509 h 1093500"/>
              <a:gd name="connsiteX8" fmla="*/ 1887076 w 4620474"/>
              <a:gd name="connsiteY8" fmla="*/ 369455 h 1093500"/>
              <a:gd name="connsiteX9" fmla="*/ 695585 w 4620474"/>
              <a:gd name="connsiteY9" fmla="*/ 27709 h 1093500"/>
              <a:gd name="connsiteX10" fmla="*/ 243003 w 4620474"/>
              <a:gd name="connsiteY10" fmla="*/ 314037 h 1093500"/>
              <a:gd name="connsiteX11" fmla="*/ 21330 w 4620474"/>
              <a:gd name="connsiteY11" fmla="*/ 64655 h 1093500"/>
              <a:gd name="connsiteX12" fmla="*/ 21330 w 4620474"/>
              <a:gd name="connsiteY12" fmla="*/ 0 h 109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20474" h="1093500">
                <a:moveTo>
                  <a:pt x="4325476" y="166255"/>
                </a:moveTo>
                <a:cubicBezTo>
                  <a:pt x="4437082" y="229370"/>
                  <a:pt x="4548688" y="292485"/>
                  <a:pt x="4584094" y="406400"/>
                </a:cubicBezTo>
                <a:cubicBezTo>
                  <a:pt x="4619500" y="520315"/>
                  <a:pt x="4661064" y="737370"/>
                  <a:pt x="4537912" y="849746"/>
                </a:cubicBezTo>
                <a:cubicBezTo>
                  <a:pt x="4414761" y="962122"/>
                  <a:pt x="4149985" y="1046788"/>
                  <a:pt x="3845185" y="1080655"/>
                </a:cubicBezTo>
                <a:cubicBezTo>
                  <a:pt x="3540385" y="1114522"/>
                  <a:pt x="3053936" y="1072958"/>
                  <a:pt x="2709112" y="1052946"/>
                </a:cubicBezTo>
                <a:cubicBezTo>
                  <a:pt x="2364288" y="1032934"/>
                  <a:pt x="2011766" y="1028315"/>
                  <a:pt x="1776239" y="960582"/>
                </a:cubicBezTo>
                <a:cubicBezTo>
                  <a:pt x="1540712" y="892849"/>
                  <a:pt x="1311342" y="751225"/>
                  <a:pt x="1295948" y="646546"/>
                </a:cubicBezTo>
                <a:cubicBezTo>
                  <a:pt x="1280554" y="541867"/>
                  <a:pt x="1585355" y="378691"/>
                  <a:pt x="1683876" y="332509"/>
                </a:cubicBezTo>
                <a:cubicBezTo>
                  <a:pt x="1782397" y="286327"/>
                  <a:pt x="2051791" y="420255"/>
                  <a:pt x="1887076" y="369455"/>
                </a:cubicBezTo>
                <a:cubicBezTo>
                  <a:pt x="1722361" y="318655"/>
                  <a:pt x="969597" y="36945"/>
                  <a:pt x="695585" y="27709"/>
                </a:cubicBezTo>
                <a:cubicBezTo>
                  <a:pt x="421573" y="18473"/>
                  <a:pt x="355379" y="307879"/>
                  <a:pt x="243003" y="314037"/>
                </a:cubicBezTo>
                <a:cubicBezTo>
                  <a:pt x="130627" y="320195"/>
                  <a:pt x="58275" y="116994"/>
                  <a:pt x="21330" y="64655"/>
                </a:cubicBezTo>
                <a:cubicBezTo>
                  <a:pt x="-15615" y="12316"/>
                  <a:pt x="2857" y="6158"/>
                  <a:pt x="21330" y="0"/>
                </a:cubicBezTo>
              </a:path>
            </a:pathLst>
          </a:cu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8828756" y="1116327"/>
            <a:ext cx="487363" cy="487363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783" y="4454138"/>
            <a:ext cx="824346" cy="1189681"/>
          </a:xfrm>
          <a:prstGeom prst="rect">
            <a:avLst/>
          </a:prstGeom>
        </p:spPr>
      </p:pic>
      <p:pic>
        <p:nvPicPr>
          <p:cNvPr id="27" name="Slika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8027" y="4791534"/>
            <a:ext cx="834667" cy="1204576"/>
          </a:xfrm>
          <a:prstGeom prst="rect">
            <a:avLst/>
          </a:prstGeom>
        </p:spPr>
      </p:pic>
      <p:pic>
        <p:nvPicPr>
          <p:cNvPr id="28" name="Slika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5951" y="4890944"/>
            <a:ext cx="824346" cy="1189681"/>
          </a:xfrm>
          <a:prstGeom prst="rect">
            <a:avLst/>
          </a:prstGeom>
        </p:spPr>
      </p:pic>
      <p:pic>
        <p:nvPicPr>
          <p:cNvPr id="29" name="Slika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8580" y="4664715"/>
            <a:ext cx="824346" cy="1189681"/>
          </a:xfrm>
          <a:prstGeom prst="rect">
            <a:avLst/>
          </a:prstGeom>
        </p:spPr>
      </p:pic>
      <p:pic>
        <p:nvPicPr>
          <p:cNvPr id="30" name="Slika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7851" y="5048978"/>
            <a:ext cx="824346" cy="1189681"/>
          </a:xfrm>
          <a:prstGeom prst="rect">
            <a:avLst/>
          </a:prstGeom>
        </p:spPr>
      </p:pic>
      <p:pic>
        <p:nvPicPr>
          <p:cNvPr id="31" name="Slika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584" y="4543367"/>
            <a:ext cx="824346" cy="1189681"/>
          </a:xfrm>
          <a:prstGeom prst="rect">
            <a:avLst/>
          </a:prstGeom>
        </p:spPr>
      </p:pic>
      <p:sp>
        <p:nvSpPr>
          <p:cNvPr id="32" name="Prostoročno 31"/>
          <p:cNvSpPr/>
          <p:nvPr/>
        </p:nvSpPr>
        <p:spPr>
          <a:xfrm>
            <a:off x="810490" y="5215341"/>
            <a:ext cx="5209309" cy="1604892"/>
          </a:xfrm>
          <a:custGeom>
            <a:avLst/>
            <a:gdLst>
              <a:gd name="connsiteX0" fmla="*/ 2339036 w 5266963"/>
              <a:gd name="connsiteY0" fmla="*/ 748145 h 1681018"/>
              <a:gd name="connsiteX1" fmla="*/ 2394454 w 5266963"/>
              <a:gd name="connsiteY1" fmla="*/ 803564 h 1681018"/>
              <a:gd name="connsiteX2" fmla="*/ 2422163 w 5266963"/>
              <a:gd name="connsiteY2" fmla="*/ 822036 h 1681018"/>
              <a:gd name="connsiteX3" fmla="*/ 2449872 w 5266963"/>
              <a:gd name="connsiteY3" fmla="*/ 849745 h 1681018"/>
              <a:gd name="connsiteX4" fmla="*/ 2486818 w 5266963"/>
              <a:gd name="connsiteY4" fmla="*/ 858982 h 1681018"/>
              <a:gd name="connsiteX5" fmla="*/ 2643836 w 5266963"/>
              <a:gd name="connsiteY5" fmla="*/ 840509 h 1681018"/>
              <a:gd name="connsiteX6" fmla="*/ 2699254 w 5266963"/>
              <a:gd name="connsiteY6" fmla="*/ 803564 h 1681018"/>
              <a:gd name="connsiteX7" fmla="*/ 2763909 w 5266963"/>
              <a:gd name="connsiteY7" fmla="*/ 748145 h 1681018"/>
              <a:gd name="connsiteX8" fmla="*/ 2800854 w 5266963"/>
              <a:gd name="connsiteY8" fmla="*/ 720436 h 1681018"/>
              <a:gd name="connsiteX9" fmla="*/ 2828563 w 5266963"/>
              <a:gd name="connsiteY9" fmla="*/ 701964 h 1681018"/>
              <a:gd name="connsiteX10" fmla="*/ 2893218 w 5266963"/>
              <a:gd name="connsiteY10" fmla="*/ 628073 h 1681018"/>
              <a:gd name="connsiteX11" fmla="*/ 2920927 w 5266963"/>
              <a:gd name="connsiteY11" fmla="*/ 609600 h 1681018"/>
              <a:gd name="connsiteX12" fmla="*/ 2967109 w 5266963"/>
              <a:gd name="connsiteY12" fmla="*/ 581891 h 1681018"/>
              <a:gd name="connsiteX13" fmla="*/ 2994818 w 5266963"/>
              <a:gd name="connsiteY13" fmla="*/ 563418 h 1681018"/>
              <a:gd name="connsiteX14" fmla="*/ 3031763 w 5266963"/>
              <a:gd name="connsiteY14" fmla="*/ 554182 h 1681018"/>
              <a:gd name="connsiteX15" fmla="*/ 3077945 w 5266963"/>
              <a:gd name="connsiteY15" fmla="*/ 535709 h 1681018"/>
              <a:gd name="connsiteX16" fmla="*/ 3105654 w 5266963"/>
              <a:gd name="connsiteY16" fmla="*/ 526473 h 1681018"/>
              <a:gd name="connsiteX17" fmla="*/ 3253436 w 5266963"/>
              <a:gd name="connsiteY17" fmla="*/ 563418 h 1681018"/>
              <a:gd name="connsiteX18" fmla="*/ 3262672 w 5266963"/>
              <a:gd name="connsiteY18" fmla="*/ 591127 h 1681018"/>
              <a:gd name="connsiteX19" fmla="*/ 3253436 w 5266963"/>
              <a:gd name="connsiteY19" fmla="*/ 748145 h 1681018"/>
              <a:gd name="connsiteX20" fmla="*/ 3244200 w 5266963"/>
              <a:gd name="connsiteY20" fmla="*/ 775855 h 1681018"/>
              <a:gd name="connsiteX21" fmla="*/ 3262672 w 5266963"/>
              <a:gd name="connsiteY21" fmla="*/ 858982 h 1681018"/>
              <a:gd name="connsiteX22" fmla="*/ 3290381 w 5266963"/>
              <a:gd name="connsiteY22" fmla="*/ 895927 h 1681018"/>
              <a:gd name="connsiteX23" fmla="*/ 3308854 w 5266963"/>
              <a:gd name="connsiteY23" fmla="*/ 923636 h 1681018"/>
              <a:gd name="connsiteX24" fmla="*/ 3336563 w 5266963"/>
              <a:gd name="connsiteY24" fmla="*/ 932873 h 1681018"/>
              <a:gd name="connsiteX25" fmla="*/ 3364272 w 5266963"/>
              <a:gd name="connsiteY25" fmla="*/ 951345 h 1681018"/>
              <a:gd name="connsiteX26" fmla="*/ 3391981 w 5266963"/>
              <a:gd name="connsiteY26" fmla="*/ 960582 h 1681018"/>
              <a:gd name="connsiteX27" fmla="*/ 3438163 w 5266963"/>
              <a:gd name="connsiteY27" fmla="*/ 979055 h 1681018"/>
              <a:gd name="connsiteX28" fmla="*/ 3512054 w 5266963"/>
              <a:gd name="connsiteY28" fmla="*/ 1006764 h 1681018"/>
              <a:gd name="connsiteX29" fmla="*/ 3613654 w 5266963"/>
              <a:gd name="connsiteY29" fmla="*/ 988291 h 1681018"/>
              <a:gd name="connsiteX30" fmla="*/ 3632127 w 5266963"/>
              <a:gd name="connsiteY30" fmla="*/ 932873 h 1681018"/>
              <a:gd name="connsiteX31" fmla="*/ 3650600 w 5266963"/>
              <a:gd name="connsiteY31" fmla="*/ 877455 h 1681018"/>
              <a:gd name="connsiteX32" fmla="*/ 3659836 w 5266963"/>
              <a:gd name="connsiteY32" fmla="*/ 849745 h 1681018"/>
              <a:gd name="connsiteX33" fmla="*/ 3678309 w 5266963"/>
              <a:gd name="connsiteY33" fmla="*/ 803564 h 1681018"/>
              <a:gd name="connsiteX34" fmla="*/ 3696781 w 5266963"/>
              <a:gd name="connsiteY34" fmla="*/ 701964 h 1681018"/>
              <a:gd name="connsiteX35" fmla="*/ 3706018 w 5266963"/>
              <a:gd name="connsiteY35" fmla="*/ 674255 h 1681018"/>
              <a:gd name="connsiteX36" fmla="*/ 3742963 w 5266963"/>
              <a:gd name="connsiteY36" fmla="*/ 646545 h 1681018"/>
              <a:gd name="connsiteX37" fmla="*/ 3761436 w 5266963"/>
              <a:gd name="connsiteY37" fmla="*/ 618836 h 1681018"/>
              <a:gd name="connsiteX38" fmla="*/ 3816854 w 5266963"/>
              <a:gd name="connsiteY38" fmla="*/ 600364 h 1681018"/>
              <a:gd name="connsiteX39" fmla="*/ 3844563 w 5266963"/>
              <a:gd name="connsiteY39" fmla="*/ 581891 h 1681018"/>
              <a:gd name="connsiteX40" fmla="*/ 3872272 w 5266963"/>
              <a:gd name="connsiteY40" fmla="*/ 572655 h 1681018"/>
              <a:gd name="connsiteX41" fmla="*/ 3918454 w 5266963"/>
              <a:gd name="connsiteY41" fmla="*/ 554182 h 1681018"/>
              <a:gd name="connsiteX42" fmla="*/ 3955400 w 5266963"/>
              <a:gd name="connsiteY42" fmla="*/ 544945 h 1681018"/>
              <a:gd name="connsiteX43" fmla="*/ 3992345 w 5266963"/>
              <a:gd name="connsiteY43" fmla="*/ 526473 h 1681018"/>
              <a:gd name="connsiteX44" fmla="*/ 4020054 w 5266963"/>
              <a:gd name="connsiteY44" fmla="*/ 517236 h 1681018"/>
              <a:gd name="connsiteX45" fmla="*/ 4066236 w 5266963"/>
              <a:gd name="connsiteY45" fmla="*/ 498764 h 1681018"/>
              <a:gd name="connsiteX46" fmla="*/ 4103181 w 5266963"/>
              <a:gd name="connsiteY46" fmla="*/ 489527 h 1681018"/>
              <a:gd name="connsiteX47" fmla="*/ 4241727 w 5266963"/>
              <a:gd name="connsiteY47" fmla="*/ 471055 h 1681018"/>
              <a:gd name="connsiteX48" fmla="*/ 4454163 w 5266963"/>
              <a:gd name="connsiteY48" fmla="*/ 461818 h 1681018"/>
              <a:gd name="connsiteX49" fmla="*/ 4444927 w 5266963"/>
              <a:gd name="connsiteY49" fmla="*/ 665018 h 1681018"/>
              <a:gd name="connsiteX50" fmla="*/ 4435690 w 5266963"/>
              <a:gd name="connsiteY50" fmla="*/ 692727 h 1681018"/>
              <a:gd name="connsiteX51" fmla="*/ 4417218 w 5266963"/>
              <a:gd name="connsiteY51" fmla="*/ 720436 h 1681018"/>
              <a:gd name="connsiteX52" fmla="*/ 4389509 w 5266963"/>
              <a:gd name="connsiteY52" fmla="*/ 738909 h 1681018"/>
              <a:gd name="connsiteX53" fmla="*/ 4306381 w 5266963"/>
              <a:gd name="connsiteY53" fmla="*/ 775855 h 1681018"/>
              <a:gd name="connsiteX54" fmla="*/ 4269436 w 5266963"/>
              <a:gd name="connsiteY54" fmla="*/ 803564 h 1681018"/>
              <a:gd name="connsiteX55" fmla="*/ 4232490 w 5266963"/>
              <a:gd name="connsiteY55" fmla="*/ 812800 h 1681018"/>
              <a:gd name="connsiteX56" fmla="*/ 4204781 w 5266963"/>
              <a:gd name="connsiteY56" fmla="*/ 831273 h 1681018"/>
              <a:gd name="connsiteX57" fmla="*/ 4167836 w 5266963"/>
              <a:gd name="connsiteY57" fmla="*/ 840509 h 1681018"/>
              <a:gd name="connsiteX58" fmla="*/ 4140127 w 5266963"/>
              <a:gd name="connsiteY58" fmla="*/ 849745 h 1681018"/>
              <a:gd name="connsiteX59" fmla="*/ 4103181 w 5266963"/>
              <a:gd name="connsiteY59" fmla="*/ 868218 h 1681018"/>
              <a:gd name="connsiteX60" fmla="*/ 4075472 w 5266963"/>
              <a:gd name="connsiteY60" fmla="*/ 886691 h 1681018"/>
              <a:gd name="connsiteX61" fmla="*/ 4010818 w 5266963"/>
              <a:gd name="connsiteY61" fmla="*/ 895927 h 1681018"/>
              <a:gd name="connsiteX62" fmla="*/ 3946163 w 5266963"/>
              <a:gd name="connsiteY62" fmla="*/ 923636 h 1681018"/>
              <a:gd name="connsiteX63" fmla="*/ 3890745 w 5266963"/>
              <a:gd name="connsiteY63" fmla="*/ 951345 h 1681018"/>
              <a:gd name="connsiteX64" fmla="*/ 3835327 w 5266963"/>
              <a:gd name="connsiteY64" fmla="*/ 1034473 h 1681018"/>
              <a:gd name="connsiteX65" fmla="*/ 3816854 w 5266963"/>
              <a:gd name="connsiteY65" fmla="*/ 1062182 h 1681018"/>
              <a:gd name="connsiteX66" fmla="*/ 3789145 w 5266963"/>
              <a:gd name="connsiteY66" fmla="*/ 1126836 h 1681018"/>
              <a:gd name="connsiteX67" fmla="*/ 3770672 w 5266963"/>
              <a:gd name="connsiteY67" fmla="*/ 1191491 h 1681018"/>
              <a:gd name="connsiteX68" fmla="*/ 3761436 w 5266963"/>
              <a:gd name="connsiteY68" fmla="*/ 1265382 h 1681018"/>
              <a:gd name="connsiteX69" fmla="*/ 3742963 w 5266963"/>
              <a:gd name="connsiteY69" fmla="*/ 1330036 h 1681018"/>
              <a:gd name="connsiteX70" fmla="*/ 3752200 w 5266963"/>
              <a:gd name="connsiteY70" fmla="*/ 1477818 h 1681018"/>
              <a:gd name="connsiteX71" fmla="*/ 3761436 w 5266963"/>
              <a:gd name="connsiteY71" fmla="*/ 1524000 h 1681018"/>
              <a:gd name="connsiteX72" fmla="*/ 3826090 w 5266963"/>
              <a:gd name="connsiteY72" fmla="*/ 1570182 h 1681018"/>
              <a:gd name="connsiteX73" fmla="*/ 3899981 w 5266963"/>
              <a:gd name="connsiteY73" fmla="*/ 1597891 h 1681018"/>
              <a:gd name="connsiteX74" fmla="*/ 3936927 w 5266963"/>
              <a:gd name="connsiteY74" fmla="*/ 1616364 h 1681018"/>
              <a:gd name="connsiteX75" fmla="*/ 4010818 w 5266963"/>
              <a:gd name="connsiteY75" fmla="*/ 1634836 h 1681018"/>
              <a:gd name="connsiteX76" fmla="*/ 4121654 w 5266963"/>
              <a:gd name="connsiteY76" fmla="*/ 1653309 h 1681018"/>
              <a:gd name="connsiteX77" fmla="*/ 4149363 w 5266963"/>
              <a:gd name="connsiteY77" fmla="*/ 1662545 h 1681018"/>
              <a:gd name="connsiteX78" fmla="*/ 4306381 w 5266963"/>
              <a:gd name="connsiteY78" fmla="*/ 1681018 h 1681018"/>
              <a:gd name="connsiteX79" fmla="*/ 4546527 w 5266963"/>
              <a:gd name="connsiteY79" fmla="*/ 1671782 h 1681018"/>
              <a:gd name="connsiteX80" fmla="*/ 4601945 w 5266963"/>
              <a:gd name="connsiteY80" fmla="*/ 1653309 h 1681018"/>
              <a:gd name="connsiteX81" fmla="*/ 4657363 w 5266963"/>
              <a:gd name="connsiteY81" fmla="*/ 1644073 h 1681018"/>
              <a:gd name="connsiteX82" fmla="*/ 4731254 w 5266963"/>
              <a:gd name="connsiteY82" fmla="*/ 1616364 h 1681018"/>
              <a:gd name="connsiteX83" fmla="*/ 4823618 w 5266963"/>
              <a:gd name="connsiteY83" fmla="*/ 1597891 h 1681018"/>
              <a:gd name="connsiteX84" fmla="*/ 4925218 w 5266963"/>
              <a:gd name="connsiteY84" fmla="*/ 1560945 h 1681018"/>
              <a:gd name="connsiteX85" fmla="*/ 4962163 w 5266963"/>
              <a:gd name="connsiteY85" fmla="*/ 1533236 h 1681018"/>
              <a:gd name="connsiteX86" fmla="*/ 5036054 w 5266963"/>
              <a:gd name="connsiteY86" fmla="*/ 1514764 h 1681018"/>
              <a:gd name="connsiteX87" fmla="*/ 5073000 w 5266963"/>
              <a:gd name="connsiteY87" fmla="*/ 1487055 h 1681018"/>
              <a:gd name="connsiteX88" fmla="*/ 5100709 w 5266963"/>
              <a:gd name="connsiteY88" fmla="*/ 1477818 h 1681018"/>
              <a:gd name="connsiteX89" fmla="*/ 5137654 w 5266963"/>
              <a:gd name="connsiteY89" fmla="*/ 1459345 h 1681018"/>
              <a:gd name="connsiteX90" fmla="*/ 5211545 w 5266963"/>
              <a:gd name="connsiteY90" fmla="*/ 1394691 h 1681018"/>
              <a:gd name="connsiteX91" fmla="*/ 5220781 w 5266963"/>
              <a:gd name="connsiteY91" fmla="*/ 1366982 h 1681018"/>
              <a:gd name="connsiteX92" fmla="*/ 5230018 w 5266963"/>
              <a:gd name="connsiteY92" fmla="*/ 1330036 h 1681018"/>
              <a:gd name="connsiteX93" fmla="*/ 5257727 w 5266963"/>
              <a:gd name="connsiteY93" fmla="*/ 1256145 h 1681018"/>
              <a:gd name="connsiteX94" fmla="*/ 5266963 w 5266963"/>
              <a:gd name="connsiteY94" fmla="*/ 1209964 h 1681018"/>
              <a:gd name="connsiteX95" fmla="*/ 5257727 w 5266963"/>
              <a:gd name="connsiteY95" fmla="*/ 942109 h 1681018"/>
              <a:gd name="connsiteX96" fmla="*/ 5248490 w 5266963"/>
              <a:gd name="connsiteY96" fmla="*/ 914400 h 1681018"/>
              <a:gd name="connsiteX97" fmla="*/ 5239254 w 5266963"/>
              <a:gd name="connsiteY97" fmla="*/ 877455 h 1681018"/>
              <a:gd name="connsiteX98" fmla="*/ 5202309 w 5266963"/>
              <a:gd name="connsiteY98" fmla="*/ 803564 h 1681018"/>
              <a:gd name="connsiteX99" fmla="*/ 5146890 w 5266963"/>
              <a:gd name="connsiteY99" fmla="*/ 748145 h 1681018"/>
              <a:gd name="connsiteX100" fmla="*/ 5109945 w 5266963"/>
              <a:gd name="connsiteY100" fmla="*/ 738909 h 1681018"/>
              <a:gd name="connsiteX101" fmla="*/ 5036054 w 5266963"/>
              <a:gd name="connsiteY101" fmla="*/ 720436 h 1681018"/>
              <a:gd name="connsiteX102" fmla="*/ 4860563 w 5266963"/>
              <a:gd name="connsiteY102" fmla="*/ 738909 h 1681018"/>
              <a:gd name="connsiteX103" fmla="*/ 4832854 w 5266963"/>
              <a:gd name="connsiteY103" fmla="*/ 748145 h 1681018"/>
              <a:gd name="connsiteX104" fmla="*/ 4805145 w 5266963"/>
              <a:gd name="connsiteY104" fmla="*/ 766618 h 1681018"/>
              <a:gd name="connsiteX105" fmla="*/ 4795909 w 5266963"/>
              <a:gd name="connsiteY105" fmla="*/ 979055 h 1681018"/>
              <a:gd name="connsiteX106" fmla="*/ 4814381 w 5266963"/>
              <a:gd name="connsiteY106" fmla="*/ 1034473 h 1681018"/>
              <a:gd name="connsiteX107" fmla="*/ 4823618 w 5266963"/>
              <a:gd name="connsiteY107" fmla="*/ 1062182 h 1681018"/>
              <a:gd name="connsiteX108" fmla="*/ 4860563 w 5266963"/>
              <a:gd name="connsiteY108" fmla="*/ 1089891 h 1681018"/>
              <a:gd name="connsiteX109" fmla="*/ 4888272 w 5266963"/>
              <a:gd name="connsiteY109" fmla="*/ 1099127 h 1681018"/>
              <a:gd name="connsiteX110" fmla="*/ 4925218 w 5266963"/>
              <a:gd name="connsiteY110" fmla="*/ 1117600 h 1681018"/>
              <a:gd name="connsiteX111" fmla="*/ 5017581 w 5266963"/>
              <a:gd name="connsiteY111" fmla="*/ 1108364 h 1681018"/>
              <a:gd name="connsiteX112" fmla="*/ 5045290 w 5266963"/>
              <a:gd name="connsiteY112" fmla="*/ 1099127 h 1681018"/>
              <a:gd name="connsiteX113" fmla="*/ 5054527 w 5266963"/>
              <a:gd name="connsiteY113" fmla="*/ 1071418 h 1681018"/>
              <a:gd name="connsiteX114" fmla="*/ 5073000 w 5266963"/>
              <a:gd name="connsiteY114" fmla="*/ 1043709 h 1681018"/>
              <a:gd name="connsiteX115" fmla="*/ 5073000 w 5266963"/>
              <a:gd name="connsiteY115" fmla="*/ 932873 h 1681018"/>
              <a:gd name="connsiteX116" fmla="*/ 5063763 w 5266963"/>
              <a:gd name="connsiteY116" fmla="*/ 905164 h 1681018"/>
              <a:gd name="connsiteX117" fmla="*/ 5026818 w 5266963"/>
              <a:gd name="connsiteY117" fmla="*/ 886691 h 1681018"/>
              <a:gd name="connsiteX118" fmla="*/ 4999109 w 5266963"/>
              <a:gd name="connsiteY118" fmla="*/ 868218 h 1681018"/>
              <a:gd name="connsiteX119" fmla="*/ 4952927 w 5266963"/>
              <a:gd name="connsiteY119" fmla="*/ 849745 h 1681018"/>
              <a:gd name="connsiteX120" fmla="*/ 4851327 w 5266963"/>
              <a:gd name="connsiteY120" fmla="*/ 822036 h 1681018"/>
              <a:gd name="connsiteX121" fmla="*/ 4768200 w 5266963"/>
              <a:gd name="connsiteY121" fmla="*/ 803564 h 1681018"/>
              <a:gd name="connsiteX122" fmla="*/ 4574236 w 5266963"/>
              <a:gd name="connsiteY122" fmla="*/ 785091 h 1681018"/>
              <a:gd name="connsiteX123" fmla="*/ 4518818 w 5266963"/>
              <a:gd name="connsiteY123" fmla="*/ 775855 h 1681018"/>
              <a:gd name="connsiteX124" fmla="*/ 4389509 w 5266963"/>
              <a:gd name="connsiteY124" fmla="*/ 757382 h 1681018"/>
              <a:gd name="connsiteX125" fmla="*/ 4315618 w 5266963"/>
              <a:gd name="connsiteY125" fmla="*/ 738909 h 1681018"/>
              <a:gd name="connsiteX126" fmla="*/ 4204781 w 5266963"/>
              <a:gd name="connsiteY126" fmla="*/ 729673 h 1681018"/>
              <a:gd name="connsiteX127" fmla="*/ 4121654 w 5266963"/>
              <a:gd name="connsiteY127" fmla="*/ 720436 h 1681018"/>
              <a:gd name="connsiteX128" fmla="*/ 4010818 w 5266963"/>
              <a:gd name="connsiteY128" fmla="*/ 692727 h 1681018"/>
              <a:gd name="connsiteX129" fmla="*/ 3826090 w 5266963"/>
              <a:gd name="connsiteY129" fmla="*/ 683491 h 1681018"/>
              <a:gd name="connsiteX130" fmla="*/ 3752200 w 5266963"/>
              <a:gd name="connsiteY130" fmla="*/ 674255 h 1681018"/>
              <a:gd name="connsiteX131" fmla="*/ 3401218 w 5266963"/>
              <a:gd name="connsiteY131" fmla="*/ 683491 h 1681018"/>
              <a:gd name="connsiteX132" fmla="*/ 3364272 w 5266963"/>
              <a:gd name="connsiteY132" fmla="*/ 701964 h 1681018"/>
              <a:gd name="connsiteX133" fmla="*/ 3244200 w 5266963"/>
              <a:gd name="connsiteY133" fmla="*/ 729673 h 1681018"/>
              <a:gd name="connsiteX134" fmla="*/ 3188781 w 5266963"/>
              <a:gd name="connsiteY134" fmla="*/ 748145 h 1681018"/>
              <a:gd name="connsiteX135" fmla="*/ 3142600 w 5266963"/>
              <a:gd name="connsiteY135" fmla="*/ 757382 h 1681018"/>
              <a:gd name="connsiteX136" fmla="*/ 3050236 w 5266963"/>
              <a:gd name="connsiteY136" fmla="*/ 803564 h 1681018"/>
              <a:gd name="connsiteX137" fmla="*/ 3013290 w 5266963"/>
              <a:gd name="connsiteY137" fmla="*/ 812800 h 1681018"/>
              <a:gd name="connsiteX138" fmla="*/ 2948636 w 5266963"/>
              <a:gd name="connsiteY138" fmla="*/ 840509 h 1681018"/>
              <a:gd name="connsiteX139" fmla="*/ 2791618 w 5266963"/>
              <a:gd name="connsiteY139" fmla="*/ 905164 h 1681018"/>
              <a:gd name="connsiteX140" fmla="*/ 2717727 w 5266963"/>
              <a:gd name="connsiteY140" fmla="*/ 942109 h 1681018"/>
              <a:gd name="connsiteX141" fmla="*/ 2671545 w 5266963"/>
              <a:gd name="connsiteY141" fmla="*/ 960582 h 1681018"/>
              <a:gd name="connsiteX142" fmla="*/ 2616127 w 5266963"/>
              <a:gd name="connsiteY142" fmla="*/ 997527 h 1681018"/>
              <a:gd name="connsiteX143" fmla="*/ 2560709 w 5266963"/>
              <a:gd name="connsiteY143" fmla="*/ 1016000 h 1681018"/>
              <a:gd name="connsiteX144" fmla="*/ 2468345 w 5266963"/>
              <a:gd name="connsiteY144" fmla="*/ 1062182 h 1681018"/>
              <a:gd name="connsiteX145" fmla="*/ 2403690 w 5266963"/>
              <a:gd name="connsiteY145" fmla="*/ 1089891 h 1681018"/>
              <a:gd name="connsiteX146" fmla="*/ 2375981 w 5266963"/>
              <a:gd name="connsiteY146" fmla="*/ 1108364 h 1681018"/>
              <a:gd name="connsiteX147" fmla="*/ 2339036 w 5266963"/>
              <a:gd name="connsiteY147" fmla="*/ 1136073 h 1681018"/>
              <a:gd name="connsiteX148" fmla="*/ 2237436 w 5266963"/>
              <a:gd name="connsiteY148" fmla="*/ 1163782 h 1681018"/>
              <a:gd name="connsiteX149" fmla="*/ 1978818 w 5266963"/>
              <a:gd name="connsiteY149" fmla="*/ 1154545 h 1681018"/>
              <a:gd name="connsiteX150" fmla="*/ 1923400 w 5266963"/>
              <a:gd name="connsiteY150" fmla="*/ 1117600 h 1681018"/>
              <a:gd name="connsiteX151" fmla="*/ 1886454 w 5266963"/>
              <a:gd name="connsiteY151" fmla="*/ 1089891 h 1681018"/>
              <a:gd name="connsiteX152" fmla="*/ 1867981 w 5266963"/>
              <a:gd name="connsiteY152" fmla="*/ 1062182 h 1681018"/>
              <a:gd name="connsiteX153" fmla="*/ 1803327 w 5266963"/>
              <a:gd name="connsiteY153" fmla="*/ 1016000 h 1681018"/>
              <a:gd name="connsiteX154" fmla="*/ 1766381 w 5266963"/>
              <a:gd name="connsiteY154" fmla="*/ 951345 h 1681018"/>
              <a:gd name="connsiteX155" fmla="*/ 1738672 w 5266963"/>
              <a:gd name="connsiteY155" fmla="*/ 886691 h 1681018"/>
              <a:gd name="connsiteX156" fmla="*/ 1720200 w 5266963"/>
              <a:gd name="connsiteY156" fmla="*/ 803564 h 1681018"/>
              <a:gd name="connsiteX157" fmla="*/ 1710963 w 5266963"/>
              <a:gd name="connsiteY157" fmla="*/ 775855 h 1681018"/>
              <a:gd name="connsiteX158" fmla="*/ 1701727 w 5266963"/>
              <a:gd name="connsiteY158" fmla="*/ 729673 h 1681018"/>
              <a:gd name="connsiteX159" fmla="*/ 1655545 w 5266963"/>
              <a:gd name="connsiteY159" fmla="*/ 600364 h 1681018"/>
              <a:gd name="connsiteX160" fmla="*/ 1646309 w 5266963"/>
              <a:gd name="connsiteY160" fmla="*/ 535709 h 1681018"/>
              <a:gd name="connsiteX161" fmla="*/ 1590890 w 5266963"/>
              <a:gd name="connsiteY161" fmla="*/ 480291 h 1681018"/>
              <a:gd name="connsiteX162" fmla="*/ 1581654 w 5266963"/>
              <a:gd name="connsiteY162" fmla="*/ 452582 h 1681018"/>
              <a:gd name="connsiteX163" fmla="*/ 1480054 w 5266963"/>
              <a:gd name="connsiteY163" fmla="*/ 387927 h 1681018"/>
              <a:gd name="connsiteX164" fmla="*/ 1415400 w 5266963"/>
              <a:gd name="connsiteY164" fmla="*/ 350982 h 1681018"/>
              <a:gd name="connsiteX165" fmla="*/ 1341509 w 5266963"/>
              <a:gd name="connsiteY165" fmla="*/ 341745 h 1681018"/>
              <a:gd name="connsiteX166" fmla="*/ 1295327 w 5266963"/>
              <a:gd name="connsiteY166" fmla="*/ 332509 h 1681018"/>
              <a:gd name="connsiteX167" fmla="*/ 1018236 w 5266963"/>
              <a:gd name="connsiteY167" fmla="*/ 360218 h 1681018"/>
              <a:gd name="connsiteX168" fmla="*/ 990527 w 5266963"/>
              <a:gd name="connsiteY168" fmla="*/ 397164 h 1681018"/>
              <a:gd name="connsiteX169" fmla="*/ 981290 w 5266963"/>
              <a:gd name="connsiteY169" fmla="*/ 424873 h 1681018"/>
              <a:gd name="connsiteX170" fmla="*/ 1018236 w 5266963"/>
              <a:gd name="connsiteY170" fmla="*/ 600364 h 1681018"/>
              <a:gd name="connsiteX171" fmla="*/ 1045945 w 5266963"/>
              <a:gd name="connsiteY171" fmla="*/ 609600 h 1681018"/>
              <a:gd name="connsiteX172" fmla="*/ 1193727 w 5266963"/>
              <a:gd name="connsiteY172" fmla="*/ 618836 h 1681018"/>
              <a:gd name="connsiteX173" fmla="*/ 1221436 w 5266963"/>
              <a:gd name="connsiteY173" fmla="*/ 591127 h 1681018"/>
              <a:gd name="connsiteX174" fmla="*/ 1239909 w 5266963"/>
              <a:gd name="connsiteY174" fmla="*/ 526473 h 1681018"/>
              <a:gd name="connsiteX175" fmla="*/ 1249145 w 5266963"/>
              <a:gd name="connsiteY175" fmla="*/ 498764 h 1681018"/>
              <a:gd name="connsiteX176" fmla="*/ 1267618 w 5266963"/>
              <a:gd name="connsiteY176" fmla="*/ 434109 h 1681018"/>
              <a:gd name="connsiteX177" fmla="*/ 1258381 w 5266963"/>
              <a:gd name="connsiteY177" fmla="*/ 314036 h 1681018"/>
              <a:gd name="connsiteX178" fmla="*/ 1221436 w 5266963"/>
              <a:gd name="connsiteY178" fmla="*/ 230909 h 1681018"/>
              <a:gd name="connsiteX179" fmla="*/ 1166018 w 5266963"/>
              <a:gd name="connsiteY179" fmla="*/ 138545 h 1681018"/>
              <a:gd name="connsiteX180" fmla="*/ 1138309 w 5266963"/>
              <a:gd name="connsiteY180" fmla="*/ 64655 h 1681018"/>
              <a:gd name="connsiteX181" fmla="*/ 1110600 w 5266963"/>
              <a:gd name="connsiteY181" fmla="*/ 0 h 1681018"/>
              <a:gd name="connsiteX182" fmla="*/ 898163 w 5266963"/>
              <a:gd name="connsiteY182" fmla="*/ 9236 h 1681018"/>
              <a:gd name="connsiteX183" fmla="*/ 870454 w 5266963"/>
              <a:gd name="connsiteY183" fmla="*/ 27709 h 1681018"/>
              <a:gd name="connsiteX184" fmla="*/ 824272 w 5266963"/>
              <a:gd name="connsiteY184" fmla="*/ 83127 h 1681018"/>
              <a:gd name="connsiteX185" fmla="*/ 805800 w 5266963"/>
              <a:gd name="connsiteY185" fmla="*/ 129309 h 1681018"/>
              <a:gd name="connsiteX186" fmla="*/ 815036 w 5266963"/>
              <a:gd name="connsiteY186" fmla="*/ 341745 h 1681018"/>
              <a:gd name="connsiteX187" fmla="*/ 833509 w 5266963"/>
              <a:gd name="connsiteY187" fmla="*/ 369455 h 1681018"/>
              <a:gd name="connsiteX188" fmla="*/ 842745 w 5266963"/>
              <a:gd name="connsiteY188" fmla="*/ 397164 h 1681018"/>
              <a:gd name="connsiteX189" fmla="*/ 888927 w 5266963"/>
              <a:gd name="connsiteY189" fmla="*/ 387927 h 1681018"/>
              <a:gd name="connsiteX190" fmla="*/ 898163 w 5266963"/>
              <a:gd name="connsiteY190" fmla="*/ 360218 h 1681018"/>
              <a:gd name="connsiteX191" fmla="*/ 925872 w 5266963"/>
              <a:gd name="connsiteY191" fmla="*/ 323273 h 1681018"/>
              <a:gd name="connsiteX192" fmla="*/ 944345 w 5266963"/>
              <a:gd name="connsiteY192" fmla="*/ 295564 h 1681018"/>
              <a:gd name="connsiteX193" fmla="*/ 953581 w 5266963"/>
              <a:gd name="connsiteY193" fmla="*/ 267855 h 1681018"/>
              <a:gd name="connsiteX194" fmla="*/ 962818 w 5266963"/>
              <a:gd name="connsiteY194" fmla="*/ 221673 h 1681018"/>
              <a:gd name="connsiteX195" fmla="*/ 981290 w 5266963"/>
              <a:gd name="connsiteY195" fmla="*/ 193964 h 1681018"/>
              <a:gd name="connsiteX196" fmla="*/ 953581 w 5266963"/>
              <a:gd name="connsiteY196" fmla="*/ 73891 h 1681018"/>
              <a:gd name="connsiteX197" fmla="*/ 870454 w 5266963"/>
              <a:gd name="connsiteY197" fmla="*/ 64655 h 1681018"/>
              <a:gd name="connsiteX198" fmla="*/ 805800 w 5266963"/>
              <a:gd name="connsiteY198" fmla="*/ 46182 h 1681018"/>
              <a:gd name="connsiteX199" fmla="*/ 759618 w 5266963"/>
              <a:gd name="connsiteY199" fmla="*/ 36945 h 1681018"/>
              <a:gd name="connsiteX200" fmla="*/ 676490 w 5266963"/>
              <a:gd name="connsiteY200" fmla="*/ 18473 h 1681018"/>
              <a:gd name="connsiteX201" fmla="*/ 602600 w 5266963"/>
              <a:gd name="connsiteY201" fmla="*/ 0 h 1681018"/>
              <a:gd name="connsiteX202" fmla="*/ 537945 w 5266963"/>
              <a:gd name="connsiteY202" fmla="*/ 9236 h 1681018"/>
              <a:gd name="connsiteX203" fmla="*/ 528709 w 5266963"/>
              <a:gd name="connsiteY203" fmla="*/ 36945 h 1681018"/>
              <a:gd name="connsiteX204" fmla="*/ 501000 w 5266963"/>
              <a:gd name="connsiteY204" fmla="*/ 73891 h 1681018"/>
              <a:gd name="connsiteX205" fmla="*/ 473290 w 5266963"/>
              <a:gd name="connsiteY205" fmla="*/ 138545 h 1681018"/>
              <a:gd name="connsiteX206" fmla="*/ 427109 w 5266963"/>
              <a:gd name="connsiteY206" fmla="*/ 240145 h 1681018"/>
              <a:gd name="connsiteX207" fmla="*/ 408636 w 5266963"/>
              <a:gd name="connsiteY207" fmla="*/ 369455 h 1681018"/>
              <a:gd name="connsiteX208" fmla="*/ 334745 w 5266963"/>
              <a:gd name="connsiteY208" fmla="*/ 415636 h 1681018"/>
              <a:gd name="connsiteX209" fmla="*/ 260854 w 5266963"/>
              <a:gd name="connsiteY209" fmla="*/ 443345 h 1681018"/>
              <a:gd name="connsiteX210" fmla="*/ 2236 w 5266963"/>
              <a:gd name="connsiteY210" fmla="*/ 406400 h 1681018"/>
              <a:gd name="connsiteX211" fmla="*/ 29945 w 5266963"/>
              <a:gd name="connsiteY211" fmla="*/ 387927 h 1681018"/>
              <a:gd name="connsiteX212" fmla="*/ 48418 w 5266963"/>
              <a:gd name="connsiteY212" fmla="*/ 350982 h 1681018"/>
              <a:gd name="connsiteX213" fmla="*/ 103836 w 5266963"/>
              <a:gd name="connsiteY213" fmla="*/ 323273 h 1681018"/>
              <a:gd name="connsiteX214" fmla="*/ 186963 w 5266963"/>
              <a:gd name="connsiteY214" fmla="*/ 295564 h 1681018"/>
              <a:gd name="connsiteX215" fmla="*/ 371690 w 5266963"/>
              <a:gd name="connsiteY215" fmla="*/ 304800 h 1681018"/>
              <a:gd name="connsiteX216" fmla="*/ 417872 w 5266963"/>
              <a:gd name="connsiteY216" fmla="*/ 323273 h 168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5266963" h="1681018">
                <a:moveTo>
                  <a:pt x="2339036" y="748145"/>
                </a:moveTo>
                <a:cubicBezTo>
                  <a:pt x="2357509" y="766618"/>
                  <a:pt x="2374928" y="786208"/>
                  <a:pt x="2394454" y="803564"/>
                </a:cubicBezTo>
                <a:cubicBezTo>
                  <a:pt x="2402751" y="810939"/>
                  <a:pt x="2413635" y="814930"/>
                  <a:pt x="2422163" y="822036"/>
                </a:cubicBezTo>
                <a:cubicBezTo>
                  <a:pt x="2432198" y="830398"/>
                  <a:pt x="2438531" y="843264"/>
                  <a:pt x="2449872" y="849745"/>
                </a:cubicBezTo>
                <a:cubicBezTo>
                  <a:pt x="2460894" y="856043"/>
                  <a:pt x="2474503" y="855903"/>
                  <a:pt x="2486818" y="858982"/>
                </a:cubicBezTo>
                <a:cubicBezTo>
                  <a:pt x="2539157" y="852824"/>
                  <a:pt x="2592842" y="853812"/>
                  <a:pt x="2643836" y="840509"/>
                </a:cubicBezTo>
                <a:cubicBezTo>
                  <a:pt x="2665318" y="834905"/>
                  <a:pt x="2680781" y="815879"/>
                  <a:pt x="2699254" y="803564"/>
                </a:cubicBezTo>
                <a:cubicBezTo>
                  <a:pt x="2758582" y="764012"/>
                  <a:pt x="2692242" y="810854"/>
                  <a:pt x="2763909" y="748145"/>
                </a:cubicBezTo>
                <a:cubicBezTo>
                  <a:pt x="2775494" y="738008"/>
                  <a:pt x="2788328" y="729383"/>
                  <a:pt x="2800854" y="720436"/>
                </a:cubicBezTo>
                <a:cubicBezTo>
                  <a:pt x="2809887" y="713984"/>
                  <a:pt x="2820135" y="709188"/>
                  <a:pt x="2828563" y="701964"/>
                </a:cubicBezTo>
                <a:cubicBezTo>
                  <a:pt x="2929290" y="615627"/>
                  <a:pt x="2808306" y="712985"/>
                  <a:pt x="2893218" y="628073"/>
                </a:cubicBezTo>
                <a:cubicBezTo>
                  <a:pt x="2901067" y="620224"/>
                  <a:pt x="2911514" y="615483"/>
                  <a:pt x="2920927" y="609600"/>
                </a:cubicBezTo>
                <a:cubicBezTo>
                  <a:pt x="2936151" y="600085"/>
                  <a:pt x="2951885" y="591406"/>
                  <a:pt x="2967109" y="581891"/>
                </a:cubicBezTo>
                <a:cubicBezTo>
                  <a:pt x="2976522" y="576008"/>
                  <a:pt x="2984615" y="567791"/>
                  <a:pt x="2994818" y="563418"/>
                </a:cubicBezTo>
                <a:cubicBezTo>
                  <a:pt x="3006486" y="558418"/>
                  <a:pt x="3019720" y="558196"/>
                  <a:pt x="3031763" y="554182"/>
                </a:cubicBezTo>
                <a:cubicBezTo>
                  <a:pt x="3047492" y="548939"/>
                  <a:pt x="3062421" y="541531"/>
                  <a:pt x="3077945" y="535709"/>
                </a:cubicBezTo>
                <a:cubicBezTo>
                  <a:pt x="3087061" y="532291"/>
                  <a:pt x="3096418" y="529552"/>
                  <a:pt x="3105654" y="526473"/>
                </a:cubicBezTo>
                <a:cubicBezTo>
                  <a:pt x="3178181" y="532052"/>
                  <a:pt x="3217051" y="508840"/>
                  <a:pt x="3253436" y="563418"/>
                </a:cubicBezTo>
                <a:cubicBezTo>
                  <a:pt x="3258836" y="571519"/>
                  <a:pt x="3259593" y="581891"/>
                  <a:pt x="3262672" y="591127"/>
                </a:cubicBezTo>
                <a:cubicBezTo>
                  <a:pt x="3259593" y="643466"/>
                  <a:pt x="3258653" y="695975"/>
                  <a:pt x="3253436" y="748145"/>
                </a:cubicBezTo>
                <a:cubicBezTo>
                  <a:pt x="3252467" y="757833"/>
                  <a:pt x="3244200" y="766119"/>
                  <a:pt x="3244200" y="775855"/>
                </a:cubicBezTo>
                <a:cubicBezTo>
                  <a:pt x="3244200" y="785463"/>
                  <a:pt x="3253148" y="842314"/>
                  <a:pt x="3262672" y="858982"/>
                </a:cubicBezTo>
                <a:cubicBezTo>
                  <a:pt x="3270309" y="872348"/>
                  <a:pt x="3281433" y="883401"/>
                  <a:pt x="3290381" y="895927"/>
                </a:cubicBezTo>
                <a:cubicBezTo>
                  <a:pt x="3296833" y="904960"/>
                  <a:pt x="3300186" y="916701"/>
                  <a:pt x="3308854" y="923636"/>
                </a:cubicBezTo>
                <a:cubicBezTo>
                  <a:pt x="3316457" y="929718"/>
                  <a:pt x="3327855" y="928519"/>
                  <a:pt x="3336563" y="932873"/>
                </a:cubicBezTo>
                <a:cubicBezTo>
                  <a:pt x="3346492" y="937837"/>
                  <a:pt x="3354343" y="946381"/>
                  <a:pt x="3364272" y="951345"/>
                </a:cubicBezTo>
                <a:cubicBezTo>
                  <a:pt x="3372980" y="955699"/>
                  <a:pt x="3382865" y="957163"/>
                  <a:pt x="3391981" y="960582"/>
                </a:cubicBezTo>
                <a:cubicBezTo>
                  <a:pt x="3407505" y="966404"/>
                  <a:pt x="3423333" y="971640"/>
                  <a:pt x="3438163" y="979055"/>
                </a:cubicBezTo>
                <a:cubicBezTo>
                  <a:pt x="3501584" y="1010765"/>
                  <a:pt x="3422955" y="988943"/>
                  <a:pt x="3512054" y="1006764"/>
                </a:cubicBezTo>
                <a:cubicBezTo>
                  <a:pt x="3545921" y="1000606"/>
                  <a:pt x="3584338" y="1006331"/>
                  <a:pt x="3613654" y="988291"/>
                </a:cubicBezTo>
                <a:cubicBezTo>
                  <a:pt x="3630237" y="978086"/>
                  <a:pt x="3625969" y="951346"/>
                  <a:pt x="3632127" y="932873"/>
                </a:cubicBezTo>
                <a:lnTo>
                  <a:pt x="3650600" y="877455"/>
                </a:lnTo>
                <a:cubicBezTo>
                  <a:pt x="3653679" y="868218"/>
                  <a:pt x="3656220" y="858785"/>
                  <a:pt x="3659836" y="849745"/>
                </a:cubicBezTo>
                <a:lnTo>
                  <a:pt x="3678309" y="803564"/>
                </a:lnTo>
                <a:cubicBezTo>
                  <a:pt x="3685783" y="751245"/>
                  <a:pt x="3684339" y="745509"/>
                  <a:pt x="3696781" y="701964"/>
                </a:cubicBezTo>
                <a:cubicBezTo>
                  <a:pt x="3699456" y="692603"/>
                  <a:pt x="3699785" y="681734"/>
                  <a:pt x="3706018" y="674255"/>
                </a:cubicBezTo>
                <a:cubicBezTo>
                  <a:pt x="3715873" y="662429"/>
                  <a:pt x="3732078" y="657430"/>
                  <a:pt x="3742963" y="646545"/>
                </a:cubicBezTo>
                <a:cubicBezTo>
                  <a:pt x="3750812" y="638696"/>
                  <a:pt x="3752023" y="624719"/>
                  <a:pt x="3761436" y="618836"/>
                </a:cubicBezTo>
                <a:cubicBezTo>
                  <a:pt x="3777948" y="608516"/>
                  <a:pt x="3816854" y="600364"/>
                  <a:pt x="3816854" y="600364"/>
                </a:cubicBezTo>
                <a:cubicBezTo>
                  <a:pt x="3826090" y="594206"/>
                  <a:pt x="3834634" y="586855"/>
                  <a:pt x="3844563" y="581891"/>
                </a:cubicBezTo>
                <a:cubicBezTo>
                  <a:pt x="3853271" y="577537"/>
                  <a:pt x="3863156" y="576073"/>
                  <a:pt x="3872272" y="572655"/>
                </a:cubicBezTo>
                <a:cubicBezTo>
                  <a:pt x="3887796" y="566833"/>
                  <a:pt x="3902725" y="559425"/>
                  <a:pt x="3918454" y="554182"/>
                </a:cubicBezTo>
                <a:cubicBezTo>
                  <a:pt x="3930497" y="550168"/>
                  <a:pt x="3943514" y="549402"/>
                  <a:pt x="3955400" y="544945"/>
                </a:cubicBezTo>
                <a:cubicBezTo>
                  <a:pt x="3968292" y="540111"/>
                  <a:pt x="3979690" y="531897"/>
                  <a:pt x="3992345" y="526473"/>
                </a:cubicBezTo>
                <a:cubicBezTo>
                  <a:pt x="4001294" y="522638"/>
                  <a:pt x="4010938" y="520655"/>
                  <a:pt x="4020054" y="517236"/>
                </a:cubicBezTo>
                <a:cubicBezTo>
                  <a:pt x="4035578" y="511414"/>
                  <a:pt x="4050507" y="504007"/>
                  <a:pt x="4066236" y="498764"/>
                </a:cubicBezTo>
                <a:cubicBezTo>
                  <a:pt x="4078279" y="494750"/>
                  <a:pt x="4090733" y="492017"/>
                  <a:pt x="4103181" y="489527"/>
                </a:cubicBezTo>
                <a:cubicBezTo>
                  <a:pt x="4154997" y="479164"/>
                  <a:pt x="4186289" y="477215"/>
                  <a:pt x="4241727" y="471055"/>
                </a:cubicBezTo>
                <a:cubicBezTo>
                  <a:pt x="4278769" y="462823"/>
                  <a:pt x="4430921" y="420697"/>
                  <a:pt x="4454163" y="461818"/>
                </a:cubicBezTo>
                <a:cubicBezTo>
                  <a:pt x="4487526" y="520845"/>
                  <a:pt x="4450334" y="597431"/>
                  <a:pt x="4444927" y="665018"/>
                </a:cubicBezTo>
                <a:cubicBezTo>
                  <a:pt x="4444151" y="674723"/>
                  <a:pt x="4440044" y="684019"/>
                  <a:pt x="4435690" y="692727"/>
                </a:cubicBezTo>
                <a:cubicBezTo>
                  <a:pt x="4430726" y="702656"/>
                  <a:pt x="4425067" y="712587"/>
                  <a:pt x="4417218" y="720436"/>
                </a:cubicBezTo>
                <a:cubicBezTo>
                  <a:pt x="4409369" y="728286"/>
                  <a:pt x="4398745" y="732751"/>
                  <a:pt x="4389509" y="738909"/>
                </a:cubicBezTo>
                <a:cubicBezTo>
                  <a:pt x="4351466" y="795973"/>
                  <a:pt x="4396722" y="743003"/>
                  <a:pt x="4306381" y="775855"/>
                </a:cubicBezTo>
                <a:cubicBezTo>
                  <a:pt x="4291914" y="781116"/>
                  <a:pt x="4283205" y="796680"/>
                  <a:pt x="4269436" y="803564"/>
                </a:cubicBezTo>
                <a:cubicBezTo>
                  <a:pt x="4258082" y="809241"/>
                  <a:pt x="4244805" y="809721"/>
                  <a:pt x="4232490" y="812800"/>
                </a:cubicBezTo>
                <a:cubicBezTo>
                  <a:pt x="4223254" y="818958"/>
                  <a:pt x="4214984" y="826900"/>
                  <a:pt x="4204781" y="831273"/>
                </a:cubicBezTo>
                <a:cubicBezTo>
                  <a:pt x="4193113" y="836273"/>
                  <a:pt x="4180042" y="837022"/>
                  <a:pt x="4167836" y="840509"/>
                </a:cubicBezTo>
                <a:cubicBezTo>
                  <a:pt x="4158475" y="843184"/>
                  <a:pt x="4149076" y="845910"/>
                  <a:pt x="4140127" y="849745"/>
                </a:cubicBezTo>
                <a:cubicBezTo>
                  <a:pt x="4127471" y="855169"/>
                  <a:pt x="4115136" y="861387"/>
                  <a:pt x="4103181" y="868218"/>
                </a:cubicBezTo>
                <a:cubicBezTo>
                  <a:pt x="4093543" y="873726"/>
                  <a:pt x="4086105" y="883501"/>
                  <a:pt x="4075472" y="886691"/>
                </a:cubicBezTo>
                <a:cubicBezTo>
                  <a:pt x="4054620" y="892947"/>
                  <a:pt x="4032369" y="892848"/>
                  <a:pt x="4010818" y="895927"/>
                </a:cubicBezTo>
                <a:cubicBezTo>
                  <a:pt x="3945835" y="917589"/>
                  <a:pt x="4026057" y="889396"/>
                  <a:pt x="3946163" y="923636"/>
                </a:cubicBezTo>
                <a:cubicBezTo>
                  <a:pt x="3892631" y="946578"/>
                  <a:pt x="3943991" y="915849"/>
                  <a:pt x="3890745" y="951345"/>
                </a:cubicBezTo>
                <a:lnTo>
                  <a:pt x="3835327" y="1034473"/>
                </a:lnTo>
                <a:lnTo>
                  <a:pt x="3816854" y="1062182"/>
                </a:lnTo>
                <a:cubicBezTo>
                  <a:pt x="3797632" y="1139074"/>
                  <a:pt x="3821038" y="1063050"/>
                  <a:pt x="3789145" y="1126836"/>
                </a:cubicBezTo>
                <a:cubicBezTo>
                  <a:pt x="3782521" y="1140083"/>
                  <a:pt x="3773630" y="1179659"/>
                  <a:pt x="3770672" y="1191491"/>
                </a:cubicBezTo>
                <a:cubicBezTo>
                  <a:pt x="3767593" y="1216121"/>
                  <a:pt x="3765517" y="1240898"/>
                  <a:pt x="3761436" y="1265382"/>
                </a:cubicBezTo>
                <a:cubicBezTo>
                  <a:pt x="3757570" y="1288582"/>
                  <a:pt x="3750285" y="1308071"/>
                  <a:pt x="3742963" y="1330036"/>
                </a:cubicBezTo>
                <a:cubicBezTo>
                  <a:pt x="3746042" y="1379297"/>
                  <a:pt x="3747520" y="1428684"/>
                  <a:pt x="3752200" y="1477818"/>
                </a:cubicBezTo>
                <a:cubicBezTo>
                  <a:pt x="3753688" y="1493446"/>
                  <a:pt x="3754415" y="1509958"/>
                  <a:pt x="3761436" y="1524000"/>
                </a:cubicBezTo>
                <a:cubicBezTo>
                  <a:pt x="3774975" y="1551079"/>
                  <a:pt x="3802660" y="1556794"/>
                  <a:pt x="3826090" y="1570182"/>
                </a:cubicBezTo>
                <a:cubicBezTo>
                  <a:pt x="3877314" y="1599453"/>
                  <a:pt x="3828133" y="1583522"/>
                  <a:pt x="3899981" y="1597891"/>
                </a:cubicBezTo>
                <a:cubicBezTo>
                  <a:pt x="3912296" y="1604049"/>
                  <a:pt x="3923865" y="1612010"/>
                  <a:pt x="3936927" y="1616364"/>
                </a:cubicBezTo>
                <a:cubicBezTo>
                  <a:pt x="3961013" y="1624392"/>
                  <a:pt x="3986188" y="1628678"/>
                  <a:pt x="4010818" y="1634836"/>
                </a:cubicBezTo>
                <a:cubicBezTo>
                  <a:pt x="4071854" y="1650095"/>
                  <a:pt x="4035148" y="1642496"/>
                  <a:pt x="4121654" y="1653309"/>
                </a:cubicBezTo>
                <a:cubicBezTo>
                  <a:pt x="4130890" y="1656388"/>
                  <a:pt x="4139784" y="1660803"/>
                  <a:pt x="4149363" y="1662545"/>
                </a:cubicBezTo>
                <a:cubicBezTo>
                  <a:pt x="4169327" y="1666175"/>
                  <a:pt x="4290225" y="1679223"/>
                  <a:pt x="4306381" y="1681018"/>
                </a:cubicBezTo>
                <a:cubicBezTo>
                  <a:pt x="4386430" y="1677939"/>
                  <a:pt x="4466769" y="1679259"/>
                  <a:pt x="4546527" y="1671782"/>
                </a:cubicBezTo>
                <a:cubicBezTo>
                  <a:pt x="4565914" y="1669964"/>
                  <a:pt x="4582738" y="1656510"/>
                  <a:pt x="4601945" y="1653309"/>
                </a:cubicBezTo>
                <a:lnTo>
                  <a:pt x="4657363" y="1644073"/>
                </a:lnTo>
                <a:cubicBezTo>
                  <a:pt x="4681993" y="1634837"/>
                  <a:pt x="4705961" y="1623591"/>
                  <a:pt x="4731254" y="1616364"/>
                </a:cubicBezTo>
                <a:cubicBezTo>
                  <a:pt x="4826721" y="1589087"/>
                  <a:pt x="4749844" y="1622482"/>
                  <a:pt x="4823618" y="1597891"/>
                </a:cubicBezTo>
                <a:cubicBezTo>
                  <a:pt x="4857805" y="1586495"/>
                  <a:pt x="4891351" y="1573260"/>
                  <a:pt x="4925218" y="1560945"/>
                </a:cubicBezTo>
                <a:cubicBezTo>
                  <a:pt x="4937533" y="1551709"/>
                  <a:pt x="4947953" y="1539157"/>
                  <a:pt x="4962163" y="1533236"/>
                </a:cubicBezTo>
                <a:cubicBezTo>
                  <a:pt x="4985598" y="1523471"/>
                  <a:pt x="5036054" y="1514764"/>
                  <a:pt x="5036054" y="1514764"/>
                </a:cubicBezTo>
                <a:cubicBezTo>
                  <a:pt x="5048369" y="1505528"/>
                  <a:pt x="5059634" y="1494693"/>
                  <a:pt x="5073000" y="1487055"/>
                </a:cubicBezTo>
                <a:cubicBezTo>
                  <a:pt x="5081453" y="1482225"/>
                  <a:pt x="5091760" y="1481653"/>
                  <a:pt x="5100709" y="1477818"/>
                </a:cubicBezTo>
                <a:cubicBezTo>
                  <a:pt x="5113364" y="1472394"/>
                  <a:pt x="5125978" y="1466642"/>
                  <a:pt x="5137654" y="1459345"/>
                </a:cubicBezTo>
                <a:cubicBezTo>
                  <a:pt x="5171575" y="1438144"/>
                  <a:pt x="5182900" y="1423336"/>
                  <a:pt x="5211545" y="1394691"/>
                </a:cubicBezTo>
                <a:cubicBezTo>
                  <a:pt x="5214624" y="1385455"/>
                  <a:pt x="5218106" y="1376343"/>
                  <a:pt x="5220781" y="1366982"/>
                </a:cubicBezTo>
                <a:cubicBezTo>
                  <a:pt x="5224268" y="1354776"/>
                  <a:pt x="5226004" y="1342079"/>
                  <a:pt x="5230018" y="1330036"/>
                </a:cubicBezTo>
                <a:cubicBezTo>
                  <a:pt x="5238489" y="1304622"/>
                  <a:pt x="5251243" y="1282079"/>
                  <a:pt x="5257727" y="1256145"/>
                </a:cubicBezTo>
                <a:cubicBezTo>
                  <a:pt x="5261534" y="1240915"/>
                  <a:pt x="5263884" y="1225358"/>
                  <a:pt x="5266963" y="1209964"/>
                </a:cubicBezTo>
                <a:cubicBezTo>
                  <a:pt x="5263884" y="1120679"/>
                  <a:pt x="5263300" y="1031273"/>
                  <a:pt x="5257727" y="942109"/>
                </a:cubicBezTo>
                <a:cubicBezTo>
                  <a:pt x="5257120" y="932392"/>
                  <a:pt x="5251165" y="923761"/>
                  <a:pt x="5248490" y="914400"/>
                </a:cubicBezTo>
                <a:cubicBezTo>
                  <a:pt x="5245003" y="902194"/>
                  <a:pt x="5243268" y="889498"/>
                  <a:pt x="5239254" y="877455"/>
                </a:cubicBezTo>
                <a:cubicBezTo>
                  <a:pt x="5226303" y="838603"/>
                  <a:pt x="5223520" y="833260"/>
                  <a:pt x="5202309" y="803564"/>
                </a:cubicBezTo>
                <a:cubicBezTo>
                  <a:pt x="5184069" y="778027"/>
                  <a:pt x="5175777" y="760525"/>
                  <a:pt x="5146890" y="748145"/>
                </a:cubicBezTo>
                <a:cubicBezTo>
                  <a:pt x="5135222" y="743145"/>
                  <a:pt x="5122151" y="742396"/>
                  <a:pt x="5109945" y="738909"/>
                </a:cubicBezTo>
                <a:cubicBezTo>
                  <a:pt x="5043670" y="719974"/>
                  <a:pt x="5129954" y="739217"/>
                  <a:pt x="5036054" y="720436"/>
                </a:cubicBezTo>
                <a:cubicBezTo>
                  <a:pt x="4959343" y="725916"/>
                  <a:pt x="4924322" y="722970"/>
                  <a:pt x="4860563" y="738909"/>
                </a:cubicBezTo>
                <a:cubicBezTo>
                  <a:pt x="4851118" y="741270"/>
                  <a:pt x="4842090" y="745066"/>
                  <a:pt x="4832854" y="748145"/>
                </a:cubicBezTo>
                <a:cubicBezTo>
                  <a:pt x="4823618" y="754303"/>
                  <a:pt x="4812994" y="758769"/>
                  <a:pt x="4805145" y="766618"/>
                </a:cubicBezTo>
                <a:cubicBezTo>
                  <a:pt x="4751815" y="819948"/>
                  <a:pt x="4789770" y="925849"/>
                  <a:pt x="4795909" y="979055"/>
                </a:cubicBezTo>
                <a:cubicBezTo>
                  <a:pt x="4798141" y="998398"/>
                  <a:pt x="4808223" y="1016000"/>
                  <a:pt x="4814381" y="1034473"/>
                </a:cubicBezTo>
                <a:cubicBezTo>
                  <a:pt x="4817460" y="1043709"/>
                  <a:pt x="4815829" y="1056340"/>
                  <a:pt x="4823618" y="1062182"/>
                </a:cubicBezTo>
                <a:cubicBezTo>
                  <a:pt x="4835933" y="1071418"/>
                  <a:pt x="4847197" y="1082254"/>
                  <a:pt x="4860563" y="1089891"/>
                </a:cubicBezTo>
                <a:cubicBezTo>
                  <a:pt x="4869016" y="1094721"/>
                  <a:pt x="4879323" y="1095292"/>
                  <a:pt x="4888272" y="1099127"/>
                </a:cubicBezTo>
                <a:cubicBezTo>
                  <a:pt x="4900928" y="1104551"/>
                  <a:pt x="4912903" y="1111442"/>
                  <a:pt x="4925218" y="1117600"/>
                </a:cubicBezTo>
                <a:cubicBezTo>
                  <a:pt x="4956006" y="1114521"/>
                  <a:pt x="4987000" y="1113069"/>
                  <a:pt x="5017581" y="1108364"/>
                </a:cubicBezTo>
                <a:cubicBezTo>
                  <a:pt x="5027204" y="1106884"/>
                  <a:pt x="5038406" y="1106011"/>
                  <a:pt x="5045290" y="1099127"/>
                </a:cubicBezTo>
                <a:cubicBezTo>
                  <a:pt x="5052174" y="1092243"/>
                  <a:pt x="5050173" y="1080126"/>
                  <a:pt x="5054527" y="1071418"/>
                </a:cubicBezTo>
                <a:cubicBezTo>
                  <a:pt x="5059492" y="1061489"/>
                  <a:pt x="5066842" y="1052945"/>
                  <a:pt x="5073000" y="1043709"/>
                </a:cubicBezTo>
                <a:cubicBezTo>
                  <a:pt x="5089852" y="993153"/>
                  <a:pt x="5086749" y="1015363"/>
                  <a:pt x="5073000" y="932873"/>
                </a:cubicBezTo>
                <a:cubicBezTo>
                  <a:pt x="5071399" y="923269"/>
                  <a:pt x="5070647" y="912048"/>
                  <a:pt x="5063763" y="905164"/>
                </a:cubicBezTo>
                <a:cubicBezTo>
                  <a:pt x="5054027" y="895428"/>
                  <a:pt x="5038772" y="893522"/>
                  <a:pt x="5026818" y="886691"/>
                </a:cubicBezTo>
                <a:cubicBezTo>
                  <a:pt x="5017180" y="881183"/>
                  <a:pt x="5009038" y="873182"/>
                  <a:pt x="4999109" y="868218"/>
                </a:cubicBezTo>
                <a:cubicBezTo>
                  <a:pt x="4984280" y="860803"/>
                  <a:pt x="4968451" y="855567"/>
                  <a:pt x="4952927" y="849745"/>
                </a:cubicBezTo>
                <a:cubicBezTo>
                  <a:pt x="4921074" y="837800"/>
                  <a:pt x="4882662" y="828999"/>
                  <a:pt x="4851327" y="822036"/>
                </a:cubicBezTo>
                <a:cubicBezTo>
                  <a:pt x="4823618" y="815879"/>
                  <a:pt x="4796336" y="807315"/>
                  <a:pt x="4768200" y="803564"/>
                </a:cubicBezTo>
                <a:cubicBezTo>
                  <a:pt x="4703822" y="794980"/>
                  <a:pt x="4638300" y="795768"/>
                  <a:pt x="4574236" y="785091"/>
                </a:cubicBezTo>
                <a:lnTo>
                  <a:pt x="4518818" y="775855"/>
                </a:lnTo>
                <a:cubicBezTo>
                  <a:pt x="4475759" y="769396"/>
                  <a:pt x="4432347" y="765171"/>
                  <a:pt x="4389509" y="757382"/>
                </a:cubicBezTo>
                <a:cubicBezTo>
                  <a:pt x="4364530" y="752840"/>
                  <a:pt x="4340726" y="742675"/>
                  <a:pt x="4315618" y="738909"/>
                </a:cubicBezTo>
                <a:cubicBezTo>
                  <a:pt x="4278954" y="733410"/>
                  <a:pt x="4241688" y="733188"/>
                  <a:pt x="4204781" y="729673"/>
                </a:cubicBezTo>
                <a:cubicBezTo>
                  <a:pt x="4177027" y="727030"/>
                  <a:pt x="4149363" y="723515"/>
                  <a:pt x="4121654" y="720436"/>
                </a:cubicBezTo>
                <a:cubicBezTo>
                  <a:pt x="4084709" y="711200"/>
                  <a:pt x="4048606" y="697450"/>
                  <a:pt x="4010818" y="692727"/>
                </a:cubicBezTo>
                <a:cubicBezTo>
                  <a:pt x="3949641" y="685080"/>
                  <a:pt x="3887586" y="687883"/>
                  <a:pt x="3826090" y="683491"/>
                </a:cubicBezTo>
                <a:cubicBezTo>
                  <a:pt x="3801331" y="681723"/>
                  <a:pt x="3776830" y="677334"/>
                  <a:pt x="3752200" y="674255"/>
                </a:cubicBezTo>
                <a:cubicBezTo>
                  <a:pt x="3635206" y="677334"/>
                  <a:pt x="3517955" y="675153"/>
                  <a:pt x="3401218" y="683491"/>
                </a:cubicBezTo>
                <a:cubicBezTo>
                  <a:pt x="3387484" y="684472"/>
                  <a:pt x="3377481" y="698079"/>
                  <a:pt x="3364272" y="701964"/>
                </a:cubicBezTo>
                <a:cubicBezTo>
                  <a:pt x="3324865" y="713554"/>
                  <a:pt x="3283924" y="719220"/>
                  <a:pt x="3244200" y="729673"/>
                </a:cubicBezTo>
                <a:cubicBezTo>
                  <a:pt x="3225369" y="734628"/>
                  <a:pt x="3207567" y="743022"/>
                  <a:pt x="3188781" y="748145"/>
                </a:cubicBezTo>
                <a:cubicBezTo>
                  <a:pt x="3173636" y="752276"/>
                  <a:pt x="3157636" y="752871"/>
                  <a:pt x="3142600" y="757382"/>
                </a:cubicBezTo>
                <a:cubicBezTo>
                  <a:pt x="3063181" y="781209"/>
                  <a:pt x="3128575" y="768747"/>
                  <a:pt x="3050236" y="803564"/>
                </a:cubicBezTo>
                <a:cubicBezTo>
                  <a:pt x="3038636" y="808720"/>
                  <a:pt x="3025220" y="808462"/>
                  <a:pt x="3013290" y="812800"/>
                </a:cubicBezTo>
                <a:cubicBezTo>
                  <a:pt x="2991254" y="820813"/>
                  <a:pt x="2969826" y="830472"/>
                  <a:pt x="2948636" y="840509"/>
                </a:cubicBezTo>
                <a:cubicBezTo>
                  <a:pt x="2811751" y="905349"/>
                  <a:pt x="2882868" y="886913"/>
                  <a:pt x="2791618" y="905164"/>
                </a:cubicBezTo>
                <a:cubicBezTo>
                  <a:pt x="2766988" y="917479"/>
                  <a:pt x="2742730" y="930569"/>
                  <a:pt x="2717727" y="942109"/>
                </a:cubicBezTo>
                <a:cubicBezTo>
                  <a:pt x="2702673" y="949057"/>
                  <a:pt x="2686100" y="952643"/>
                  <a:pt x="2671545" y="960582"/>
                </a:cubicBezTo>
                <a:cubicBezTo>
                  <a:pt x="2652055" y="971213"/>
                  <a:pt x="2635984" y="987598"/>
                  <a:pt x="2616127" y="997527"/>
                </a:cubicBezTo>
                <a:cubicBezTo>
                  <a:pt x="2598711" y="1006235"/>
                  <a:pt x="2578548" y="1008195"/>
                  <a:pt x="2560709" y="1016000"/>
                </a:cubicBezTo>
                <a:cubicBezTo>
                  <a:pt x="2529173" y="1029797"/>
                  <a:pt x="2499984" y="1048623"/>
                  <a:pt x="2468345" y="1062182"/>
                </a:cubicBezTo>
                <a:cubicBezTo>
                  <a:pt x="2446793" y="1071418"/>
                  <a:pt x="2424662" y="1079405"/>
                  <a:pt x="2403690" y="1089891"/>
                </a:cubicBezTo>
                <a:cubicBezTo>
                  <a:pt x="2393761" y="1094855"/>
                  <a:pt x="2385014" y="1101912"/>
                  <a:pt x="2375981" y="1108364"/>
                </a:cubicBezTo>
                <a:cubicBezTo>
                  <a:pt x="2363455" y="1117312"/>
                  <a:pt x="2352805" y="1129189"/>
                  <a:pt x="2339036" y="1136073"/>
                </a:cubicBezTo>
                <a:cubicBezTo>
                  <a:pt x="2307790" y="1151696"/>
                  <a:pt x="2271215" y="1157026"/>
                  <a:pt x="2237436" y="1163782"/>
                </a:cubicBezTo>
                <a:cubicBezTo>
                  <a:pt x="2151230" y="1160703"/>
                  <a:pt x="2064900" y="1160099"/>
                  <a:pt x="1978818" y="1154545"/>
                </a:cubicBezTo>
                <a:cubicBezTo>
                  <a:pt x="1947669" y="1152535"/>
                  <a:pt x="1945983" y="1136956"/>
                  <a:pt x="1923400" y="1117600"/>
                </a:cubicBezTo>
                <a:cubicBezTo>
                  <a:pt x="1911712" y="1107582"/>
                  <a:pt x="1897339" y="1100776"/>
                  <a:pt x="1886454" y="1089891"/>
                </a:cubicBezTo>
                <a:cubicBezTo>
                  <a:pt x="1878605" y="1082042"/>
                  <a:pt x="1875830" y="1070031"/>
                  <a:pt x="1867981" y="1062182"/>
                </a:cubicBezTo>
                <a:cubicBezTo>
                  <a:pt x="1856525" y="1050726"/>
                  <a:pt x="1819060" y="1026489"/>
                  <a:pt x="1803327" y="1016000"/>
                </a:cubicBezTo>
                <a:cubicBezTo>
                  <a:pt x="1784775" y="988172"/>
                  <a:pt x="1780443" y="984157"/>
                  <a:pt x="1766381" y="951345"/>
                </a:cubicBezTo>
                <a:cubicBezTo>
                  <a:pt x="1725614" y="856222"/>
                  <a:pt x="1799933" y="1009210"/>
                  <a:pt x="1738672" y="886691"/>
                </a:cubicBezTo>
                <a:cubicBezTo>
                  <a:pt x="1732325" y="854952"/>
                  <a:pt x="1728895" y="833995"/>
                  <a:pt x="1720200" y="803564"/>
                </a:cubicBezTo>
                <a:cubicBezTo>
                  <a:pt x="1717525" y="794203"/>
                  <a:pt x="1713324" y="785300"/>
                  <a:pt x="1710963" y="775855"/>
                </a:cubicBezTo>
                <a:cubicBezTo>
                  <a:pt x="1707155" y="760625"/>
                  <a:pt x="1706691" y="744566"/>
                  <a:pt x="1701727" y="729673"/>
                </a:cubicBezTo>
                <a:cubicBezTo>
                  <a:pt x="1678815" y="660938"/>
                  <a:pt x="1665646" y="655922"/>
                  <a:pt x="1655545" y="600364"/>
                </a:cubicBezTo>
                <a:cubicBezTo>
                  <a:pt x="1651651" y="578945"/>
                  <a:pt x="1656630" y="554877"/>
                  <a:pt x="1646309" y="535709"/>
                </a:cubicBezTo>
                <a:cubicBezTo>
                  <a:pt x="1633923" y="512707"/>
                  <a:pt x="1590890" y="480291"/>
                  <a:pt x="1590890" y="480291"/>
                </a:cubicBezTo>
                <a:cubicBezTo>
                  <a:pt x="1587811" y="471055"/>
                  <a:pt x="1588538" y="459466"/>
                  <a:pt x="1581654" y="452582"/>
                </a:cubicBezTo>
                <a:cubicBezTo>
                  <a:pt x="1480828" y="351756"/>
                  <a:pt x="1543025" y="419413"/>
                  <a:pt x="1480054" y="387927"/>
                </a:cubicBezTo>
                <a:cubicBezTo>
                  <a:pt x="1452574" y="374187"/>
                  <a:pt x="1447780" y="359077"/>
                  <a:pt x="1415400" y="350982"/>
                </a:cubicBezTo>
                <a:cubicBezTo>
                  <a:pt x="1391319" y="344962"/>
                  <a:pt x="1366042" y="345519"/>
                  <a:pt x="1341509" y="341745"/>
                </a:cubicBezTo>
                <a:cubicBezTo>
                  <a:pt x="1325993" y="339358"/>
                  <a:pt x="1310721" y="335588"/>
                  <a:pt x="1295327" y="332509"/>
                </a:cubicBezTo>
                <a:cubicBezTo>
                  <a:pt x="1286261" y="332845"/>
                  <a:pt x="1081608" y="296845"/>
                  <a:pt x="1018236" y="360218"/>
                </a:cubicBezTo>
                <a:cubicBezTo>
                  <a:pt x="1007351" y="371103"/>
                  <a:pt x="999763" y="384849"/>
                  <a:pt x="990527" y="397164"/>
                </a:cubicBezTo>
                <a:cubicBezTo>
                  <a:pt x="987448" y="406400"/>
                  <a:pt x="981290" y="415137"/>
                  <a:pt x="981290" y="424873"/>
                </a:cubicBezTo>
                <a:cubicBezTo>
                  <a:pt x="981290" y="486821"/>
                  <a:pt x="966170" y="556975"/>
                  <a:pt x="1018236" y="600364"/>
                </a:cubicBezTo>
                <a:cubicBezTo>
                  <a:pt x="1025715" y="606597"/>
                  <a:pt x="1036709" y="606521"/>
                  <a:pt x="1045945" y="609600"/>
                </a:cubicBezTo>
                <a:cubicBezTo>
                  <a:pt x="1100207" y="645776"/>
                  <a:pt x="1087346" y="645432"/>
                  <a:pt x="1193727" y="618836"/>
                </a:cubicBezTo>
                <a:cubicBezTo>
                  <a:pt x="1206399" y="615668"/>
                  <a:pt x="1212200" y="600363"/>
                  <a:pt x="1221436" y="591127"/>
                </a:cubicBezTo>
                <a:cubicBezTo>
                  <a:pt x="1243581" y="524690"/>
                  <a:pt x="1216713" y="607656"/>
                  <a:pt x="1239909" y="526473"/>
                </a:cubicBezTo>
                <a:cubicBezTo>
                  <a:pt x="1242584" y="517112"/>
                  <a:pt x="1246470" y="508125"/>
                  <a:pt x="1249145" y="498764"/>
                </a:cubicBezTo>
                <a:cubicBezTo>
                  <a:pt x="1272332" y="417606"/>
                  <a:pt x="1245478" y="500525"/>
                  <a:pt x="1267618" y="434109"/>
                </a:cubicBezTo>
                <a:cubicBezTo>
                  <a:pt x="1264539" y="394085"/>
                  <a:pt x="1267277" y="353180"/>
                  <a:pt x="1258381" y="314036"/>
                </a:cubicBezTo>
                <a:cubicBezTo>
                  <a:pt x="1251661" y="284468"/>
                  <a:pt x="1233098" y="258899"/>
                  <a:pt x="1221436" y="230909"/>
                </a:cubicBezTo>
                <a:cubicBezTo>
                  <a:pt x="1193257" y="163279"/>
                  <a:pt x="1246606" y="251369"/>
                  <a:pt x="1166018" y="138545"/>
                </a:cubicBezTo>
                <a:cubicBezTo>
                  <a:pt x="1142590" y="21417"/>
                  <a:pt x="1173984" y="147897"/>
                  <a:pt x="1138309" y="64655"/>
                </a:cubicBezTo>
                <a:cubicBezTo>
                  <a:pt x="1102523" y="-18846"/>
                  <a:pt x="1156974" y="69564"/>
                  <a:pt x="1110600" y="0"/>
                </a:cubicBezTo>
                <a:cubicBezTo>
                  <a:pt x="1039788" y="3079"/>
                  <a:pt x="968575" y="1112"/>
                  <a:pt x="898163" y="9236"/>
                </a:cubicBezTo>
                <a:cubicBezTo>
                  <a:pt x="887135" y="10508"/>
                  <a:pt x="878982" y="20602"/>
                  <a:pt x="870454" y="27709"/>
                </a:cubicBezTo>
                <a:cubicBezTo>
                  <a:pt x="852946" y="42299"/>
                  <a:pt x="834651" y="62369"/>
                  <a:pt x="824272" y="83127"/>
                </a:cubicBezTo>
                <a:cubicBezTo>
                  <a:pt x="816857" y="97956"/>
                  <a:pt x="811957" y="113915"/>
                  <a:pt x="805800" y="129309"/>
                </a:cubicBezTo>
                <a:cubicBezTo>
                  <a:pt x="808879" y="200121"/>
                  <a:pt x="806912" y="271333"/>
                  <a:pt x="815036" y="341745"/>
                </a:cubicBezTo>
                <a:cubicBezTo>
                  <a:pt x="816308" y="352773"/>
                  <a:pt x="828545" y="359526"/>
                  <a:pt x="833509" y="369455"/>
                </a:cubicBezTo>
                <a:cubicBezTo>
                  <a:pt x="837863" y="378163"/>
                  <a:pt x="839666" y="387928"/>
                  <a:pt x="842745" y="397164"/>
                </a:cubicBezTo>
                <a:cubicBezTo>
                  <a:pt x="858139" y="394085"/>
                  <a:pt x="875865" y="396635"/>
                  <a:pt x="888927" y="387927"/>
                </a:cubicBezTo>
                <a:cubicBezTo>
                  <a:pt x="897028" y="382526"/>
                  <a:pt x="893333" y="368671"/>
                  <a:pt x="898163" y="360218"/>
                </a:cubicBezTo>
                <a:cubicBezTo>
                  <a:pt x="905800" y="346852"/>
                  <a:pt x="916924" y="335799"/>
                  <a:pt x="925872" y="323273"/>
                </a:cubicBezTo>
                <a:cubicBezTo>
                  <a:pt x="932324" y="314240"/>
                  <a:pt x="938187" y="304800"/>
                  <a:pt x="944345" y="295564"/>
                </a:cubicBezTo>
                <a:cubicBezTo>
                  <a:pt x="947424" y="286328"/>
                  <a:pt x="951220" y="277300"/>
                  <a:pt x="953581" y="267855"/>
                </a:cubicBezTo>
                <a:cubicBezTo>
                  <a:pt x="957389" y="252625"/>
                  <a:pt x="957306" y="236372"/>
                  <a:pt x="962818" y="221673"/>
                </a:cubicBezTo>
                <a:cubicBezTo>
                  <a:pt x="966716" y="211279"/>
                  <a:pt x="975133" y="203200"/>
                  <a:pt x="981290" y="193964"/>
                </a:cubicBezTo>
                <a:cubicBezTo>
                  <a:pt x="972054" y="153940"/>
                  <a:pt x="980313" y="105078"/>
                  <a:pt x="953581" y="73891"/>
                </a:cubicBezTo>
                <a:cubicBezTo>
                  <a:pt x="935437" y="52723"/>
                  <a:pt x="897856" y="69793"/>
                  <a:pt x="870454" y="64655"/>
                </a:cubicBezTo>
                <a:cubicBezTo>
                  <a:pt x="848424" y="60524"/>
                  <a:pt x="827544" y="51618"/>
                  <a:pt x="805800" y="46182"/>
                </a:cubicBezTo>
                <a:cubicBezTo>
                  <a:pt x="790570" y="42374"/>
                  <a:pt x="774968" y="40234"/>
                  <a:pt x="759618" y="36945"/>
                </a:cubicBezTo>
                <a:lnTo>
                  <a:pt x="676490" y="18473"/>
                </a:lnTo>
                <a:cubicBezTo>
                  <a:pt x="651777" y="12658"/>
                  <a:pt x="602600" y="0"/>
                  <a:pt x="602600" y="0"/>
                </a:cubicBezTo>
                <a:cubicBezTo>
                  <a:pt x="581048" y="3079"/>
                  <a:pt x="557417" y="-500"/>
                  <a:pt x="537945" y="9236"/>
                </a:cubicBezTo>
                <a:cubicBezTo>
                  <a:pt x="529237" y="13590"/>
                  <a:pt x="533539" y="28492"/>
                  <a:pt x="528709" y="36945"/>
                </a:cubicBezTo>
                <a:cubicBezTo>
                  <a:pt x="521072" y="50311"/>
                  <a:pt x="510236" y="61576"/>
                  <a:pt x="501000" y="73891"/>
                </a:cubicBezTo>
                <a:cubicBezTo>
                  <a:pt x="469613" y="199428"/>
                  <a:pt x="515819" y="32220"/>
                  <a:pt x="473290" y="138545"/>
                </a:cubicBezTo>
                <a:cubicBezTo>
                  <a:pt x="431130" y="243947"/>
                  <a:pt x="481631" y="167450"/>
                  <a:pt x="427109" y="240145"/>
                </a:cubicBezTo>
                <a:cubicBezTo>
                  <a:pt x="420951" y="283248"/>
                  <a:pt x="445559" y="346379"/>
                  <a:pt x="408636" y="369455"/>
                </a:cubicBezTo>
                <a:cubicBezTo>
                  <a:pt x="384006" y="384849"/>
                  <a:pt x="362923" y="408591"/>
                  <a:pt x="334745" y="415636"/>
                </a:cubicBezTo>
                <a:cubicBezTo>
                  <a:pt x="284442" y="428213"/>
                  <a:pt x="309154" y="419196"/>
                  <a:pt x="260854" y="443345"/>
                </a:cubicBezTo>
                <a:cubicBezTo>
                  <a:pt x="174648" y="431030"/>
                  <a:pt x="86913" y="426722"/>
                  <a:pt x="2236" y="406400"/>
                </a:cubicBezTo>
                <a:cubicBezTo>
                  <a:pt x="-8558" y="403809"/>
                  <a:pt x="22838" y="396455"/>
                  <a:pt x="29945" y="387927"/>
                </a:cubicBezTo>
                <a:cubicBezTo>
                  <a:pt x="38760" y="377350"/>
                  <a:pt x="39603" y="361559"/>
                  <a:pt x="48418" y="350982"/>
                </a:cubicBezTo>
                <a:cubicBezTo>
                  <a:pt x="64855" y="331258"/>
                  <a:pt x="82587" y="332380"/>
                  <a:pt x="103836" y="323273"/>
                </a:cubicBezTo>
                <a:cubicBezTo>
                  <a:pt x="170757" y="294592"/>
                  <a:pt x="109111" y="311134"/>
                  <a:pt x="186963" y="295564"/>
                </a:cubicBezTo>
                <a:cubicBezTo>
                  <a:pt x="248539" y="298643"/>
                  <a:pt x="310250" y="299680"/>
                  <a:pt x="371690" y="304800"/>
                </a:cubicBezTo>
                <a:cubicBezTo>
                  <a:pt x="405376" y="307607"/>
                  <a:pt x="402227" y="307627"/>
                  <a:pt x="417872" y="323273"/>
                </a:cubicBezTo>
              </a:path>
            </a:pathLst>
          </a:custGeom>
          <a:ln w="19050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4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282" y="0"/>
            <a:ext cx="5900718" cy="4408775"/>
          </a:xfrm>
          <a:prstGeom prst="rect">
            <a:avLst/>
          </a:prstGeom>
        </p:spPr>
      </p:pic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6291282" y="-368181"/>
            <a:ext cx="5900718" cy="1026160"/>
          </a:xfrm>
        </p:spPr>
        <p:txBody>
          <a:bodyPr>
            <a:normAutofit/>
          </a:bodyPr>
          <a:lstStyle/>
          <a:p>
            <a:pPr algn="ctr"/>
            <a:r>
              <a:rPr lang="en-AU" sz="2300" b="1" dirty="0" smtClean="0"/>
              <a:t>TISTI, KI IMATE PSA, GA PELJITE NA SPREHOD.</a:t>
            </a:r>
            <a:endParaRPr lang="sl-SI" sz="2300" b="1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80" y="2672412"/>
            <a:ext cx="4876800" cy="3962400"/>
          </a:xfrm>
          <a:prstGeom prst="rect">
            <a:avLst/>
          </a:prstGeom>
        </p:spPr>
      </p:pic>
      <p:sp>
        <p:nvSpPr>
          <p:cNvPr id="13" name="Označba mesta vsebine 2"/>
          <p:cNvSpPr txBox="1">
            <a:spLocks/>
          </p:cNvSpPr>
          <p:nvPr/>
        </p:nvSpPr>
        <p:spPr>
          <a:xfrm>
            <a:off x="2764641" y="3405428"/>
            <a:ext cx="3140826" cy="1533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AU" sz="2300" b="1" dirty="0" smtClean="0">
                <a:solidFill>
                  <a:srgbClr val="FF0000"/>
                </a:solidFill>
              </a:rPr>
              <a:t>IF YOU HAVE A DOG,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AU" sz="2300" b="1" dirty="0">
                <a:solidFill>
                  <a:srgbClr val="FF0000"/>
                </a:solidFill>
              </a:rPr>
              <a:t> </a:t>
            </a:r>
            <a:r>
              <a:rPr lang="en-AU" sz="2300" b="1" dirty="0" smtClean="0">
                <a:solidFill>
                  <a:srgbClr val="FF0000"/>
                </a:solidFill>
              </a:rPr>
              <a:t>  TAKE IT FOR A WALK.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AU" sz="2300" b="1" dirty="0" smtClean="0">
                <a:solidFill>
                  <a:srgbClr val="FF0000"/>
                </a:solidFill>
              </a:rPr>
              <a:t>  IF NOT, WALK YOUR      MUM OR DAD.</a:t>
            </a:r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2591921" y="2612117"/>
            <a:ext cx="6073438" cy="1026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300" b="1" dirty="0" smtClean="0"/>
              <a:t>TISTI, KI NIMATE PSA,</a:t>
            </a:r>
          </a:p>
          <a:p>
            <a:r>
              <a:rPr lang="en-AU" sz="2300" b="1" dirty="0" smtClean="0"/>
              <a:t> GRESTE NA SPREHOD Z</a:t>
            </a:r>
          </a:p>
          <a:p>
            <a:r>
              <a:rPr lang="en-AU" sz="2300" b="1" dirty="0" smtClean="0"/>
              <a:t>DRUŽINSKIM ČLANOM.</a:t>
            </a:r>
            <a:endParaRPr lang="sl-SI" sz="2300" b="1" dirty="0"/>
          </a:p>
        </p:txBody>
      </p:sp>
      <p:pic>
        <p:nvPicPr>
          <p:cNvPr id="1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8177996" y="78247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2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155</Words>
  <Application>Microsoft Office PowerPoint</Application>
  <PresentationFormat>Širokozaslonsko</PresentationFormat>
  <Paragraphs>41</Paragraphs>
  <Slides>6</Slides>
  <Notes>0</Notes>
  <HiddenSlides>0</HiddenSlides>
  <MMClips>16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ZDRAVJE = HEALTH PREHRANA = DIET GIBANJE ZUNAJ = OUTDOOR ACTIVITIES</vt:lpstr>
      <vt:lpstr>JUMP OVER A PUDDLE 5 TIMES</vt:lpstr>
      <vt:lpstr>FIND  A  LOG. HOLD  ONTO  A LOG. JUMP  OVER  IT 3 TIMES.</vt:lpstr>
      <vt:lpstr>MAKE A SNOWBALL.          THROW IT ON A TREE.</vt:lpstr>
      <vt:lpstr>RUN AROUND 10 TREES AND COUNT THEM.</vt:lpstr>
      <vt:lpstr>TISTI, KI IMATE PSA, GA PELJITE NA SPREHOD.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ZDRAVJE = HEALTH GIBANJE = MOVEMENT PREHRANA = DIET</dc:title>
  <dc:creator>Učenec</dc:creator>
  <cp:lastModifiedBy>Učenec</cp:lastModifiedBy>
  <cp:revision>79</cp:revision>
  <dcterms:created xsi:type="dcterms:W3CDTF">2021-01-12T09:36:51Z</dcterms:created>
  <dcterms:modified xsi:type="dcterms:W3CDTF">2021-01-15T11:07:03Z</dcterms:modified>
</cp:coreProperties>
</file>