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9" r:id="rId12"/>
    <p:sldId id="270" r:id="rId13"/>
    <p:sldId id="267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5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5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4.m4a"/><Relationship Id="rId7" Type="http://schemas.openxmlformats.org/officeDocument/2006/relationships/image" Target="../media/image13.jp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m4a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media" Target="../media/media26.m4a"/><Relationship Id="rId7" Type="http://schemas.openxmlformats.org/officeDocument/2006/relationships/image" Target="../media/image7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m4a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8.m4a"/><Relationship Id="rId7" Type="http://schemas.openxmlformats.org/officeDocument/2006/relationships/image" Target="../media/image15.jp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8.m4a"/><Relationship Id="rId9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K0B19Rk2Ud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5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9600" b="1" dirty="0" smtClean="0"/>
              <a:t>Orffova glasbila</a:t>
            </a:r>
            <a:endParaRPr lang="sl-SI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3417" y="4201065"/>
            <a:ext cx="607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CILJ: Učenci prepoznajo in poimenujejo Orffove inštrumente.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899975"/>
            <a:ext cx="4349931" cy="4349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086" y="5390868"/>
            <a:ext cx="488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POSLUŠAJ GLASBILO NA SLIKI IN GA POIMENUJ. SPODAJ, V DESNEM KOTU, LAHKO PREVERIŠ, ČE SI GA PRAVILNO POIMENOVAL.</a:t>
            </a:r>
            <a:endParaRPr lang="sl-SI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8617" y="5350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45" y="230775"/>
            <a:ext cx="6772368" cy="507927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5383" y="538189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4741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267788"/>
            <a:ext cx="6096000" cy="4572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4080" y="496606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2914" y="6115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5" y="1789612"/>
            <a:ext cx="561702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0" dirty="0" smtClean="0">
                <a:solidFill>
                  <a:schemeClr val="bg1"/>
                </a:solidFill>
              </a:rPr>
              <a:t>    ?</a:t>
            </a:r>
          </a:p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POSLUŠAJ IN UGANI NA KATERA DVA     INŠTRUMENTA IGRAM</a:t>
            </a:r>
            <a:r>
              <a:rPr lang="sl-SI" sz="1400" dirty="0" smtClean="0">
                <a:solidFill>
                  <a:schemeClr val="bg1"/>
                </a:solidFill>
              </a:rPr>
              <a:t>.</a:t>
            </a:r>
            <a:endParaRPr lang="sl-SI" sz="1400" dirty="0">
              <a:solidFill>
                <a:schemeClr val="bg1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0206" y="5052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6" y="2975065"/>
            <a:ext cx="2155798" cy="1802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2975065"/>
            <a:ext cx="2403566" cy="180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0" y="3154678"/>
            <a:ext cx="2246813" cy="1685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03" y="3130185"/>
            <a:ext cx="2279471" cy="17096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02085" y="368018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91109" y="6228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2" y="3206930"/>
            <a:ext cx="2177143" cy="163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5" y="3206930"/>
            <a:ext cx="2299062" cy="163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26" y="3304902"/>
            <a:ext cx="2046513" cy="153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39" y="3308166"/>
            <a:ext cx="2042161" cy="153162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61462" y="371855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47417" y="6102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8" y="3233056"/>
            <a:ext cx="2299062" cy="163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5" y="3233055"/>
            <a:ext cx="2177143" cy="163285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1565" y="374468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30" y="3233055"/>
            <a:ext cx="2299062" cy="163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92" y="3233054"/>
            <a:ext cx="2177143" cy="163285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4354" y="6202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4242" y="1066836"/>
            <a:ext cx="6348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hlinkClick r:id="rId4"/>
              </a:rPr>
              <a:t>BABY SHARK – MALI MORSKI PES </a:t>
            </a:r>
          </a:p>
          <a:p>
            <a:pPr algn="ctr"/>
            <a:r>
              <a:rPr lang="sl-SI" sz="3200" dirty="0" smtClean="0">
                <a:hlinkClick r:id="rId4"/>
              </a:rPr>
              <a:t>ORFFOVA GLASBILA</a:t>
            </a:r>
            <a:endParaRPr lang="sl-SI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64" y="2448237"/>
            <a:ext cx="3782512" cy="403648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9120" y="457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8" y="189112"/>
            <a:ext cx="8660674" cy="451978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9087" y="486156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34" y="215218"/>
            <a:ext cx="7089203" cy="531690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3535" y="5671457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1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47" y="166579"/>
            <a:ext cx="6764656" cy="451387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9676" y="483543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9531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7" y="245754"/>
            <a:ext cx="8503921" cy="448581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5777" y="481648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47418" y="6128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55" y="194152"/>
            <a:ext cx="4129768" cy="488729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7508" y="524038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0480" y="6154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04" y="267788"/>
            <a:ext cx="6096000" cy="4572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5704" y="49530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129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73" y="136841"/>
            <a:ext cx="6096851" cy="457263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7954" y="470947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4354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5" y="179613"/>
            <a:ext cx="6618515" cy="496388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9577" y="514349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82103" y="6241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95</TotalTime>
  <Words>53</Words>
  <Application>Microsoft Office PowerPoint</Application>
  <PresentationFormat>Po meri</PresentationFormat>
  <Paragraphs>7</Paragraphs>
  <Slides>16</Slides>
  <Notes>0</Notes>
  <HiddenSlides>0</HiddenSlides>
  <MMClips>29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Celestial</vt:lpstr>
      <vt:lpstr>Orffova glasbila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Orffova glasbila</dc:title>
  <dc:creator>Ninchy</dc:creator>
  <cp:lastModifiedBy>Uporabnik</cp:lastModifiedBy>
  <cp:revision>13</cp:revision>
  <dcterms:created xsi:type="dcterms:W3CDTF">2020-03-29T19:17:39Z</dcterms:created>
  <dcterms:modified xsi:type="dcterms:W3CDTF">2020-11-29T14:48:28Z</dcterms:modified>
</cp:coreProperties>
</file>