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61" r:id="rId3"/>
    <p:sldId id="259" r:id="rId4"/>
    <p:sldId id="257" r:id="rId5"/>
    <p:sldId id="258" r:id="rId6"/>
    <p:sldId id="260" r:id="rId7"/>
    <p:sldId id="263" r:id="rId8"/>
    <p:sldId id="265" r:id="rId9"/>
    <p:sldId id="266" r:id="rId10"/>
    <p:sldId id="267" r:id="rId11"/>
    <p:sldId id="264" r:id="rId12"/>
  </p:sldIdLst>
  <p:sldSz cx="12192000" cy="6858000"/>
  <p:notesSz cx="6881813" cy="100028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US" initials="A" lastIdx="2" clrIdx="0">
    <p:extLst>
      <p:ext uri="{19B8F6BF-5375-455C-9EA6-DF929625EA0E}">
        <p15:presenceInfo xmlns:p15="http://schemas.microsoft.com/office/powerpoint/2012/main" userId="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3-30T21:07:09.010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2F56D9F-AF7C-4180-B8FC-DBBE42FC2B63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BB466A87-28F8-410C-AA36-9C47CDF2C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22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30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65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32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671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077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4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79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9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74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7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9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62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0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5B8065-F40E-4E26-98C4-2190A57B4F0E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8778CC-7F6C-4299-8BB1-51DB5440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77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bAGswKYee4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53Su3lYJK5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.com/tanyachen/delightful-facts-about-canada?utm_term=.wdP34VB2j#.yxPvkBWDw" TargetMode="External"/><Relationship Id="rId2" Type="http://schemas.openxmlformats.org/officeDocument/2006/relationships/hyperlink" Target="http://www.hikebiketravel.com/18950/145-weird-fun-interesting-facts-canad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nline.seterra.com/en/vgp/305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anehdiangirl.files.wordpress.com/2013/11/canadian-ster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EsL_TAfQxH8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tslides.com/s-Canada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NgHZ7IIGv4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hyperlink" Target="https://www.youtube.com/watch?v=vDYXbUrcT7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ac35pXL9bI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/>
              <a:t>CANADA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21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5" y="800861"/>
            <a:ext cx="7104888" cy="44405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27848" y="5705856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Struggles of being Canadian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27848" y="539496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Canadian problems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015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INTERESTING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496396"/>
          </a:xfrm>
        </p:spPr>
        <p:txBody>
          <a:bodyPr>
            <a:normAutofit/>
          </a:bodyPr>
          <a:lstStyle/>
          <a:p>
            <a:r>
              <a:rPr lang="en-US" b="1" dirty="0">
                <a:hlinkClick r:id="rId2"/>
              </a:rPr>
              <a:t>http://www.hikebiketravel.com/18950/145-weird-fun-interesting-facts-canada/</a:t>
            </a:r>
            <a:endParaRPr lang="sl-SI" b="1" dirty="0"/>
          </a:p>
          <a:p>
            <a:r>
              <a:rPr lang="en-US" b="1" dirty="0">
                <a:hlinkClick r:id="rId3"/>
              </a:rPr>
              <a:t>https://www.buzzfeed.com/tanyachen/delightful-facts-about-canada?utm_term=.wdP34VB2j#.yxPvkBWDw</a:t>
            </a:r>
            <a:endParaRPr lang="sl-SI" b="1" dirty="0"/>
          </a:p>
          <a:p>
            <a:r>
              <a:rPr lang="sl-SI" b="1">
                <a:hlinkClick r:id="rId4"/>
              </a:rPr>
              <a:t>https://online.seterra.com/en/vgp/3050</a:t>
            </a:r>
            <a:endParaRPr lang="sl-SI" b="1"/>
          </a:p>
          <a:p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072388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6" y="841178"/>
            <a:ext cx="6110078" cy="532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7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138" descr="Imag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448" y="640080"/>
            <a:ext cx="7159752" cy="48646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8942832" y="5632704"/>
            <a:ext cx="245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4"/>
              </a:rPr>
              <a:t>How to be a Canadian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708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AREA: </a:t>
            </a:r>
            <a:r>
              <a:rPr lang="en-US" dirty="0"/>
              <a:t>9,</a:t>
            </a:r>
            <a:r>
              <a:rPr lang="sl-SI" dirty="0"/>
              <a:t>984,670</a:t>
            </a:r>
            <a:r>
              <a:rPr lang="en-US" dirty="0"/>
              <a:t> </a:t>
            </a:r>
            <a:r>
              <a:rPr lang="en-US" dirty="0" err="1"/>
              <a:t>sq</a:t>
            </a:r>
            <a:r>
              <a:rPr lang="en-US" dirty="0"/>
              <a:t> m</a:t>
            </a:r>
          </a:p>
          <a:p>
            <a:r>
              <a:rPr lang="en-US" b="1" dirty="0"/>
              <a:t>POPULATION TOTAL: </a:t>
            </a:r>
            <a:r>
              <a:rPr lang="sl-SI" dirty="0"/>
              <a:t>38,660,594 (4</a:t>
            </a:r>
            <a:r>
              <a:rPr lang="en-US" dirty="0"/>
              <a:t> people per sq </a:t>
            </a:r>
            <a:r>
              <a:rPr lang="sl-SI" dirty="0"/>
              <a:t>k</a:t>
            </a:r>
            <a:r>
              <a:rPr lang="en-US" dirty="0"/>
              <a:t>m)</a:t>
            </a:r>
          </a:p>
          <a:p>
            <a:r>
              <a:rPr lang="en-US" b="1" dirty="0"/>
              <a:t>URBAN POPULATION: </a:t>
            </a:r>
            <a:r>
              <a:rPr lang="en-US" dirty="0"/>
              <a:t>81</a:t>
            </a:r>
            <a:r>
              <a:rPr lang="sl-SI" dirty="0"/>
              <a:t>,3</a:t>
            </a:r>
            <a:r>
              <a:rPr lang="en-US" dirty="0"/>
              <a:t> %</a:t>
            </a:r>
          </a:p>
          <a:p>
            <a:r>
              <a:rPr lang="sl-SI" b="1" dirty="0"/>
              <a:t>FORM OF GOVERNMENT:</a:t>
            </a:r>
            <a:r>
              <a:rPr lang="sl-SI" dirty="0"/>
              <a:t> a </a:t>
            </a:r>
            <a:r>
              <a:rPr lang="sl-SI" dirty="0" err="1"/>
              <a:t>parliamentary</a:t>
            </a:r>
            <a:r>
              <a:rPr lang="sl-SI" dirty="0"/>
              <a:t> </a:t>
            </a:r>
            <a:r>
              <a:rPr lang="sl-SI" dirty="0" err="1"/>
              <a:t>democracy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a </a:t>
            </a:r>
            <a:r>
              <a:rPr lang="sl-SI" dirty="0" err="1"/>
              <a:t>constitutional</a:t>
            </a:r>
            <a:r>
              <a:rPr lang="sl-SI" dirty="0"/>
              <a:t> </a:t>
            </a:r>
            <a:r>
              <a:rPr lang="sl-SI" dirty="0" err="1"/>
              <a:t>monarchy</a:t>
            </a:r>
            <a:r>
              <a:rPr lang="sl-SI" dirty="0"/>
              <a:t>; </a:t>
            </a:r>
            <a:r>
              <a:rPr lang="sl-SI" dirty="0" err="1"/>
              <a:t>Head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state</a:t>
            </a:r>
            <a:r>
              <a:rPr lang="sl-SI" dirty="0"/>
              <a:t>: His </a:t>
            </a:r>
            <a:r>
              <a:rPr lang="sl-SI" dirty="0" err="1"/>
              <a:t>Majesty</a:t>
            </a:r>
            <a:r>
              <a:rPr lang="sl-SI" dirty="0"/>
              <a:t> King Charles III</a:t>
            </a:r>
          </a:p>
          <a:p>
            <a:r>
              <a:rPr lang="sl-SI" b="1" dirty="0"/>
              <a:t>POLITICAL DIVISION: </a:t>
            </a:r>
            <a:r>
              <a:rPr lang="sl-SI" dirty="0" err="1"/>
              <a:t>Canada</a:t>
            </a:r>
            <a:r>
              <a:rPr lang="sl-SI" dirty="0"/>
              <a:t> is a </a:t>
            </a:r>
            <a:r>
              <a:rPr lang="sl-SI" dirty="0" err="1"/>
              <a:t>federation</a:t>
            </a:r>
            <a:r>
              <a:rPr lang="sl-SI" dirty="0"/>
              <a:t> </a:t>
            </a:r>
            <a:r>
              <a:rPr lang="sl-SI" dirty="0" err="1"/>
              <a:t>composed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ten </a:t>
            </a:r>
            <a:r>
              <a:rPr lang="sl-SI" dirty="0" err="1"/>
              <a:t>provinces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three</a:t>
            </a:r>
            <a:r>
              <a:rPr lang="sl-SI" dirty="0"/>
              <a:t> </a:t>
            </a:r>
            <a:r>
              <a:rPr lang="sl-SI" dirty="0" err="1"/>
              <a:t>territories</a:t>
            </a:r>
            <a:endParaRPr lang="sl-SI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42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CAPITAL CITY: </a:t>
            </a:r>
            <a:r>
              <a:rPr lang="sl-SI" dirty="0"/>
              <a:t>Ottawa</a:t>
            </a:r>
            <a:endParaRPr lang="en-US" dirty="0"/>
          </a:p>
          <a:p>
            <a:r>
              <a:rPr lang="en-US" b="1" dirty="0"/>
              <a:t>LONGEST RIVER: </a:t>
            </a:r>
            <a:r>
              <a:rPr lang="sl-SI" dirty="0" err="1"/>
              <a:t>MacKenzie</a:t>
            </a:r>
            <a:r>
              <a:rPr lang="en-US" dirty="0"/>
              <a:t>, </a:t>
            </a:r>
            <a:r>
              <a:rPr lang="sl-SI" dirty="0"/>
              <a:t>4240 </a:t>
            </a:r>
            <a:r>
              <a:rPr lang="en-US" dirty="0"/>
              <a:t>km</a:t>
            </a:r>
          </a:p>
          <a:p>
            <a:r>
              <a:rPr lang="en-US" b="1" dirty="0"/>
              <a:t>HIGHEST MOUNTAIN: </a:t>
            </a:r>
            <a:r>
              <a:rPr lang="en-US" dirty="0"/>
              <a:t>Mount </a:t>
            </a:r>
            <a:r>
              <a:rPr lang="sl-SI" dirty="0" err="1"/>
              <a:t>Logan</a:t>
            </a:r>
            <a:r>
              <a:rPr lang="en-US" dirty="0"/>
              <a:t>, </a:t>
            </a:r>
            <a:r>
              <a:rPr lang="sl-SI" dirty="0"/>
              <a:t>5,959</a:t>
            </a:r>
            <a:r>
              <a:rPr lang="en-US" dirty="0"/>
              <a:t> m</a:t>
            </a:r>
          </a:p>
          <a:p>
            <a:r>
              <a:rPr lang="en-US" b="1" dirty="0"/>
              <a:t>LARGEST LAKE: </a:t>
            </a:r>
            <a:r>
              <a:rPr lang="sl-SI" dirty="0" err="1"/>
              <a:t>Great</a:t>
            </a:r>
            <a:r>
              <a:rPr lang="sl-SI" dirty="0"/>
              <a:t> </a:t>
            </a:r>
            <a:r>
              <a:rPr lang="sl-SI" dirty="0" err="1"/>
              <a:t>Bear</a:t>
            </a:r>
            <a:r>
              <a:rPr lang="sl-SI" dirty="0"/>
              <a:t> Lake</a:t>
            </a:r>
            <a:r>
              <a:rPr lang="en-US" dirty="0"/>
              <a:t>, </a:t>
            </a:r>
            <a:r>
              <a:rPr lang="sl-SI" dirty="0"/>
              <a:t>31</a:t>
            </a:r>
            <a:r>
              <a:rPr lang="en-US" dirty="0"/>
              <a:t>,3</a:t>
            </a:r>
            <a:r>
              <a:rPr lang="sl-SI" dirty="0"/>
              <a:t>28</a:t>
            </a:r>
            <a:r>
              <a:rPr lang="en-US" dirty="0"/>
              <a:t> </a:t>
            </a:r>
            <a:r>
              <a:rPr lang="en-US" dirty="0" err="1"/>
              <a:t>sq</a:t>
            </a:r>
            <a:r>
              <a:rPr lang="en-US" dirty="0"/>
              <a:t> m</a:t>
            </a:r>
          </a:p>
          <a:p>
            <a:r>
              <a:rPr lang="en-US" b="1" dirty="0"/>
              <a:t>CLIMATE: </a:t>
            </a:r>
            <a:r>
              <a:rPr lang="sl-SI" dirty="0" err="1"/>
              <a:t>winters</a:t>
            </a:r>
            <a:r>
              <a:rPr lang="sl-SI" dirty="0"/>
              <a:t> are </a:t>
            </a:r>
            <a:r>
              <a:rPr lang="sl-SI" dirty="0" err="1"/>
              <a:t>generally</a:t>
            </a:r>
            <a:r>
              <a:rPr lang="sl-SI" dirty="0"/>
              <a:t> </a:t>
            </a:r>
            <a:r>
              <a:rPr lang="sl-SI" dirty="0" err="1"/>
              <a:t>cold</a:t>
            </a:r>
            <a:r>
              <a:rPr lang="sl-SI" dirty="0"/>
              <a:t>, (</a:t>
            </a:r>
            <a:r>
              <a:rPr lang="sl-SI" dirty="0" err="1"/>
              <a:t>average</a:t>
            </a:r>
            <a:r>
              <a:rPr lang="sl-SI" dirty="0"/>
              <a:t> -10ºC)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summers</a:t>
            </a:r>
            <a:r>
              <a:rPr lang="sl-SI" dirty="0"/>
              <a:t> in most </a:t>
            </a:r>
            <a:r>
              <a:rPr lang="sl-SI" dirty="0" err="1"/>
              <a:t>areas</a:t>
            </a:r>
            <a:r>
              <a:rPr lang="sl-SI" dirty="0"/>
              <a:t> are </a:t>
            </a:r>
            <a:r>
              <a:rPr lang="sl-SI" dirty="0" err="1"/>
              <a:t>warm</a:t>
            </a:r>
            <a:r>
              <a:rPr lang="sl-SI" dirty="0"/>
              <a:t> (</a:t>
            </a:r>
            <a:r>
              <a:rPr lang="sl-SI" dirty="0" err="1"/>
              <a:t>average</a:t>
            </a:r>
            <a:r>
              <a:rPr lang="sl-SI" dirty="0"/>
              <a:t> 21ºC),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temperatures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vary</a:t>
            </a:r>
            <a:r>
              <a:rPr lang="sl-SI" dirty="0"/>
              <a:t> </a:t>
            </a:r>
            <a:r>
              <a:rPr lang="sl-SI" dirty="0" err="1"/>
              <a:t>greatly</a:t>
            </a:r>
            <a:r>
              <a:rPr lang="sl-SI" dirty="0"/>
              <a:t> </a:t>
            </a:r>
            <a:r>
              <a:rPr lang="sl-SI" dirty="0" err="1"/>
              <a:t>depending</a:t>
            </a:r>
            <a:r>
              <a:rPr lang="sl-SI" dirty="0"/>
              <a:t> on </a:t>
            </a:r>
            <a:r>
              <a:rPr lang="sl-SI" dirty="0" err="1"/>
              <a:t>location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94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cs typeface="Times New Roman" panose="02020603050405020304" pitchFamily="18" charset="0"/>
              </a:rPr>
              <a:t>GENERAL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CLIMATE: </a:t>
            </a:r>
            <a:r>
              <a:rPr lang="sl-SI" dirty="0" err="1"/>
              <a:t>the</a:t>
            </a:r>
            <a:r>
              <a:rPr lang="sl-SI" dirty="0"/>
              <a:t> temperature in </a:t>
            </a:r>
            <a:r>
              <a:rPr lang="sl-SI" dirty="0" err="1"/>
              <a:t>interior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Prairie</a:t>
            </a:r>
            <a:r>
              <a:rPr lang="sl-SI" dirty="0"/>
              <a:t> </a:t>
            </a:r>
            <a:r>
              <a:rPr lang="sl-SI" dirty="0" err="1"/>
              <a:t>provinces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fall</a:t>
            </a:r>
            <a:r>
              <a:rPr lang="sl-SI" dirty="0"/>
              <a:t> as </a:t>
            </a:r>
            <a:r>
              <a:rPr lang="sl-SI" dirty="0" err="1"/>
              <a:t>low</a:t>
            </a:r>
            <a:r>
              <a:rPr lang="sl-SI" dirty="0"/>
              <a:t> as -40ºC in </a:t>
            </a:r>
            <a:r>
              <a:rPr lang="sl-SI" dirty="0" err="1"/>
              <a:t>winter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some </a:t>
            </a:r>
            <a:r>
              <a:rPr lang="sl-SI" dirty="0" err="1"/>
              <a:t>interior</a:t>
            </a:r>
            <a:r>
              <a:rPr lang="sl-SI" dirty="0"/>
              <a:t> </a:t>
            </a:r>
            <a:r>
              <a:rPr lang="sl-SI" dirty="0" err="1"/>
              <a:t>locations</a:t>
            </a:r>
            <a:r>
              <a:rPr lang="sl-SI" dirty="0"/>
              <a:t> </a:t>
            </a:r>
            <a:r>
              <a:rPr lang="sl-SI" dirty="0" err="1"/>
              <a:t>can</a:t>
            </a:r>
            <a:r>
              <a:rPr lang="sl-SI" dirty="0"/>
              <a:t> </a:t>
            </a:r>
            <a:r>
              <a:rPr lang="sl-SI" dirty="0" err="1"/>
              <a:t>exceed</a:t>
            </a:r>
            <a:r>
              <a:rPr lang="sl-SI" dirty="0"/>
              <a:t> 40ºC in </a:t>
            </a:r>
            <a:r>
              <a:rPr lang="sl-SI" dirty="0" err="1"/>
              <a:t>summer</a:t>
            </a:r>
            <a:r>
              <a:rPr lang="sl-SI" dirty="0"/>
              <a:t> </a:t>
            </a:r>
            <a:endParaRPr lang="en-US" b="1" dirty="0"/>
          </a:p>
          <a:p>
            <a:r>
              <a:rPr lang="en-US" b="1" dirty="0"/>
              <a:t>OFFICIAL LANGUAGE</a:t>
            </a:r>
            <a:r>
              <a:rPr lang="sl-SI" b="1" dirty="0"/>
              <a:t>S</a:t>
            </a:r>
            <a:r>
              <a:rPr lang="en-US" b="1" dirty="0"/>
              <a:t>: </a:t>
            </a:r>
            <a:r>
              <a:rPr lang="en-US" dirty="0"/>
              <a:t>English</a:t>
            </a:r>
            <a:r>
              <a:rPr lang="sl-SI" dirty="0"/>
              <a:t> 56%; </a:t>
            </a:r>
            <a:r>
              <a:rPr lang="sl-SI" dirty="0" err="1"/>
              <a:t>French</a:t>
            </a:r>
            <a:r>
              <a:rPr lang="sl-SI" dirty="0"/>
              <a:t> 21.4%</a:t>
            </a:r>
            <a:endParaRPr lang="en-US" dirty="0"/>
          </a:p>
          <a:p>
            <a:r>
              <a:rPr lang="en-US" b="1" dirty="0"/>
              <a:t>CURRENCY: </a:t>
            </a:r>
            <a:r>
              <a:rPr lang="sl-SI" dirty="0" err="1"/>
              <a:t>Canadian</a:t>
            </a:r>
            <a:r>
              <a:rPr lang="sl-SI" dirty="0"/>
              <a:t> </a:t>
            </a:r>
            <a:r>
              <a:rPr lang="en-US" dirty="0"/>
              <a:t>Dollar (</a:t>
            </a:r>
            <a:r>
              <a:rPr lang="sl-SI" dirty="0"/>
              <a:t>CAD</a:t>
            </a:r>
            <a:r>
              <a:rPr lang="en-US" dirty="0"/>
              <a:t>)</a:t>
            </a:r>
          </a:p>
          <a:p>
            <a:r>
              <a:rPr lang="en-US" b="1" dirty="0"/>
              <a:t>HDI (HUMAN DEVELOPMENT INDEX) IN 20</a:t>
            </a:r>
            <a:r>
              <a:rPr lang="sl-SI" b="1" dirty="0"/>
              <a:t>23</a:t>
            </a:r>
            <a:r>
              <a:rPr lang="en-US" b="1" dirty="0"/>
              <a:t>: </a:t>
            </a:r>
            <a:r>
              <a:rPr lang="en-US" dirty="0"/>
              <a:t>0,9</a:t>
            </a:r>
            <a:r>
              <a:rPr lang="sl-SI" dirty="0"/>
              <a:t>36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sl-SI" dirty="0"/>
              <a:t>	</a:t>
            </a:r>
            <a:r>
              <a:rPr lang="en-US" dirty="0">
                <a:solidFill>
                  <a:schemeClr val="tx1"/>
                </a:solidFill>
              </a:rPr>
              <a:t>HDI is a composite statistic of </a:t>
            </a:r>
            <a:r>
              <a:rPr lang="sl-SI" dirty="0" err="1">
                <a:solidFill>
                  <a:schemeClr val="tx1"/>
                </a:solidFill>
              </a:rPr>
              <a:t>life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expectancy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sl-SI" dirty="0" err="1">
                <a:solidFill>
                  <a:schemeClr val="tx1"/>
                </a:solidFill>
              </a:rPr>
              <a:t>education</a:t>
            </a:r>
            <a:r>
              <a:rPr lang="en-US" dirty="0">
                <a:solidFill>
                  <a:schemeClr val="tx1"/>
                </a:solidFill>
              </a:rPr>
              <a:t>, and </a:t>
            </a:r>
            <a:r>
              <a:rPr lang="sl-SI" dirty="0">
                <a:solidFill>
                  <a:schemeClr val="tx1"/>
                </a:solidFill>
              </a:rPr>
              <a:t>per </a:t>
            </a:r>
            <a:r>
              <a:rPr lang="sl-SI" dirty="0" err="1">
                <a:solidFill>
                  <a:schemeClr val="tx1"/>
                </a:solidFill>
              </a:rPr>
              <a:t>capita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sl-SI" dirty="0" err="1">
                <a:solidFill>
                  <a:schemeClr val="tx1"/>
                </a:solidFill>
              </a:rPr>
              <a:t>income</a:t>
            </a:r>
            <a:r>
              <a:rPr lang="sl-SI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indicators, which are used to rank countries into four tiers of </a:t>
            </a:r>
            <a:r>
              <a:rPr lang="sl-SI" dirty="0">
                <a:solidFill>
                  <a:schemeClr val="tx1"/>
                </a:solidFill>
              </a:rPr>
              <a:t>human </a:t>
            </a:r>
            <a:r>
              <a:rPr lang="sl-SI" dirty="0" err="1">
                <a:solidFill>
                  <a:schemeClr val="tx1"/>
                </a:solidFill>
              </a:rPr>
              <a:t>development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sl-SI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67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44" y="760625"/>
            <a:ext cx="8083296" cy="4544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7384" y="5660136"/>
            <a:ext cx="249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44 facts about Canada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970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0" y="850392"/>
            <a:ext cx="10091963" cy="4407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86460" y="5745283"/>
            <a:ext cx="3712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Top 10 reasons to move to Canada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F31840C-FEDA-455B-9F10-B416C2C4C3AD}"/>
              </a:ext>
            </a:extLst>
          </p:cNvPr>
          <p:cNvSpPr txBox="1"/>
          <p:nvPr/>
        </p:nvSpPr>
        <p:spPr>
          <a:xfrm>
            <a:off x="7936637" y="5375951"/>
            <a:ext cx="4012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101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Facts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About</a:t>
            </a:r>
            <a:r>
              <a:rPr lang="sl-SI" b="1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l-SI" b="1" dirty="0" err="1">
                <a:solidFill>
                  <a:schemeClr val="accent1">
                    <a:lumMod val="60000"/>
                    <a:lumOff val="4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Canada</a:t>
            </a:r>
            <a:endParaRPr lang="sl-SI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0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72" y="755904"/>
            <a:ext cx="7623048" cy="4764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1696" y="5797296"/>
            <a:ext cx="4608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25 things you didn't know about Canada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64450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788</TotalTime>
  <Words>292</Words>
  <Application>Microsoft Office PowerPoint</Application>
  <PresentationFormat>Širokozaslonsko</PresentationFormat>
  <Paragraphs>30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Wingdings</vt:lpstr>
      <vt:lpstr>Organic</vt:lpstr>
      <vt:lpstr>CANADA</vt:lpstr>
      <vt:lpstr>PowerPointova predstavitev</vt:lpstr>
      <vt:lpstr>PowerPointova predstavitev</vt:lpstr>
      <vt:lpstr>GENERAL INFORMATION</vt:lpstr>
      <vt:lpstr>GENERAL INFORMATION</vt:lpstr>
      <vt:lpstr>GENERAL INFORMATION</vt:lpstr>
      <vt:lpstr>PowerPointova predstavitev</vt:lpstr>
      <vt:lpstr>PowerPointova predstavitev</vt:lpstr>
      <vt:lpstr>PowerPointova predstavitev</vt:lpstr>
      <vt:lpstr>PowerPointova predstavitev</vt:lpstr>
      <vt:lpstr>INTERESTING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</dc:title>
  <dc:creator>ASUS</dc:creator>
  <cp:lastModifiedBy>Rozmanič, Tina</cp:lastModifiedBy>
  <cp:revision>13</cp:revision>
  <cp:lastPrinted>2017-03-31T19:16:45Z</cp:lastPrinted>
  <dcterms:created xsi:type="dcterms:W3CDTF">2017-03-30T17:46:12Z</dcterms:created>
  <dcterms:modified xsi:type="dcterms:W3CDTF">2023-04-20T10:42:43Z</dcterms:modified>
</cp:coreProperties>
</file>