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1" r:id="rId5"/>
    <p:sldId id="265" r:id="rId6"/>
    <p:sldId id="264" r:id="rId7"/>
    <p:sldId id="266" r:id="rId8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BD2AB-4E4E-4C00-B593-18533BD5BA0D}" type="datetimeFigureOut">
              <a:rPr lang="sl-SI" smtClean="0"/>
              <a:t>8. 11. 2020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2F046-0529-4427-9B0A-421A42DC23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6349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2F046-0529-4427-9B0A-421A42DC2380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1464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987E0-716A-4EB7-855B-0A7319AA106A}" type="datetimeFigureOut">
              <a:rPr lang="zh-CN" altLang="en-US"/>
              <a:pPr>
                <a:defRPr/>
              </a:pPr>
              <a:t>2020/11/8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6FD50-FE91-4256-A048-191C3EA3D53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90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005DA-61C5-4B46-B0AD-1A231D3AB344}" type="datetimeFigureOut">
              <a:rPr lang="zh-CN" altLang="en-US"/>
              <a:pPr>
                <a:defRPr/>
              </a:pPr>
              <a:t>2020/11/8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55CBE-EF2B-4B30-8565-FC6B2AAF5D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773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A075-7D34-4FDA-9455-D7B7A9B62ECB}" type="datetimeFigureOut">
              <a:rPr lang="zh-CN" altLang="en-US"/>
              <a:pPr>
                <a:defRPr/>
              </a:pPr>
              <a:t>2020/11/8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AD9FC-0B99-4A51-A20D-B40879660E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49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455F6-9A42-47F8-A8DB-CE22985F79AC}" type="datetimeFigureOut">
              <a:rPr lang="zh-CN" altLang="en-US"/>
              <a:pPr>
                <a:defRPr/>
              </a:pPr>
              <a:t>2020/11/8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82F90-740C-4FF0-8557-371F25C1FC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34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1BA74-EC7F-4D21-94AD-A0BA9959B08F}" type="datetimeFigureOut">
              <a:rPr lang="zh-CN" altLang="en-US"/>
              <a:pPr>
                <a:defRPr/>
              </a:pPr>
              <a:t>2020/11/8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DB883-1372-46DE-AD57-0D3FE21F68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4397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84F1D-3EDF-4A7C-B97B-3B16841E4FDD}" type="datetimeFigureOut">
              <a:rPr lang="zh-CN" altLang="en-US"/>
              <a:pPr>
                <a:defRPr/>
              </a:pPr>
              <a:t>2020/11/8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2A650-7D0C-4034-ADDC-E1BA6AC23E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95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0ABEA-549D-4CFA-A8A7-EAC907CFCDC8}" type="datetimeFigureOut">
              <a:rPr lang="zh-CN" altLang="en-US"/>
              <a:pPr>
                <a:defRPr/>
              </a:pPr>
              <a:t>2020/11/8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80A57-9179-4EC5-94C8-D4EA9C3429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64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32F31-93D2-4419-9815-BCE1095219E6}" type="datetimeFigureOut">
              <a:rPr lang="zh-CN" altLang="en-US"/>
              <a:pPr>
                <a:defRPr/>
              </a:pPr>
              <a:t>2020/11/8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00811-C8C6-461E-B6AA-1D450A48CB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408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07DD3-EA0D-435C-8062-B033DB57F5D2}" type="datetimeFigureOut">
              <a:rPr lang="zh-CN" altLang="en-US"/>
              <a:pPr>
                <a:defRPr/>
              </a:pPr>
              <a:t>2020/11/8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97B69-67EF-4BB5-9F37-E5E8FCF05A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064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1C131-A86B-4929-8E97-6D4280731444}" type="datetimeFigureOut">
              <a:rPr lang="zh-CN" altLang="en-US"/>
              <a:pPr>
                <a:defRPr/>
              </a:pPr>
              <a:t>2020/11/8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438F1-8CBA-4C29-A6A9-0C2FFE1C93F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226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A3544-36CC-473C-A037-483438E955F5}" type="datetimeFigureOut">
              <a:rPr lang="zh-CN" altLang="en-US"/>
              <a:pPr>
                <a:defRPr/>
              </a:pPr>
              <a:t>2020/11/8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414E3-8FC4-4252-AA2D-E58312E68F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83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zh-C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宋体" charset="-122"/>
              </a:defRPr>
            </a:lvl1pPr>
          </a:lstStyle>
          <a:p>
            <a:pPr>
              <a:defRPr/>
            </a:pPr>
            <a:fld id="{5E5078F5-1E19-4E69-B74A-03AA99B53B60}" type="datetimeFigureOut">
              <a:rPr lang="zh-CN" altLang="en-US"/>
              <a:pPr>
                <a:defRPr/>
              </a:pPr>
              <a:t>2020/11/8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92E6EE4-5A62-4AC9-B5F0-5070778A46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wm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wmf"/><Relationship Id="rId5" Type="http://schemas.openxmlformats.org/officeDocument/2006/relationships/image" Target="../media/image2.wm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openxmlformats.org/officeDocument/2006/relationships/image" Target="../media/image9.wmf"/><Relationship Id="rId3" Type="http://schemas.microsoft.com/office/2007/relationships/media" Target="../media/media3.m4a"/><Relationship Id="rId7" Type="http://schemas.microsoft.com/office/2007/relationships/media" Target="../media/media5.m4a"/><Relationship Id="rId12" Type="http://schemas.openxmlformats.org/officeDocument/2006/relationships/image" Target="../media/image8.wm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openxmlformats.org/officeDocument/2006/relationships/image" Target="../media/image7.wmf"/><Relationship Id="rId5" Type="http://schemas.microsoft.com/office/2007/relationships/media" Target="../media/media4.m4a"/><Relationship Id="rId10" Type="http://schemas.openxmlformats.org/officeDocument/2006/relationships/image" Target="../media/image6.wmf"/><Relationship Id="rId4" Type="http://schemas.openxmlformats.org/officeDocument/2006/relationships/audio" Target="../media/media3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4a"/><Relationship Id="rId13" Type="http://schemas.openxmlformats.org/officeDocument/2006/relationships/image" Target="../media/image11.wmf"/><Relationship Id="rId3" Type="http://schemas.microsoft.com/office/2007/relationships/media" Target="../media/media7.m4a"/><Relationship Id="rId7" Type="http://schemas.microsoft.com/office/2007/relationships/media" Target="../media/media9.m4a"/><Relationship Id="rId12" Type="http://schemas.openxmlformats.org/officeDocument/2006/relationships/image" Target="../media/image10.wmf"/><Relationship Id="rId17" Type="http://schemas.openxmlformats.org/officeDocument/2006/relationships/image" Target="../media/image5.png"/><Relationship Id="rId2" Type="http://schemas.openxmlformats.org/officeDocument/2006/relationships/audio" Target="../media/media6.m4a"/><Relationship Id="rId16" Type="http://schemas.openxmlformats.org/officeDocument/2006/relationships/image" Target="../media/image14.wmf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11" Type="http://schemas.openxmlformats.org/officeDocument/2006/relationships/slideLayout" Target="../slideLayouts/slideLayout2.xml"/><Relationship Id="rId5" Type="http://schemas.microsoft.com/office/2007/relationships/media" Target="../media/media8.m4a"/><Relationship Id="rId15" Type="http://schemas.openxmlformats.org/officeDocument/2006/relationships/image" Target="../media/image13.wmf"/><Relationship Id="rId10" Type="http://schemas.openxmlformats.org/officeDocument/2006/relationships/audio" Target="../media/media10.m4a"/><Relationship Id="rId4" Type="http://schemas.openxmlformats.org/officeDocument/2006/relationships/audio" Target="../media/media7.m4a"/><Relationship Id="rId9" Type="http://schemas.microsoft.com/office/2007/relationships/media" Target="../media/media10.m4a"/><Relationship Id="rId1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4a"/><Relationship Id="rId13" Type="http://schemas.openxmlformats.org/officeDocument/2006/relationships/image" Target="../media/image16.wmf"/><Relationship Id="rId3" Type="http://schemas.microsoft.com/office/2007/relationships/media" Target="../media/media12.m4a"/><Relationship Id="rId7" Type="http://schemas.microsoft.com/office/2007/relationships/media" Target="../media/media14.m4a"/><Relationship Id="rId12" Type="http://schemas.openxmlformats.org/officeDocument/2006/relationships/image" Target="../media/image15.wmf"/><Relationship Id="rId17" Type="http://schemas.openxmlformats.org/officeDocument/2006/relationships/image" Target="../media/image5.png"/><Relationship Id="rId2" Type="http://schemas.openxmlformats.org/officeDocument/2006/relationships/audio" Target="../media/media11.m4a"/><Relationship Id="rId16" Type="http://schemas.openxmlformats.org/officeDocument/2006/relationships/image" Target="../media/image19.wmf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11" Type="http://schemas.openxmlformats.org/officeDocument/2006/relationships/slideLayout" Target="../slideLayouts/slideLayout2.xml"/><Relationship Id="rId5" Type="http://schemas.microsoft.com/office/2007/relationships/media" Target="../media/media13.m4a"/><Relationship Id="rId15" Type="http://schemas.openxmlformats.org/officeDocument/2006/relationships/image" Target="../media/image18.wmf"/><Relationship Id="rId10" Type="http://schemas.openxmlformats.org/officeDocument/2006/relationships/audio" Target="../media/media15.m4a"/><Relationship Id="rId4" Type="http://schemas.openxmlformats.org/officeDocument/2006/relationships/audio" Target="../media/media12.m4a"/><Relationship Id="rId9" Type="http://schemas.microsoft.com/office/2007/relationships/media" Target="../media/media15.m4a"/><Relationship Id="rId14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9.m4a"/><Relationship Id="rId13" Type="http://schemas.openxmlformats.org/officeDocument/2006/relationships/image" Target="../media/image22.wmf"/><Relationship Id="rId3" Type="http://schemas.microsoft.com/office/2007/relationships/media" Target="../media/media17.m4a"/><Relationship Id="rId7" Type="http://schemas.microsoft.com/office/2007/relationships/media" Target="../media/media19.m4a"/><Relationship Id="rId12" Type="http://schemas.openxmlformats.org/officeDocument/2006/relationships/image" Target="../media/image21.wmf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audio" Target="../media/media18.m4a"/><Relationship Id="rId11" Type="http://schemas.openxmlformats.org/officeDocument/2006/relationships/image" Target="../media/image20.wmf"/><Relationship Id="rId5" Type="http://schemas.microsoft.com/office/2007/relationships/media" Target="../media/media18.m4a"/><Relationship Id="rId10" Type="http://schemas.openxmlformats.org/officeDocument/2006/relationships/image" Target="../media/image1.jpeg"/><Relationship Id="rId4" Type="http://schemas.openxmlformats.org/officeDocument/2006/relationships/audio" Target="../media/media17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3.m4a"/><Relationship Id="rId13" Type="http://schemas.microsoft.com/office/2007/relationships/media" Target="../media/media26.m4a"/><Relationship Id="rId3" Type="http://schemas.microsoft.com/office/2007/relationships/media" Target="../media/media21.m4a"/><Relationship Id="rId7" Type="http://schemas.microsoft.com/office/2007/relationships/media" Target="../media/media23.m4a"/><Relationship Id="rId12" Type="http://schemas.openxmlformats.org/officeDocument/2006/relationships/audio" Target="../media/media25.m4a"/><Relationship Id="rId17" Type="http://schemas.openxmlformats.org/officeDocument/2006/relationships/image" Target="../media/image5.png"/><Relationship Id="rId2" Type="http://schemas.openxmlformats.org/officeDocument/2006/relationships/audio" Target="../media/media20.m4a"/><Relationship Id="rId16" Type="http://schemas.openxmlformats.org/officeDocument/2006/relationships/notesSlide" Target="../notesSlides/notesSlide1.xml"/><Relationship Id="rId1" Type="http://schemas.microsoft.com/office/2007/relationships/media" Target="../media/media20.m4a"/><Relationship Id="rId6" Type="http://schemas.openxmlformats.org/officeDocument/2006/relationships/audio" Target="../media/media22.m4a"/><Relationship Id="rId11" Type="http://schemas.microsoft.com/office/2007/relationships/media" Target="../media/media25.m4a"/><Relationship Id="rId5" Type="http://schemas.microsoft.com/office/2007/relationships/media" Target="../media/media22.m4a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24.m4a"/><Relationship Id="rId4" Type="http://schemas.openxmlformats.org/officeDocument/2006/relationships/audio" Target="../media/media21.m4a"/><Relationship Id="rId9" Type="http://schemas.microsoft.com/office/2007/relationships/media" Target="../media/media24.m4a"/><Relationship Id="rId14" Type="http://schemas.openxmlformats.org/officeDocument/2006/relationships/audio" Target="../media/media26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30.m4a"/><Relationship Id="rId3" Type="http://schemas.microsoft.com/office/2007/relationships/media" Target="../media/media28.m4a"/><Relationship Id="rId7" Type="http://schemas.microsoft.com/office/2007/relationships/media" Target="../media/media30.m4a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audio" Target="../media/media29.m4a"/><Relationship Id="rId11" Type="http://schemas.openxmlformats.org/officeDocument/2006/relationships/image" Target="../media/image5.png"/><Relationship Id="rId5" Type="http://schemas.microsoft.com/office/2007/relationships/media" Target="../media/media29.m4a"/><Relationship Id="rId10" Type="http://schemas.openxmlformats.org/officeDocument/2006/relationships/image" Target="../media/image23.png"/><Relationship Id="rId4" Type="http://schemas.openxmlformats.org/officeDocument/2006/relationships/audio" Target="../media/media28.m4a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esign cliparts\H to I\Clip Art\Holidays\Halloween (H - Pu)\Halloween 3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857625"/>
            <a:ext cx="7799388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E:\design cliparts\H to I\Clip Art\Holidays\Halloween (H - Pu)\Halloween 2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500063"/>
            <a:ext cx="4672013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E:\design cliparts\H to I\Clip Art\Holidays\Halloween (H - Pu)\Pumpkin 009.w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714500"/>
            <a:ext cx="32226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9581" y="5877272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6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E:\design cliparts\H to I\Clip Art\Holidays\Halloween (E - G)\Ghost 30.wm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0"/>
            <a:ext cx="314325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85720" y="5643578"/>
            <a:ext cx="526939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zh-C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rPr>
              <a:t>Haunted house</a:t>
            </a:r>
          </a:p>
        </p:txBody>
      </p:sp>
      <p:pic>
        <p:nvPicPr>
          <p:cNvPr id="12" name="Picture 2" descr="E:\design cliparts\H to I\Clip Art\Holidays\Halloween (Sl - Z)\Spider 1.wmf"/>
          <p:cNvPicPr>
            <a:picLocks noGrp="1" noChangeAspect="1" noChangeArrowheads="1"/>
          </p:cNvPicPr>
          <p:nvPr>
            <p:ph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0688" y="3429000"/>
            <a:ext cx="3643312" cy="2735263"/>
          </a:xfrm>
          <a:noFill/>
        </p:spPr>
      </p:pic>
      <p:sp>
        <p:nvSpPr>
          <p:cNvPr id="14" name="Rectangle 13"/>
          <p:cNvSpPr/>
          <p:nvPr/>
        </p:nvSpPr>
        <p:spPr>
          <a:xfrm>
            <a:off x="6215074" y="5643578"/>
            <a:ext cx="230063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zh-C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rPr>
              <a:t>spider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7158" y="2000240"/>
            <a:ext cx="124264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zh-C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rPr>
              <a:t>bat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15140" y="1857364"/>
            <a:ext cx="210185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zh-C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rPr>
              <a:t>ghost</a:t>
            </a:r>
          </a:p>
        </p:txBody>
      </p:sp>
      <p:pic>
        <p:nvPicPr>
          <p:cNvPr id="3083" name="Picture 11" descr="E:\design cliparts\H to I\Clip Art\Holidays\Halloween (H - Pu)\Haunted House 01.wm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000375"/>
            <a:ext cx="3786188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E:\design cliparts\H to I\Clip Art\Holidays\Halloween (A - D)\Bat 02.wm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42900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787088" y="2304102"/>
            <a:ext cx="487363" cy="487363"/>
          </a:xfrm>
          <a:prstGeom prst="rect">
            <a:avLst/>
          </a:prstGeom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218869" y="2679888"/>
            <a:ext cx="487363" cy="487363"/>
          </a:xfrm>
          <a:prstGeom prst="rect">
            <a:avLst/>
          </a:prstGeom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571773" y="5267471"/>
            <a:ext cx="487363" cy="487363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42488" y="6325206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7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9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2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E:\design cliparts\H to I\Clip Art\Holidays\Halloween (Sl - Z)\Werewolf 1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57188"/>
            <a:ext cx="1963738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715008" y="5500702"/>
            <a:ext cx="198644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zh-C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rPr>
              <a:t>witch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72132" y="2428868"/>
            <a:ext cx="319831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zh-C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rPr>
              <a:t>werewolf</a:t>
            </a:r>
          </a:p>
        </p:txBody>
      </p:sp>
      <p:pic>
        <p:nvPicPr>
          <p:cNvPr id="4102" name="Picture 6" descr="E:\design cliparts\H to I\Clip Art\Holidays\Halloween (A - D)\Dracula 5.wm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2875"/>
            <a:ext cx="158115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785918" y="214290"/>
            <a:ext cx="288412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zh-C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rPr>
              <a:t>vampire</a:t>
            </a:r>
          </a:p>
        </p:txBody>
      </p:sp>
      <p:pic>
        <p:nvPicPr>
          <p:cNvPr id="18" name="Picture 2" descr="E:\design cliparts\H to I\Clip Art\Holidays\Halloween (A - D)\Coffin 1.wmf"/>
          <p:cNvPicPr>
            <a:picLocks noGrp="1" noChangeAspect="1" noChangeArrowheads="1"/>
          </p:cNvPicPr>
          <p:nvPr>
            <p:ph idx="1"/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285875"/>
            <a:ext cx="2428875" cy="2649538"/>
          </a:xfrm>
          <a:noFill/>
        </p:spPr>
      </p:pic>
      <p:sp>
        <p:nvSpPr>
          <p:cNvPr id="19" name="Rectangle 18"/>
          <p:cNvSpPr/>
          <p:nvPr/>
        </p:nvSpPr>
        <p:spPr>
          <a:xfrm>
            <a:off x="3211271" y="3472763"/>
            <a:ext cx="210827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zh-C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rPr>
              <a:t>coffin</a:t>
            </a:r>
          </a:p>
        </p:txBody>
      </p:sp>
      <p:pic>
        <p:nvPicPr>
          <p:cNvPr id="4104" name="Picture 8" descr="E:\design cliparts\H to I\Clip Art\Holidays\Halloween (Sl - Z)\Zombie 1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214813"/>
            <a:ext cx="1671637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285984" y="5500702"/>
            <a:ext cx="260840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zh-C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rPr>
              <a:t>zombie</a:t>
            </a:r>
          </a:p>
        </p:txBody>
      </p:sp>
      <p:pic>
        <p:nvPicPr>
          <p:cNvPr id="4105" name="Picture 9" descr="E:\design cliparts\H to I\Clip Art\Holidays\Halloween (Sl - Z)\Witch Flying 31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3214688"/>
            <a:ext cx="2397125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798753" y="1285875"/>
            <a:ext cx="487363" cy="487363"/>
          </a:xfrm>
          <a:prstGeom prst="rect">
            <a:avLst/>
          </a:prstGeom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834741" y="3359696"/>
            <a:ext cx="487363" cy="487363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884368" y="2185186"/>
            <a:ext cx="487363" cy="487363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798753" y="6227762"/>
            <a:ext cx="487363" cy="487363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776875" y="607741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32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30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32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29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28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:\design cliparts\H to I\Clip Art\Holidays\Halloween (Pu - Sk)\Skull &amp; Crossbones 3.wm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714500"/>
            <a:ext cx="3071812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E:\design cliparts\H to I\Clip Art\Holidays\Halloween (H - Pu)\Mummy 4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0313"/>
            <a:ext cx="286067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E:\design cliparts\H to I\Clip Art\Holidays\Halloween (Pu - Sk)\Skeleton 07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327" y="2434745"/>
            <a:ext cx="2124075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5720" y="5643578"/>
            <a:ext cx="287129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zh-C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rPr>
              <a:t>mummy</a:t>
            </a:r>
          </a:p>
        </p:txBody>
      </p:sp>
      <p:sp>
        <p:nvSpPr>
          <p:cNvPr id="9" name="Rectangle 8"/>
          <p:cNvSpPr/>
          <p:nvPr/>
        </p:nvSpPr>
        <p:spPr>
          <a:xfrm>
            <a:off x="2272253" y="3643314"/>
            <a:ext cx="4134466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zh-C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rPr>
              <a:t>s</a:t>
            </a:r>
            <a:r>
              <a:rPr lang="en-US" altLang="zh-C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rPr>
              <a:t>kull </a:t>
            </a:r>
            <a:r>
              <a:rPr lang="en-US" altLang="zh-C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rPr>
              <a:t>&amp;</a:t>
            </a:r>
          </a:p>
          <a:p>
            <a:pPr algn="ctr" eaLnBrk="1" hangingPunct="1">
              <a:defRPr/>
            </a:pPr>
            <a:r>
              <a:rPr lang="en-US" altLang="zh-C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rPr>
              <a:t>c</a:t>
            </a:r>
            <a:r>
              <a:rPr lang="en-US" altLang="zh-C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rPr>
              <a:t>rossbones</a:t>
            </a:r>
            <a:endParaRPr lang="en-US" altLang="zh-C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宋体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9577" y="5715016"/>
            <a:ext cx="304442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zh-C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rPr>
              <a:t>skeleton</a:t>
            </a:r>
          </a:p>
        </p:txBody>
      </p:sp>
      <p:pic>
        <p:nvPicPr>
          <p:cNvPr id="11" name="Picture 7" descr="E:\design cliparts\H to I\Clip Art\Holidays\Halloween (Pu - Sk)\Skull 15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1643063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000232" y="642918"/>
            <a:ext cx="179408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zh-C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rPr>
              <a:t>skull</a:t>
            </a:r>
          </a:p>
        </p:txBody>
      </p:sp>
      <p:pic>
        <p:nvPicPr>
          <p:cNvPr id="19458" name="Picture 2" descr="E:\design cliparts\H to I\Clip Art\Holidays\Halloween (A - D)\Costume - Pirate 10.wm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4313"/>
            <a:ext cx="1371600" cy="380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000892" y="785794"/>
            <a:ext cx="210827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zh-C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rPr>
              <a:t>pirate</a:t>
            </a:r>
          </a:p>
        </p:txBody>
      </p:sp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941512" y="1774741"/>
            <a:ext cx="487363" cy="487363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248074" y="3327464"/>
            <a:ext cx="487363" cy="487363"/>
          </a:xfrm>
          <a:prstGeom prst="rect">
            <a:avLst/>
          </a:prstGeom>
        </p:spPr>
      </p:pic>
      <p:pic>
        <p:nvPicPr>
          <p:cNvPr id="15" name="Posnet zvo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157019" y="6079545"/>
            <a:ext cx="487363" cy="487363"/>
          </a:xfrm>
          <a:prstGeom prst="rect">
            <a:avLst/>
          </a:prstGeom>
        </p:spPr>
      </p:pic>
      <p:pic>
        <p:nvPicPr>
          <p:cNvPr id="17" name="Posnet zvok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677682" y="1757618"/>
            <a:ext cx="487363" cy="487363"/>
          </a:xfrm>
          <a:prstGeom prst="rect">
            <a:avLst/>
          </a:prstGeom>
        </p:spPr>
      </p:pic>
      <p:pic>
        <p:nvPicPr>
          <p:cNvPr id="18" name="Posnet zvok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191609" y="5312647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30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39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288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266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93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deardeath.com/pictures/ghouls_fiction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3143272" cy="4153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3" name="Picture 3" descr="E:\design cliparts\H to I\Clip Art\Holidays\Halloween (E - G)\Goblin 16.wm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428625"/>
            <a:ext cx="3201988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57950" y="1643050"/>
            <a:ext cx="230063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zh-C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rPr>
              <a:t>goblin</a:t>
            </a:r>
          </a:p>
        </p:txBody>
      </p:sp>
      <p:sp>
        <p:nvSpPr>
          <p:cNvPr id="7" name="Rectangle 6"/>
          <p:cNvSpPr/>
          <p:nvPr/>
        </p:nvSpPr>
        <p:spPr>
          <a:xfrm>
            <a:off x="428596" y="4214818"/>
            <a:ext cx="210185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zh-C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rPr>
              <a:t>ghoul</a:t>
            </a:r>
          </a:p>
        </p:txBody>
      </p:sp>
      <p:pic>
        <p:nvPicPr>
          <p:cNvPr id="20484" name="Picture 4" descr="E:\design cliparts\H to I\Clip Art\Holidays\Halloween (E - G)\Finger - Bandaged 1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29125"/>
            <a:ext cx="257175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57356" y="5643578"/>
            <a:ext cx="574388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zh-C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rPr>
              <a:t>Bandaged finger</a:t>
            </a:r>
          </a:p>
        </p:txBody>
      </p:sp>
      <p:pic>
        <p:nvPicPr>
          <p:cNvPr id="11" name="Picture 2" descr="E:\design cliparts\H to I\Clip Art\Holidays\Halloween (Sl - Z)\Tombstone 01.wmf"/>
          <p:cNvPicPr>
            <a:picLocks noGrp="1" noChangeAspect="1" noChangeArrowheads="1"/>
          </p:cNvPicPr>
          <p:nvPr>
            <p:ph idx="1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7938" y="2786063"/>
            <a:ext cx="2786062" cy="1827212"/>
          </a:xfrm>
          <a:noFill/>
        </p:spPr>
      </p:pic>
      <p:sp>
        <p:nvSpPr>
          <p:cNvPr id="12" name="Rectangle 11"/>
          <p:cNvSpPr/>
          <p:nvPr/>
        </p:nvSpPr>
        <p:spPr>
          <a:xfrm>
            <a:off x="6715140" y="4572008"/>
            <a:ext cx="190308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zh-C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rPr>
              <a:t>tomb</a:t>
            </a:r>
          </a:p>
        </p:txBody>
      </p:sp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057948" y="3905181"/>
            <a:ext cx="487363" cy="487363"/>
          </a:xfrm>
          <a:prstGeom prst="rect">
            <a:avLst/>
          </a:prstGeom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423000" y="2396819"/>
            <a:ext cx="487363" cy="487363"/>
          </a:xfrm>
          <a:prstGeom prst="rect">
            <a:avLst/>
          </a:prstGeom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57068" y="5498243"/>
            <a:ext cx="487363" cy="487363"/>
          </a:xfrm>
          <a:prstGeom prst="rect">
            <a:avLst/>
          </a:prstGeom>
        </p:spPr>
      </p:pic>
      <p:pic>
        <p:nvPicPr>
          <p:cNvPr id="8" name="Posnet zvok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256102" y="525456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4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5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35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299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0798614"/>
              </p:ext>
            </p:extLst>
          </p:nvPr>
        </p:nvGraphicFramePr>
        <p:xfrm>
          <a:off x="0" y="142875"/>
          <a:ext cx="9144000" cy="6713538"/>
        </p:xfrm>
        <a:graphic>
          <a:graphicData uri="http://schemas.openxmlformats.org/drawingml/2006/table">
            <a:tbl>
              <a:tblPr/>
              <a:tblGrid>
                <a:gridCol w="314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89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Monster </a:t>
                      </a:r>
                      <a:endParaRPr kumimoji="0" lang="zh-CN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Actions</a:t>
                      </a:r>
                      <a:endParaRPr kumimoji="0" lang="zh-CN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Ghost </a:t>
                      </a:r>
                      <a:endParaRPr kumimoji="0" lang="zh-CN" altLang="en-US" sz="4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appears and disappears.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Vampire </a:t>
                      </a:r>
                      <a:endParaRPr kumimoji="0" lang="zh-CN" altLang="en-US" sz="4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drinks blood, sleeps in coffins.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Witch </a:t>
                      </a:r>
                      <a:endParaRPr kumimoji="0" lang="zh-CN" altLang="en-US" sz="4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flies on a broom.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Werewolf </a:t>
                      </a:r>
                      <a:endParaRPr kumimoji="0" lang="zh-CN" altLang="en-US" sz="4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transforms at full moon.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Mummy </a:t>
                      </a:r>
                      <a:endParaRPr kumimoji="0" lang="zh-CN" altLang="en-US" sz="4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wears bandages. 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Pirate </a:t>
                      </a:r>
                      <a:endParaRPr kumimoji="0" lang="zh-CN" altLang="en-US" sz="4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attacks and steals from ships.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Zombie </a:t>
                      </a:r>
                      <a:endParaRPr kumimoji="0" lang="zh-CN" altLang="en-US" sz="4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comes back from the dead.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627784" y="620688"/>
            <a:ext cx="487363" cy="487363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851920" y="1628800"/>
            <a:ext cx="487363" cy="487363"/>
          </a:xfrm>
          <a:prstGeom prst="rect">
            <a:avLst/>
          </a:prstGeom>
        </p:spPr>
      </p:pic>
      <p:pic>
        <p:nvPicPr>
          <p:cNvPr id="8" name="Posnet zvo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396420" y="2420888"/>
            <a:ext cx="487363" cy="487363"/>
          </a:xfrm>
          <a:prstGeom prst="rect">
            <a:avLst/>
          </a:prstGeom>
        </p:spPr>
      </p:pic>
      <p:pic>
        <p:nvPicPr>
          <p:cNvPr id="10" name="Posnet zvok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923928" y="3255962"/>
            <a:ext cx="487363" cy="487363"/>
          </a:xfrm>
          <a:prstGeom prst="rect">
            <a:avLst/>
          </a:prstGeom>
        </p:spPr>
      </p:pic>
      <p:pic>
        <p:nvPicPr>
          <p:cNvPr id="13" name="Posnet zvok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673552" y="3920306"/>
            <a:ext cx="487363" cy="487363"/>
          </a:xfrm>
          <a:prstGeom prst="rect">
            <a:avLst/>
          </a:prstGeom>
        </p:spPr>
      </p:pic>
      <p:pic>
        <p:nvPicPr>
          <p:cNvPr id="15" name="Posnet zvok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436565" y="5388359"/>
            <a:ext cx="487363" cy="487363"/>
          </a:xfrm>
          <a:prstGeom prst="rect">
            <a:avLst/>
          </a:prstGeom>
        </p:spPr>
      </p:pic>
      <p:pic>
        <p:nvPicPr>
          <p:cNvPr id="16" name="Posnet zvok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491880" y="6211812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9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3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110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95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92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961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905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6011"/>
            <a:ext cx="8229600" cy="19208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sl-SI" altLang="zh-CN" sz="5400" smtClean="0">
                <a:latin typeface="Blazed" pitchFamily="2" charset="0"/>
              </a:rPr>
              <a:t/>
            </a:r>
            <a:br>
              <a:rPr lang="sl-SI" altLang="zh-CN" sz="5400" smtClean="0">
                <a:latin typeface="Blazed" pitchFamily="2" charset="0"/>
              </a:rPr>
            </a:br>
            <a:r>
              <a:rPr lang="sl-SI" altLang="zh-CN" sz="5400" smtClean="0">
                <a:latin typeface="Blazed" pitchFamily="2" charset="0"/>
              </a:rPr>
              <a:t/>
            </a:r>
            <a:br>
              <a:rPr lang="sl-SI" altLang="zh-CN" sz="5400" smtClean="0">
                <a:latin typeface="Blazed" pitchFamily="2" charset="0"/>
              </a:rPr>
            </a:br>
            <a:r>
              <a:rPr lang="sl-SI" altLang="zh-CN" sz="5400" smtClean="0">
                <a:latin typeface="Blazed" pitchFamily="2" charset="0"/>
              </a:rPr>
              <a:t/>
            </a:r>
            <a:br>
              <a:rPr lang="sl-SI" altLang="zh-CN" sz="5400" smtClean="0">
                <a:latin typeface="Blazed" pitchFamily="2" charset="0"/>
              </a:rPr>
            </a:br>
            <a:r>
              <a:rPr lang="sl-SI" altLang="zh-CN" sz="5400" smtClean="0">
                <a:latin typeface="Blazed" pitchFamily="2" charset="0"/>
              </a:rPr>
              <a:t/>
            </a:r>
            <a:br>
              <a:rPr lang="sl-SI" altLang="zh-CN" sz="5400" smtClean="0">
                <a:latin typeface="Blazed" pitchFamily="2" charset="0"/>
              </a:rPr>
            </a:br>
            <a:r>
              <a:rPr lang="sl-SI" altLang="zh-CN" sz="5400" smtClean="0">
                <a:latin typeface="Blazed" pitchFamily="2" charset="0"/>
              </a:rPr>
              <a:t/>
            </a:r>
            <a:br>
              <a:rPr lang="sl-SI" altLang="zh-CN" sz="5400" smtClean="0">
                <a:latin typeface="Blazed" pitchFamily="2" charset="0"/>
              </a:rPr>
            </a:br>
            <a:r>
              <a:rPr lang="sl-SI" altLang="zh-CN" sz="5400" smtClean="0">
                <a:latin typeface="Blazed" pitchFamily="2" charset="0"/>
              </a:rPr>
              <a:t/>
            </a:r>
            <a:br>
              <a:rPr lang="sl-SI" altLang="zh-CN" sz="5400" smtClean="0">
                <a:latin typeface="Blazed" pitchFamily="2" charset="0"/>
              </a:rPr>
            </a:br>
            <a:endParaRPr lang="zh-CN" altLang="en-US" sz="5400" smtClean="0">
              <a:latin typeface="Blazed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sl-SI" altLang="zh-CN" sz="4800" b="1" dirty="0" err="1" smtClean="0">
                <a:solidFill>
                  <a:srgbClr val="632523"/>
                </a:solidFill>
                <a:latin typeface="Comic Sans MS" pitchFamily="66" charset="0"/>
              </a:rPr>
              <a:t>What</a:t>
            </a:r>
            <a:r>
              <a:rPr lang="sl-SI" altLang="zh-CN" sz="4800" b="1" dirty="0" smtClean="0">
                <a:solidFill>
                  <a:srgbClr val="632523"/>
                </a:solidFill>
                <a:latin typeface="Comic Sans MS" pitchFamily="66" charset="0"/>
              </a:rPr>
              <a:t> do </a:t>
            </a:r>
            <a:r>
              <a:rPr lang="sl-SI" altLang="zh-CN" sz="4800" b="1" dirty="0" err="1" smtClean="0">
                <a:solidFill>
                  <a:srgbClr val="632523"/>
                </a:solidFill>
                <a:latin typeface="Comic Sans MS" pitchFamily="66" charset="0"/>
              </a:rPr>
              <a:t>kids</a:t>
            </a:r>
            <a:r>
              <a:rPr lang="sl-SI" altLang="zh-CN" sz="4800" b="1" dirty="0" smtClean="0">
                <a:solidFill>
                  <a:srgbClr val="632523"/>
                </a:solidFill>
                <a:latin typeface="Comic Sans MS" pitchFamily="66" charset="0"/>
              </a:rPr>
              <a:t> do?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zh-CN" sz="4800" b="1" dirty="0" smtClean="0">
              <a:solidFill>
                <a:srgbClr val="632523"/>
              </a:solidFill>
              <a:latin typeface="Comic Sans MS" pitchFamily="66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zh-CN" sz="4800" b="1" dirty="0" smtClean="0">
                <a:solidFill>
                  <a:srgbClr val="FF0000"/>
                </a:solidFill>
                <a:latin typeface="Comic Sans MS" pitchFamily="66" charset="0"/>
              </a:rPr>
              <a:t>They trick and treat.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zh-CN" sz="4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They wear costumes.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zh-CN" sz="4800" b="1" dirty="0" smtClean="0">
                <a:solidFill>
                  <a:srgbClr val="632523"/>
                </a:solidFill>
                <a:latin typeface="Comic Sans MS" pitchFamily="66" charset="0"/>
              </a:rPr>
              <a:t>They watch scary movies.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altLang="zh-CN" dirty="0" smtClean="0"/>
          </a:p>
          <a:p>
            <a:pPr eaLnBrk="1" hangingPunct="1">
              <a:buFont typeface="Arial" charset="0"/>
              <a:buChar char="•"/>
              <a:defRPr/>
            </a:pPr>
            <a:endParaRPr lang="zh-CN" altLang="en-US" dirty="0" smtClean="0"/>
          </a:p>
        </p:txBody>
      </p:sp>
      <p:pic>
        <p:nvPicPr>
          <p:cNvPr id="1026" name="Picture 2" descr="Trick Or Treat Clipart Transparent - Cartoon Trick Or Treaters , Free  Transparent Clipart - ClipartKe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537" y="620688"/>
            <a:ext cx="3366366" cy="212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301174" y="2297881"/>
            <a:ext cx="487363" cy="487363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481355" y="3424010"/>
            <a:ext cx="487363" cy="487363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210037" y="4403522"/>
            <a:ext cx="487363" cy="487363"/>
          </a:xfrm>
          <a:prstGeom prst="rect">
            <a:avLst/>
          </a:prstGeom>
        </p:spPr>
      </p:pic>
      <p:pic>
        <p:nvPicPr>
          <p:cNvPr id="9" name="Posnet zvok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16416" y="588248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2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90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61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77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87</Words>
  <Application>Microsoft Office PowerPoint</Application>
  <PresentationFormat>Diaprojekcija na zaslonu (4:3)</PresentationFormat>
  <Paragraphs>42</Paragraphs>
  <Slides>7</Slides>
  <Notes>1</Notes>
  <HiddenSlides>0</HiddenSlides>
  <MMClips>30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3" baseType="lpstr">
      <vt:lpstr>宋体</vt:lpstr>
      <vt:lpstr>Arial</vt:lpstr>
      <vt:lpstr>Blazed</vt:lpstr>
      <vt:lpstr>Calibri</vt:lpstr>
      <vt:lpstr>Comic Sans MS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      </vt:lpstr>
    </vt:vector>
  </TitlesOfParts>
  <Company>VAIO-PC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微软中国</dc:creator>
  <cp:lastModifiedBy>Učenec</cp:lastModifiedBy>
  <cp:revision>76</cp:revision>
  <dcterms:created xsi:type="dcterms:W3CDTF">2007-10-01T18:41:43Z</dcterms:created>
  <dcterms:modified xsi:type="dcterms:W3CDTF">2020-11-08T17:54:12Z</dcterms:modified>
</cp:coreProperties>
</file>