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670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650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285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174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698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007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596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768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689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82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593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BFECD-B505-4482-BBEF-2E3FD03266F9}" type="datetimeFigureOut">
              <a:rPr lang="sl-SI" smtClean="0"/>
              <a:t>30. 09. 2022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895DD-E3F4-472E-A7BC-B2471D5815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54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LA CARTOLINA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2289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974" y="579549"/>
            <a:ext cx="6180231" cy="4308117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9735" y="2384297"/>
            <a:ext cx="6279859" cy="433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23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016" y="203819"/>
            <a:ext cx="10366334" cy="6441217"/>
          </a:xfrm>
          <a:prstGeom prst="rect">
            <a:avLst/>
          </a:prstGeom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F1A25490-3488-45D8-9AEB-3398003D16D3}"/>
              </a:ext>
            </a:extLst>
          </p:cNvPr>
          <p:cNvSpPr txBox="1"/>
          <p:nvPr/>
        </p:nvSpPr>
        <p:spPr>
          <a:xfrm>
            <a:off x="7551173" y="5574889"/>
            <a:ext cx="137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err="1"/>
              <a:t>stato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566968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Širokozaslonsko</PresentationFormat>
  <Paragraphs>2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LA CARTOLINA</vt:lpstr>
      <vt:lpstr>PowerPointova predstavitev</vt:lpstr>
      <vt:lpstr>PowerPointova predstavitev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CARTOLINA</dc:title>
  <dc:creator>Zbornica03</dc:creator>
  <cp:lastModifiedBy>Zbornica03</cp:lastModifiedBy>
  <cp:revision>1</cp:revision>
  <dcterms:created xsi:type="dcterms:W3CDTF">2022-09-30T11:12:20Z</dcterms:created>
  <dcterms:modified xsi:type="dcterms:W3CDTF">2022-09-30T11:12:28Z</dcterms:modified>
</cp:coreProperties>
</file>