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BOSI IN OBUTI VRABCI</a:t>
            </a:r>
            <a:endParaRPr lang="sl-SI" dirty="0"/>
          </a:p>
        </p:txBody>
      </p:sp>
      <p:sp>
        <p:nvSpPr>
          <p:cNvPr id="5" name="Označba mesta slike 4"/>
          <p:cNvSpPr>
            <a:spLocks noGrp="1"/>
          </p:cNvSpPr>
          <p:nvPr>
            <p:ph type="pic" idx="1"/>
          </p:nvPr>
        </p:nvSpPr>
        <p:spPr/>
      </p:sp>
      <p:sp>
        <p:nvSpPr>
          <p:cNvPr id="8" name="Pravokotnik 7"/>
          <p:cNvSpPr/>
          <p:nvPr/>
        </p:nvSpPr>
        <p:spPr>
          <a:xfrm>
            <a:off x="261257" y="326571"/>
            <a:ext cx="5969726" cy="5486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Označba mesta besedila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l-SI" dirty="0" smtClean="0"/>
              <a:t>MIRA VOGLAR</a:t>
            </a:r>
            <a:endParaRPr lang="sl-SI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045" y="326571"/>
            <a:ext cx="4447304" cy="3766185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8457" y="1071153"/>
            <a:ext cx="4205237" cy="242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752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</TotalTime>
  <Words>6</Words>
  <Application>Microsoft Office PowerPoint</Application>
  <PresentationFormat>Širokozaslonsko</PresentationFormat>
  <Paragraphs>2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Tw Cen MT</vt:lpstr>
      <vt:lpstr>Tw Cen MT Condensed</vt:lpstr>
      <vt:lpstr>Wingdings 3</vt:lpstr>
      <vt:lpstr>Integral</vt:lpstr>
      <vt:lpstr>BOSI IN OBUTI VRABCI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BOSI IN OBUTI VRABCI</dc:title>
  <dc:creator>HP</dc:creator>
  <cp:lastModifiedBy>HP</cp:lastModifiedBy>
  <cp:revision>2</cp:revision>
  <dcterms:created xsi:type="dcterms:W3CDTF">2021-01-31T18:39:14Z</dcterms:created>
  <dcterms:modified xsi:type="dcterms:W3CDTF">2021-01-31T18:44:27Z</dcterms:modified>
</cp:coreProperties>
</file>