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652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878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59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270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89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150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070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94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704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82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312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A8F9-C63D-48F2-B87E-D06A41D136A2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7F0DA-A3C4-4285-987A-22B0BC3B6A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34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uits And Vegetables Clipart To Printable To - Fruits And Vegetable Clipart  , Free Transparent Clipart - Clipart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0611"/>
            <a:ext cx="6880382" cy="5007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14050" y="2228212"/>
            <a:ext cx="9144000" cy="1655762"/>
          </a:xfrm>
        </p:spPr>
        <p:txBody>
          <a:bodyPr>
            <a:normAutofit/>
          </a:bodyPr>
          <a:lstStyle/>
          <a:p>
            <a:r>
              <a:rPr lang="sl-SI" sz="6000" dirty="0"/>
              <a:t>Sadje in zelenjava</a:t>
            </a:r>
          </a:p>
        </p:txBody>
      </p:sp>
      <p:sp>
        <p:nvSpPr>
          <p:cNvPr id="4" name="Pravokotnik 3"/>
          <p:cNvSpPr/>
          <p:nvPr/>
        </p:nvSpPr>
        <p:spPr>
          <a:xfrm>
            <a:off x="3440191" y="469752"/>
            <a:ext cx="5235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9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TRGANKA</a:t>
            </a:r>
            <a:endParaRPr lang="sl-SI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87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47148" y="1213440"/>
            <a:ext cx="4709159" cy="3580629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Za delo potrebuješ:</a:t>
            </a:r>
          </a:p>
          <a:p>
            <a:r>
              <a:rPr lang="sl-SI" dirty="0"/>
              <a:t>škarje</a:t>
            </a:r>
          </a:p>
          <a:p>
            <a:r>
              <a:rPr lang="sl-SI" dirty="0"/>
              <a:t>lepilo</a:t>
            </a:r>
          </a:p>
          <a:p>
            <a:r>
              <a:rPr lang="sl-SI" dirty="0"/>
              <a:t>kolaž papir</a:t>
            </a:r>
          </a:p>
          <a:p>
            <a:r>
              <a:rPr lang="sl-SI" dirty="0"/>
              <a:t>svinčnik</a:t>
            </a:r>
          </a:p>
          <a:p>
            <a:r>
              <a:rPr lang="sl-SI" dirty="0"/>
              <a:t>časopisni papir, stare reklame</a:t>
            </a:r>
          </a:p>
          <a:p>
            <a:r>
              <a:rPr lang="sl-SI" dirty="0"/>
              <a:t>2 bela lista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7566" y="780502"/>
            <a:ext cx="7093131" cy="531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981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938" y="1095553"/>
            <a:ext cx="6297028" cy="472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značba mesta vsebine 2"/>
          <p:cNvSpPr txBox="1">
            <a:spLocks/>
          </p:cNvSpPr>
          <p:nvPr/>
        </p:nvSpPr>
        <p:spPr>
          <a:xfrm>
            <a:off x="5666096" y="651737"/>
            <a:ext cx="4709159" cy="3580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dirty="0"/>
              <a:t>Na bel papir s svinčnikom narišemo motiv, ki smo si ga izbrali ter ga izrežemo s škarjami. </a:t>
            </a:r>
          </a:p>
        </p:txBody>
      </p:sp>
    </p:spTree>
    <p:extLst>
      <p:ext uri="{BB962C8B-B14F-4D97-AF65-F5344CB8AC3E}">
        <p14:creationId xmlns:p14="http://schemas.microsoft.com/office/powerpoint/2010/main" val="405631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r="7905"/>
          <a:stretch/>
        </p:blipFill>
        <p:spPr>
          <a:xfrm>
            <a:off x="287192" y="323896"/>
            <a:ext cx="6910252" cy="505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značba mesta vsebine 2"/>
          <p:cNvSpPr txBox="1">
            <a:spLocks/>
          </p:cNvSpPr>
          <p:nvPr/>
        </p:nvSpPr>
        <p:spPr>
          <a:xfrm>
            <a:off x="7351204" y="664799"/>
            <a:ext cx="4709159" cy="4886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dirty="0"/>
              <a:t>Iz kolaž papirja izberemo barve, ki jih bomo potrebovali za naš sadež ter jih natrgamo na koščke. Barvne koščke lahko poiščemo tudi v starih reklamah.</a:t>
            </a:r>
          </a:p>
        </p:txBody>
      </p:sp>
    </p:spTree>
    <p:extLst>
      <p:ext uri="{BB962C8B-B14F-4D97-AF65-F5344CB8AC3E}">
        <p14:creationId xmlns:p14="http://schemas.microsoft.com/office/powerpoint/2010/main" val="325329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r="10865"/>
          <a:stretch/>
        </p:blipFill>
        <p:spPr>
          <a:xfrm>
            <a:off x="209006" y="1085222"/>
            <a:ext cx="6296297" cy="4557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značba mesta vsebine 2"/>
          <p:cNvSpPr txBox="1">
            <a:spLocks/>
          </p:cNvSpPr>
          <p:nvPr/>
        </p:nvSpPr>
        <p:spPr>
          <a:xfrm>
            <a:off x="6998506" y="896581"/>
            <a:ext cx="4709159" cy="18858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dirty="0"/>
              <a:t>Natrgane koščke papirja prilepi na sadež. Zapolni celo površino.</a:t>
            </a:r>
          </a:p>
        </p:txBody>
      </p:sp>
    </p:spTree>
    <p:extLst>
      <p:ext uri="{BB962C8B-B14F-4D97-AF65-F5344CB8AC3E}">
        <p14:creationId xmlns:p14="http://schemas.microsoft.com/office/powerpoint/2010/main" val="45113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30508"/>
          <a:stretch/>
        </p:blipFill>
        <p:spPr>
          <a:xfrm>
            <a:off x="195942" y="1031937"/>
            <a:ext cx="5355771" cy="500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značba mesta vsebine 2"/>
          <p:cNvSpPr txBox="1">
            <a:spLocks/>
          </p:cNvSpPr>
          <p:nvPr/>
        </p:nvSpPr>
        <p:spPr>
          <a:xfrm>
            <a:off x="6071044" y="1031937"/>
            <a:ext cx="5032385" cy="4219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dirty="0"/>
              <a:t>Sedaj na koščke natrgaj časopisni papir. Koščke prilepi na nov bel list. To bo tvoje ozadje.</a:t>
            </a:r>
          </a:p>
        </p:txBody>
      </p:sp>
    </p:spTree>
    <p:extLst>
      <p:ext uri="{BB962C8B-B14F-4D97-AF65-F5344CB8AC3E}">
        <p14:creationId xmlns:p14="http://schemas.microsoft.com/office/powerpoint/2010/main" val="330859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th grade students finished their collages and they look AMAZING!! We used magazines to create a simple picture. We wanted the colors to be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8" y="757646"/>
            <a:ext cx="4328705" cy="552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značba mesta vsebine 2"/>
          <p:cNvSpPr txBox="1">
            <a:spLocks/>
          </p:cNvSpPr>
          <p:nvPr/>
        </p:nvSpPr>
        <p:spPr>
          <a:xfrm>
            <a:off x="5313398" y="901308"/>
            <a:ext cx="5032385" cy="4219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dirty="0"/>
              <a:t>Svoj sadež prilepi na ozadje in tvoj izdelek je končan.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dirty="0"/>
          </a:p>
        </p:txBody>
      </p:sp>
      <p:pic>
        <p:nvPicPr>
          <p:cNvPr id="1026" name="Picture 2" descr="Smiley face emoticons “save people energy” - Energy Liv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98" y="2677886"/>
            <a:ext cx="3418797" cy="19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109</Words>
  <Application>Microsoft Office PowerPoint</Application>
  <PresentationFormat>Širokozaslonsko</PresentationFormat>
  <Paragraphs>14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TRGANKA</dc:title>
  <dc:creator>Uporabnik sistema Windows</dc:creator>
  <cp:lastModifiedBy>Sabina Brumen</cp:lastModifiedBy>
  <cp:revision>11</cp:revision>
  <dcterms:created xsi:type="dcterms:W3CDTF">2020-11-06T14:38:07Z</dcterms:created>
  <dcterms:modified xsi:type="dcterms:W3CDTF">2020-11-10T18:13:47Z</dcterms:modified>
</cp:coreProperties>
</file>