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9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EC7DF8-6574-4009-8CA8-0A859E1EF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23241E-E0F9-4A21-86EB-03B40EAEE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C4559D5-796E-40EE-9738-FC438417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C13BDA-9865-4D97-A9CD-BC352D8D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8BAE39-967E-4CE2-8811-E5D752D7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8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F34C33-C327-4F69-B44F-C7959E69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09691EE-ED6A-4C9B-9030-41BD6FBE9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0511DDA-EDA4-4660-9361-95E8EE32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BC7B25-7DEE-476D-B8E7-59A5D939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D8AD75-27DF-4047-AD15-DF26661F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632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D30C018-04DA-4AD6-A27C-98BBBDAB4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E6CB002-6FD7-4CA9-9F08-6D00FF7B6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183954-CA15-4566-B31F-DA7D7972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777CEF3-8CF7-41D6-A9D4-8C584181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EC95A2-AD2B-40E5-8A0D-B1A1616F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9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34DE24-F974-4834-A0F3-0097D0B7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1AB280-BC17-4E77-AC82-4741687C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DB2A104-F6B4-408C-8DD9-D7106A59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885E8A-037D-499F-83EC-827F43EE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BA398F-572B-4B68-A53F-E74F9A91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691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5E26ED-05F5-45AA-9A2E-7DF480EC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DE0D0B-F0F0-4AE8-B2C1-952CFBBB2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1271BBF-BF15-4434-883D-44C926E1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647BBC-6727-450F-A961-DAA42303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08C8C2-1615-4BC5-8096-AA7A10FD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70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D73F3-3903-480E-B146-10F68E7E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E7E2D9-5858-47AD-A211-29F89DCEE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A433A38-43E3-4B92-BCA7-DDB164B59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E4E117-A8A8-4344-BE27-23E98F15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2E861F9-1844-4F50-8F1C-966C22FC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0EF0AA8-85A8-44D1-BAF1-8EF3EC73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588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435D63-E7B7-4066-B66F-8E91219F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45A8DA-3456-4C10-8AAE-676318491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0F2565-8B4B-4416-B05C-036197288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BDF42CA-DEEC-46BC-89B2-BD15E00D3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9DFF17D-E8C5-4346-99F2-662F41A17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599899A-1D20-425D-B2A6-C1FB4338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FD06DB0-0A25-43A0-BC28-344F6A5F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109CEA2-2259-4879-BA6D-D59600DB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269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6A6A17-70DB-43D0-8417-79C7E084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210FE33-0505-47F3-B67F-B4672DE1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B840C84-7FD8-4E60-AC57-7431E3EE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9D0A381-FE3D-4CB9-AAAF-E5F53A68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645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55DD72D-1128-4EDA-8A39-29696E00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575D865-3347-4650-9C5E-BC14E2C7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45B8AE1-7302-406B-A38B-005E02AF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313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42AB32-F2B4-473F-A7E8-F2C8D2DE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76F8D5-E690-4FE3-B3D6-BA4D0420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D5117A4-068F-4CB5-830E-E64330295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C5CFFF5-B8F2-4BCB-9325-88F4CB18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F4A6643-9D3B-41F3-B99A-94D18AD5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29AC234-674E-4328-97D1-78AF4768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7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3A710-FDC1-4D75-A1AA-F6F12422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146E2DB-6537-4ACE-A0EB-1BC1D963F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DC2EE50-2C5F-4689-A316-269CC77D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8F6861A-BE25-43F1-A629-098CCFA6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C71BCB-C19F-420B-A537-AB3E005F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97A8035-F299-4351-8B1C-E966969E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89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139397E-B5AA-4B5A-AE0F-0AAF6631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AA4B5F4-580A-441A-9C58-3127C8F55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CBD0B7-BA33-4E16-AB55-386B277F0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1C99B-C09C-4D39-A3DB-ECCDD3DFAFD6}" type="datetimeFigureOut">
              <a:rPr lang="sl-SI" smtClean="0"/>
              <a:t>18. 05. 2020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1B876A-224D-4A20-A686-BA5D2E4E6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9F4659-34C6-4B9A-8471-EB26BC6D6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A4F14-658A-4333-92A8-6C2EDDF216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96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1FDDACB-4D4E-4EC0-9630-F03DF666D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358CD7-8F13-4432-AB48-515B83AFC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l-SI" sz="3700" dirty="0"/>
              <a:t>UREJANJE KOTOV IN ROBOV PRI RISANJU MREŽE EMBALAŽNE ŠKATLICE S </a:t>
            </a:r>
            <a:br>
              <a:rPr lang="sl-SI" sz="3700" dirty="0"/>
            </a:br>
            <a:r>
              <a:rPr lang="sl-SI" sz="3700" dirty="0" err="1"/>
              <a:t>CiciCAD</a:t>
            </a:r>
            <a:r>
              <a:rPr lang="sl-SI" sz="3700" dirty="0"/>
              <a:t> ORODJEM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FECD6C-AB23-48E3-834A-F78357F98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sl-SI" sz="2000" dirty="0"/>
              <a:t>Martin Knuplež, </a:t>
            </a:r>
          </a:p>
          <a:p>
            <a:pPr algn="l"/>
            <a:r>
              <a:rPr lang="sl-SI" sz="2000" dirty="0"/>
              <a:t>OŠBI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90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259A75E8-973F-47DC-BD78-3B2C2215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132783"/>
            <a:ext cx="2736304" cy="687611"/>
          </a:xfrm>
        </p:spPr>
        <p:txBody>
          <a:bodyPr>
            <a:normAutofit fontScale="90000"/>
          </a:bodyPr>
          <a:lstStyle/>
          <a:p>
            <a:r>
              <a:rPr lang="sl-SI" dirty="0"/>
              <a:t>ZAČETEK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FF896CD-5CA8-45B2-9B49-E658E318B57B}"/>
              </a:ext>
            </a:extLst>
          </p:cNvPr>
          <p:cNvSpPr txBox="1"/>
          <p:nvPr/>
        </p:nvSpPr>
        <p:spPr>
          <a:xfrm>
            <a:off x="155340" y="908720"/>
            <a:ext cx="4772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 zagonu programa odpri risbo, ki si jo doslej narisal: gumb </a:t>
            </a:r>
            <a:r>
              <a:rPr lang="sl-SI" b="1" dirty="0"/>
              <a:t>Odpri</a:t>
            </a:r>
            <a:r>
              <a:rPr lang="sl-SI" dirty="0"/>
              <a:t> obstoječo risbo / </a:t>
            </a:r>
            <a:r>
              <a:rPr lang="sl-SI" b="1" dirty="0"/>
              <a:t>Risbe</a:t>
            </a:r>
            <a:r>
              <a:rPr lang="sl-SI" dirty="0"/>
              <a:t> / </a:t>
            </a:r>
            <a:r>
              <a:rPr lang="sl-SI" b="1" i="1" dirty="0"/>
              <a:t>mreža embalažne škatlice.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1A49A2C-B221-4DFC-9672-DFAE02F1C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095543"/>
            <a:ext cx="7331075" cy="37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4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D7C95-ECEC-4DB6-91D1-31762CC8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116632"/>
            <a:ext cx="10515600" cy="543595"/>
          </a:xfrm>
        </p:spPr>
        <p:txBody>
          <a:bodyPr>
            <a:normAutofit/>
          </a:bodyPr>
          <a:lstStyle/>
          <a:p>
            <a:r>
              <a:rPr lang="sl-SI" sz="3200" dirty="0"/>
              <a:t>Izbriši vse pomožne črte!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F05C911-430F-44D6-8F09-2A6A69867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28" y="1558419"/>
            <a:ext cx="3406694" cy="24276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4863D60-C663-493E-9E87-5F85D662A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4388415"/>
            <a:ext cx="2960369" cy="216334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76A1BA3-84A4-4312-AB75-FAD93E52B5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80" y="4361642"/>
            <a:ext cx="2196244" cy="217149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2ED3FE7-B9A8-4BFF-BD91-E9C82A8DC1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64" y="4365718"/>
            <a:ext cx="2562732" cy="216334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00B9CD9-13B0-4274-BF25-F61389698DF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03" y="1558739"/>
            <a:ext cx="3406693" cy="24103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4D5E226-E0D1-40AC-9D38-4459877BF1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0276" y="1575750"/>
            <a:ext cx="3390880" cy="239331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68F6E10-C72C-42B3-89F2-51CBEC03E2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76" y="4141440"/>
            <a:ext cx="3408241" cy="2410321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EDECCDC-0641-43E0-BDAF-321691AFDAE7}"/>
              </a:ext>
            </a:extLst>
          </p:cNvPr>
          <p:cNvSpPr txBox="1"/>
          <p:nvPr/>
        </p:nvSpPr>
        <p:spPr>
          <a:xfrm>
            <a:off x="308227" y="676810"/>
            <a:ext cx="1167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 nadaljevanju bomo najprej odstranili vse pomožne črte. Črt ne bomo izbirali posamično, ampak vse hkrati preko menija </a:t>
            </a:r>
            <a:r>
              <a:rPr lang="sl-SI" b="1" dirty="0"/>
              <a:t>Izberi skupine</a:t>
            </a:r>
            <a:r>
              <a:rPr lang="sl-SI" dirty="0"/>
              <a:t>.</a:t>
            </a:r>
          </a:p>
        </p:txBody>
      </p:sp>
      <p:sp>
        <p:nvSpPr>
          <p:cNvPr id="12" name="Oblaček govora: pravokotnik z zaobljenimi vogali 11">
            <a:extLst>
              <a:ext uri="{FF2B5EF4-FFF2-40B4-BE49-F238E27FC236}">
                <a16:creationId xmlns:a16="http://schemas.microsoft.com/office/drawing/2014/main" id="{1C075D8C-DFE2-45EC-BEE8-913312BA8BE6}"/>
              </a:ext>
            </a:extLst>
          </p:cNvPr>
          <p:cNvSpPr/>
          <p:nvPr/>
        </p:nvSpPr>
        <p:spPr>
          <a:xfrm>
            <a:off x="961821" y="3789039"/>
            <a:ext cx="1605788" cy="646341"/>
          </a:xfrm>
          <a:prstGeom prst="wedgeRoundRectCallout">
            <a:avLst>
              <a:gd name="adj1" fmla="val -34654"/>
              <a:gd name="adj2" fmla="val 1160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1. Izberi skupine</a:t>
            </a:r>
          </a:p>
        </p:txBody>
      </p:sp>
      <p:sp>
        <p:nvSpPr>
          <p:cNvPr id="13" name="Oblaček govora: pravokotnik z zaobljenimi vogali 12">
            <a:extLst>
              <a:ext uri="{FF2B5EF4-FFF2-40B4-BE49-F238E27FC236}">
                <a16:creationId xmlns:a16="http://schemas.microsoft.com/office/drawing/2014/main" id="{DC794A14-7E67-4F22-B9F2-63CDB2121311}"/>
              </a:ext>
            </a:extLst>
          </p:cNvPr>
          <p:cNvSpPr/>
          <p:nvPr/>
        </p:nvSpPr>
        <p:spPr>
          <a:xfrm>
            <a:off x="2029190" y="5424694"/>
            <a:ext cx="1989810" cy="1104370"/>
          </a:xfrm>
          <a:prstGeom prst="wedgeRoundRectCallout">
            <a:avLst>
              <a:gd name="adj1" fmla="val 77477"/>
              <a:gd name="adj2" fmla="val -207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2. Z gumbom Prenesi jih preneseš v seznam Izbrani</a:t>
            </a:r>
          </a:p>
        </p:txBody>
      </p:sp>
      <p:sp>
        <p:nvSpPr>
          <p:cNvPr id="14" name="Oblaček govora: pravokotnik z zaobljenimi vogali 13">
            <a:extLst>
              <a:ext uri="{FF2B5EF4-FFF2-40B4-BE49-F238E27FC236}">
                <a16:creationId xmlns:a16="http://schemas.microsoft.com/office/drawing/2014/main" id="{C5EAAD7A-FD9F-4A9C-8BDB-E9A5ABC02A2C}"/>
              </a:ext>
            </a:extLst>
          </p:cNvPr>
          <p:cNvSpPr/>
          <p:nvPr/>
        </p:nvSpPr>
        <p:spPr>
          <a:xfrm>
            <a:off x="3947742" y="2761764"/>
            <a:ext cx="1989810" cy="1711334"/>
          </a:xfrm>
          <a:prstGeom prst="wedgeRoundRectCallout">
            <a:avLst>
              <a:gd name="adj1" fmla="val 64092"/>
              <a:gd name="adj2" fmla="val 48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3. Izbrane pomožne črte odstraniš s tipko Delete ali orodjem Radirka. </a:t>
            </a:r>
          </a:p>
        </p:txBody>
      </p:sp>
      <p:sp>
        <p:nvSpPr>
          <p:cNvPr id="15" name="Oblaček govora: pravokotnik z zaobljenimi vogali 14">
            <a:extLst>
              <a:ext uri="{FF2B5EF4-FFF2-40B4-BE49-F238E27FC236}">
                <a16:creationId xmlns:a16="http://schemas.microsoft.com/office/drawing/2014/main" id="{C03536DE-F2BF-47E9-B235-B5AB494D7B39}"/>
              </a:ext>
            </a:extLst>
          </p:cNvPr>
          <p:cNvSpPr/>
          <p:nvPr/>
        </p:nvSpPr>
        <p:spPr>
          <a:xfrm>
            <a:off x="6960096" y="1793749"/>
            <a:ext cx="1989810" cy="1104370"/>
          </a:xfrm>
          <a:prstGeom prst="wedgeRoundRectCallout">
            <a:avLst>
              <a:gd name="adj1" fmla="val 77477"/>
              <a:gd name="adj2" fmla="val -207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4. Po brisanju pomožnih črt so vidni ostanki brisanja.</a:t>
            </a:r>
          </a:p>
        </p:txBody>
      </p:sp>
      <p:sp>
        <p:nvSpPr>
          <p:cNvPr id="16" name="Oblaček govora: pravokotnik z zaobljenimi vogali 15">
            <a:extLst>
              <a:ext uri="{FF2B5EF4-FFF2-40B4-BE49-F238E27FC236}">
                <a16:creationId xmlns:a16="http://schemas.microsoft.com/office/drawing/2014/main" id="{2DC89138-5A5D-4211-BD2D-50D18C6EA4CF}"/>
              </a:ext>
            </a:extLst>
          </p:cNvPr>
          <p:cNvSpPr/>
          <p:nvPr/>
        </p:nvSpPr>
        <p:spPr>
          <a:xfrm>
            <a:off x="9895434" y="3503065"/>
            <a:ext cx="1989810" cy="1104370"/>
          </a:xfrm>
          <a:prstGeom prst="wedgeRoundRectCallout">
            <a:avLst>
              <a:gd name="adj1" fmla="val -26478"/>
              <a:gd name="adj2" fmla="val 676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Z gumbom Cela risba prikažemo dejansko stanje risbe.</a:t>
            </a:r>
          </a:p>
        </p:txBody>
      </p:sp>
    </p:spTree>
    <p:extLst>
      <p:ext uri="{BB962C8B-B14F-4D97-AF65-F5344CB8AC3E}">
        <p14:creationId xmlns:p14="http://schemas.microsoft.com/office/powerpoint/2010/main" val="294316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D7C95-ECEC-4DB6-91D1-31762CC8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116632"/>
            <a:ext cx="11485276" cy="543595"/>
          </a:xfrm>
        </p:spPr>
        <p:txBody>
          <a:bodyPr>
            <a:normAutofit/>
          </a:bodyPr>
          <a:lstStyle/>
          <a:p>
            <a:r>
              <a:rPr lang="sl-SI" sz="3200" dirty="0"/>
              <a:t>Urejanje črt – razdelitev črt na dva dela ob presečišču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0D1E32B-E516-42C1-A38B-E8473007A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754" y="2885819"/>
            <a:ext cx="2118544" cy="157187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269AA4F-6FBC-45AD-B4AE-BC62CBD77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2400" y="5285014"/>
            <a:ext cx="2374208" cy="14040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817C079-5C46-48BC-B68A-5D3A2ABEDC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37" y="5271449"/>
            <a:ext cx="1694301" cy="140400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B3E9BEE-16B9-4E60-B863-082C1C822E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0" y="5285014"/>
            <a:ext cx="2889627" cy="1404000"/>
          </a:xfrm>
          <a:prstGeom prst="rect">
            <a:avLst/>
          </a:prstGeom>
        </p:spPr>
      </p:pic>
      <p:grpSp>
        <p:nvGrpSpPr>
          <p:cNvPr id="28" name="Skupina 27">
            <a:extLst>
              <a:ext uri="{FF2B5EF4-FFF2-40B4-BE49-F238E27FC236}">
                <a16:creationId xmlns:a16="http://schemas.microsoft.com/office/drawing/2014/main" id="{A62B22FE-19ED-4C11-AC5C-D73CCB0383D7}"/>
              </a:ext>
            </a:extLst>
          </p:cNvPr>
          <p:cNvGrpSpPr/>
          <p:nvPr/>
        </p:nvGrpSpPr>
        <p:grpSpPr>
          <a:xfrm>
            <a:off x="131230" y="2103866"/>
            <a:ext cx="5784750" cy="577432"/>
            <a:chOff x="131230" y="1191587"/>
            <a:chExt cx="5784750" cy="577432"/>
          </a:xfrm>
        </p:grpSpPr>
        <p:sp>
          <p:nvSpPr>
            <p:cNvPr id="22" name="PoljeZBesedilom 21">
              <a:extLst>
                <a:ext uri="{FF2B5EF4-FFF2-40B4-BE49-F238E27FC236}">
                  <a16:creationId xmlns:a16="http://schemas.microsoft.com/office/drawing/2014/main" id="{AE20E61C-68CD-4B3F-9969-870B5B850D18}"/>
                </a:ext>
              </a:extLst>
            </p:cNvPr>
            <p:cNvSpPr txBox="1"/>
            <p:nvPr/>
          </p:nvSpPr>
          <p:spPr>
            <a:xfrm>
              <a:off x="131230" y="1399687"/>
              <a:ext cx="578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Izberi orodje </a:t>
              </a:r>
              <a:r>
                <a:rPr lang="sl-SI" b="1" dirty="0"/>
                <a:t>Razdelitev črt na dva dela ob presečišču </a:t>
              </a:r>
            </a:p>
          </p:txBody>
        </p:sp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38786411-6F1E-4386-90D3-0E22BC57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54" y="1191587"/>
              <a:ext cx="487067" cy="511574"/>
            </a:xfrm>
            <a:prstGeom prst="rect">
              <a:avLst/>
            </a:prstGeom>
          </p:spPr>
        </p:pic>
      </p:grp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DD95C0BF-7A52-4ADB-ABBE-46715515F632}"/>
              </a:ext>
            </a:extLst>
          </p:cNvPr>
          <p:cNvGrpSpPr/>
          <p:nvPr/>
        </p:nvGrpSpPr>
        <p:grpSpPr>
          <a:xfrm>
            <a:off x="131230" y="1131310"/>
            <a:ext cx="6237474" cy="471492"/>
            <a:chOff x="41078" y="1056786"/>
            <a:chExt cx="6237474" cy="471492"/>
          </a:xfrm>
        </p:grpSpPr>
        <p:pic>
          <p:nvPicPr>
            <p:cNvPr id="20" name="Slika 19">
              <a:extLst>
                <a:ext uri="{FF2B5EF4-FFF2-40B4-BE49-F238E27FC236}">
                  <a16:creationId xmlns:a16="http://schemas.microsoft.com/office/drawing/2014/main" id="{EC8EB364-6F39-423C-973A-D0848F76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249" y="1056786"/>
              <a:ext cx="498214" cy="471492"/>
            </a:xfrm>
            <a:prstGeom prst="rect">
              <a:avLst/>
            </a:prstGeom>
          </p:spPr>
        </p:pic>
        <p:sp>
          <p:nvSpPr>
            <p:cNvPr id="21" name="PoljeZBesedilom 20">
              <a:extLst>
                <a:ext uri="{FF2B5EF4-FFF2-40B4-BE49-F238E27FC236}">
                  <a16:creationId xmlns:a16="http://schemas.microsoft.com/office/drawing/2014/main" id="{3EEDBE83-AC1A-406D-AE37-A6BC2B0C20ED}"/>
                </a:ext>
              </a:extLst>
            </p:cNvPr>
            <p:cNvSpPr txBox="1"/>
            <p:nvPr/>
          </p:nvSpPr>
          <p:spPr>
            <a:xfrm>
              <a:off x="41078" y="1158946"/>
              <a:ext cx="6237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Kliknemo na orodje in pridržimo gumb Stakni dva objekta.             </a:t>
              </a:r>
            </a:p>
          </p:txBody>
        </p:sp>
      </p:grp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44564910-507E-40AC-A907-6EFE5C02AC80}"/>
              </a:ext>
            </a:extLst>
          </p:cNvPr>
          <p:cNvSpPr txBox="1"/>
          <p:nvPr/>
        </p:nvSpPr>
        <p:spPr>
          <a:xfrm>
            <a:off x="131230" y="75009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Črto moramo razdeliti, saj bo na nekaterih mestih vidni rob, drugod  pa pregib.</a:t>
            </a:r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945595D1-E4FA-4EBE-A25C-D11CFBF5CF50}"/>
              </a:ext>
            </a:extLst>
          </p:cNvPr>
          <p:cNvGrpSpPr/>
          <p:nvPr/>
        </p:nvGrpSpPr>
        <p:grpSpPr>
          <a:xfrm>
            <a:off x="7687309" y="809444"/>
            <a:ext cx="4390933" cy="1404000"/>
            <a:chOff x="131230" y="2173121"/>
            <a:chExt cx="4850372" cy="1571870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D48065EB-02EC-47DC-8A47-8C01A2AD9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30" y="2173121"/>
              <a:ext cx="4765295" cy="15718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PoljeZBesedilom 29">
              <a:extLst>
                <a:ext uri="{FF2B5EF4-FFF2-40B4-BE49-F238E27FC236}">
                  <a16:creationId xmlns:a16="http://schemas.microsoft.com/office/drawing/2014/main" id="{103F7B33-87FD-4471-9409-4CB568EECAF2}"/>
                </a:ext>
              </a:extLst>
            </p:cNvPr>
            <p:cNvSpPr txBox="1"/>
            <p:nvPr/>
          </p:nvSpPr>
          <p:spPr>
            <a:xfrm>
              <a:off x="1451484" y="3015147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pregib</a:t>
              </a:r>
            </a:p>
          </p:txBody>
        </p:sp>
        <p:sp>
          <p:nvSpPr>
            <p:cNvPr id="31" name="PoljeZBesedilom 30">
              <a:extLst>
                <a:ext uri="{FF2B5EF4-FFF2-40B4-BE49-F238E27FC236}">
                  <a16:creationId xmlns:a16="http://schemas.microsoft.com/office/drawing/2014/main" id="{7E936993-1AEF-4929-9667-F0FFE6A8D3EB}"/>
                </a:ext>
              </a:extLst>
            </p:cNvPr>
            <p:cNvSpPr txBox="1"/>
            <p:nvPr/>
          </p:nvSpPr>
          <p:spPr>
            <a:xfrm>
              <a:off x="443372" y="3026872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pregib</a:t>
              </a:r>
            </a:p>
          </p:txBody>
        </p:sp>
        <p:sp>
          <p:nvSpPr>
            <p:cNvPr id="32" name="PoljeZBesedilom 31">
              <a:extLst>
                <a:ext uri="{FF2B5EF4-FFF2-40B4-BE49-F238E27FC236}">
                  <a16:creationId xmlns:a16="http://schemas.microsoft.com/office/drawing/2014/main" id="{79A99DC6-4B09-4CCA-8110-07376BB88641}"/>
                </a:ext>
              </a:extLst>
            </p:cNvPr>
            <p:cNvSpPr txBox="1"/>
            <p:nvPr/>
          </p:nvSpPr>
          <p:spPr>
            <a:xfrm>
              <a:off x="3563826" y="2993185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pregib</a:t>
              </a:r>
            </a:p>
          </p:txBody>
        </p:sp>
        <p:sp>
          <p:nvSpPr>
            <p:cNvPr id="33" name="PoljeZBesedilom 32">
              <a:extLst>
                <a:ext uri="{FF2B5EF4-FFF2-40B4-BE49-F238E27FC236}">
                  <a16:creationId xmlns:a16="http://schemas.microsoft.com/office/drawing/2014/main" id="{1C120E0A-52CC-454C-9CB7-9F82987A876A}"/>
                </a:ext>
              </a:extLst>
            </p:cNvPr>
            <p:cNvSpPr txBox="1"/>
            <p:nvPr/>
          </p:nvSpPr>
          <p:spPr>
            <a:xfrm>
              <a:off x="2413726" y="3007966"/>
              <a:ext cx="10362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vidni rob</a:t>
              </a:r>
            </a:p>
          </p:txBody>
        </p:sp>
        <p:sp>
          <p:nvSpPr>
            <p:cNvPr id="34" name="PoljeZBesedilom 33">
              <a:extLst>
                <a:ext uri="{FF2B5EF4-FFF2-40B4-BE49-F238E27FC236}">
                  <a16:creationId xmlns:a16="http://schemas.microsoft.com/office/drawing/2014/main" id="{D5D50D2C-F9B0-4256-AAB3-9955D67ADC7A}"/>
                </a:ext>
              </a:extLst>
            </p:cNvPr>
            <p:cNvSpPr txBox="1"/>
            <p:nvPr/>
          </p:nvSpPr>
          <p:spPr>
            <a:xfrm>
              <a:off x="4327174" y="2787838"/>
              <a:ext cx="654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/>
                <a:t>vidni rob</a:t>
              </a:r>
            </a:p>
          </p:txBody>
        </p:sp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216DA0E3-ACB8-4A0E-B136-A8C1F22DD6E3}"/>
              </a:ext>
            </a:extLst>
          </p:cNvPr>
          <p:cNvGrpSpPr/>
          <p:nvPr/>
        </p:nvGrpSpPr>
        <p:grpSpPr>
          <a:xfrm>
            <a:off x="117685" y="1665442"/>
            <a:ext cx="4722078" cy="482516"/>
            <a:chOff x="27533" y="1590918"/>
            <a:chExt cx="4722078" cy="482516"/>
          </a:xfrm>
        </p:grpSpPr>
        <p:pic>
          <p:nvPicPr>
            <p:cNvPr id="25" name="Slika 24">
              <a:extLst>
                <a:ext uri="{FF2B5EF4-FFF2-40B4-BE49-F238E27FC236}">
                  <a16:creationId xmlns:a16="http://schemas.microsoft.com/office/drawing/2014/main" id="{8ABCAB62-4257-4D2B-A500-293624FC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315" y="1590918"/>
              <a:ext cx="1851296" cy="438424"/>
            </a:xfrm>
            <a:prstGeom prst="rect">
              <a:avLst/>
            </a:prstGeom>
          </p:spPr>
        </p:pic>
        <p:sp>
          <p:nvSpPr>
            <p:cNvPr id="36" name="Pravokotnik 35">
              <a:extLst>
                <a:ext uri="{FF2B5EF4-FFF2-40B4-BE49-F238E27FC236}">
                  <a16:creationId xmlns:a16="http://schemas.microsoft.com/office/drawing/2014/main" id="{49B85F06-7DAE-4B20-977F-9318B2361E0C}"/>
                </a:ext>
              </a:extLst>
            </p:cNvPr>
            <p:cNvSpPr/>
            <p:nvPr/>
          </p:nvSpPr>
          <p:spPr>
            <a:xfrm>
              <a:off x="27533" y="1704102"/>
              <a:ext cx="291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/>
                <a:t>Pojavijo se nove izbire orodij.</a:t>
              </a:r>
            </a:p>
          </p:txBody>
        </p:sp>
      </p:grpSp>
      <p:grpSp>
        <p:nvGrpSpPr>
          <p:cNvPr id="48" name="Skupina 47">
            <a:extLst>
              <a:ext uri="{FF2B5EF4-FFF2-40B4-BE49-F238E27FC236}">
                <a16:creationId xmlns:a16="http://schemas.microsoft.com/office/drawing/2014/main" id="{1C2DB6B6-8B5A-4484-B4E4-71D3E5514307}"/>
              </a:ext>
            </a:extLst>
          </p:cNvPr>
          <p:cNvGrpSpPr/>
          <p:nvPr/>
        </p:nvGrpSpPr>
        <p:grpSpPr>
          <a:xfrm>
            <a:off x="2719762" y="2772419"/>
            <a:ext cx="4200586" cy="1714994"/>
            <a:chOff x="2719762" y="2772419"/>
            <a:chExt cx="4200586" cy="1714994"/>
          </a:xfrm>
        </p:grpSpPr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D77382F5-9A96-4DC7-8FB0-F75E02D87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9762" y="2915543"/>
              <a:ext cx="2033975" cy="1571870"/>
            </a:xfrm>
            <a:prstGeom prst="rect">
              <a:avLst/>
            </a:prstGeom>
          </p:spPr>
        </p:pic>
        <p:sp>
          <p:nvSpPr>
            <p:cNvPr id="39" name="Oblaček govora: pravokotnik z zaobljenimi vogali 38">
              <a:extLst>
                <a:ext uri="{FF2B5EF4-FFF2-40B4-BE49-F238E27FC236}">
                  <a16:creationId xmlns:a16="http://schemas.microsoft.com/office/drawing/2014/main" id="{73CF9AE9-CD2D-42B6-9F37-BF6A13BAA6A2}"/>
                </a:ext>
              </a:extLst>
            </p:cNvPr>
            <p:cNvSpPr/>
            <p:nvPr/>
          </p:nvSpPr>
          <p:spPr>
            <a:xfrm>
              <a:off x="4930538" y="2772419"/>
              <a:ext cx="1989810" cy="1104370"/>
            </a:xfrm>
            <a:prstGeom prst="wedgeRoundRectCallout">
              <a:avLst>
                <a:gd name="adj1" fmla="val -73964"/>
                <a:gd name="adj2" fmla="val 5200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1. Najprej kliknemo na črto, ki jo želimo razdeliti.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AF4BDC77-A326-43DB-91B8-4E5089FAFCCB}"/>
              </a:ext>
            </a:extLst>
          </p:cNvPr>
          <p:cNvGrpSpPr/>
          <p:nvPr/>
        </p:nvGrpSpPr>
        <p:grpSpPr>
          <a:xfrm>
            <a:off x="7343544" y="2681298"/>
            <a:ext cx="4643576" cy="2761821"/>
            <a:chOff x="7343544" y="2681298"/>
            <a:chExt cx="4643576" cy="2761821"/>
          </a:xfrm>
        </p:grpSpPr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7CD46430-F36E-43A8-98FB-B619E5F66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544" y="2885819"/>
              <a:ext cx="2686799" cy="1571869"/>
            </a:xfrm>
            <a:prstGeom prst="rect">
              <a:avLst/>
            </a:prstGeom>
          </p:spPr>
        </p:pic>
        <p:sp>
          <p:nvSpPr>
            <p:cNvPr id="40" name="Oblaček govora: pravokotnik z zaobljenimi vogali 39">
              <a:extLst>
                <a:ext uri="{FF2B5EF4-FFF2-40B4-BE49-F238E27FC236}">
                  <a16:creationId xmlns:a16="http://schemas.microsoft.com/office/drawing/2014/main" id="{9E977D2D-DCAF-4CA6-B29F-088C903A056E}"/>
                </a:ext>
              </a:extLst>
            </p:cNvPr>
            <p:cNvSpPr/>
            <p:nvPr/>
          </p:nvSpPr>
          <p:spPr>
            <a:xfrm>
              <a:off x="9997310" y="2681298"/>
              <a:ext cx="1989810" cy="1806114"/>
            </a:xfrm>
            <a:prstGeom prst="wedgeRoundRectCallout">
              <a:avLst>
                <a:gd name="adj1" fmla="val -73453"/>
                <a:gd name="adj2" fmla="val 1140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2. Z drugim klikom določimo črto, ob presečišču katere bo prva črta razdeljena.</a:t>
              </a:r>
            </a:p>
          </p:txBody>
        </p:sp>
        <p:sp>
          <p:nvSpPr>
            <p:cNvPr id="41" name="Oblaček govora: pravokotnik z zaobljenimi vogali 40">
              <a:extLst>
                <a:ext uri="{FF2B5EF4-FFF2-40B4-BE49-F238E27FC236}">
                  <a16:creationId xmlns:a16="http://schemas.microsoft.com/office/drawing/2014/main" id="{FBB25891-CE5F-4172-A54E-27C81E69E314}"/>
                </a:ext>
              </a:extLst>
            </p:cNvPr>
            <p:cNvSpPr/>
            <p:nvPr/>
          </p:nvSpPr>
          <p:spPr>
            <a:xfrm>
              <a:off x="7397421" y="4338749"/>
              <a:ext cx="1989810" cy="1104370"/>
            </a:xfrm>
            <a:prstGeom prst="wedgeRoundRectCallout">
              <a:avLst>
                <a:gd name="adj1" fmla="val 28667"/>
                <a:gd name="adj2" fmla="val -7403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2a. Razdeljen del črte se začasno obarva rumeno.</a:t>
              </a:r>
            </a:p>
          </p:txBody>
        </p:sp>
      </p:grp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68174C16-446A-4048-BFDB-EF3CEFF5B7BF}"/>
              </a:ext>
            </a:extLst>
          </p:cNvPr>
          <p:cNvSpPr txBox="1"/>
          <p:nvPr/>
        </p:nvSpPr>
        <p:spPr>
          <a:xfrm>
            <a:off x="204880" y="4801638"/>
            <a:ext cx="698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 opisanem postopku razdeli še spodnjo črto plašča embalažne škatlice.</a:t>
            </a:r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E73F53D0-9954-4FE8-964B-CF6D8DA31557}"/>
              </a:ext>
            </a:extLst>
          </p:cNvPr>
          <p:cNvGrpSpPr/>
          <p:nvPr/>
        </p:nvGrpSpPr>
        <p:grpSpPr>
          <a:xfrm>
            <a:off x="7752184" y="5271449"/>
            <a:ext cx="2192440" cy="1404000"/>
            <a:chOff x="7752184" y="5271449"/>
            <a:chExt cx="2192440" cy="1404000"/>
          </a:xfrm>
        </p:grpSpPr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666E778E-EE45-4ACA-B3D6-85CB35C9B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2184" y="5271449"/>
              <a:ext cx="1837677" cy="1404000"/>
            </a:xfrm>
            <a:prstGeom prst="rect">
              <a:avLst/>
            </a:prstGeom>
          </p:spPr>
        </p:pic>
        <p:sp>
          <p:nvSpPr>
            <p:cNvPr id="43" name="Oblaček govora: pravokotnik z zaobljenimi vogali 42">
              <a:extLst>
                <a:ext uri="{FF2B5EF4-FFF2-40B4-BE49-F238E27FC236}">
                  <a16:creationId xmlns:a16="http://schemas.microsoft.com/office/drawing/2014/main" id="{9CAA6D31-2D58-4F64-A7EF-F33FC1839583}"/>
                </a:ext>
              </a:extLst>
            </p:cNvPr>
            <p:cNvSpPr/>
            <p:nvPr/>
          </p:nvSpPr>
          <p:spPr>
            <a:xfrm>
              <a:off x="9284300" y="6048556"/>
              <a:ext cx="660324" cy="453188"/>
            </a:xfrm>
            <a:prstGeom prst="wedgeRoundRectCallout">
              <a:avLst>
                <a:gd name="adj1" fmla="val -47807"/>
                <a:gd name="adj2" fmla="val -8250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1. </a:t>
              </a:r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FE2AB2C6-B7A1-4359-BD49-2948A874ECE6}"/>
              </a:ext>
            </a:extLst>
          </p:cNvPr>
          <p:cNvGrpSpPr/>
          <p:nvPr/>
        </p:nvGrpSpPr>
        <p:grpSpPr>
          <a:xfrm>
            <a:off x="9805241" y="5271449"/>
            <a:ext cx="2048189" cy="1404000"/>
            <a:chOff x="9805241" y="5271449"/>
            <a:chExt cx="2048189" cy="1404000"/>
          </a:xfrm>
        </p:grpSpPr>
        <p:pic>
          <p:nvPicPr>
            <p:cNvPr id="17" name="Slika 16">
              <a:extLst>
                <a:ext uri="{FF2B5EF4-FFF2-40B4-BE49-F238E27FC236}">
                  <a16:creationId xmlns:a16="http://schemas.microsoft.com/office/drawing/2014/main" id="{8FC85979-6EC9-4452-A488-53921F9EF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241" y="5271449"/>
              <a:ext cx="2048189" cy="1404000"/>
            </a:xfrm>
            <a:prstGeom prst="rect">
              <a:avLst/>
            </a:prstGeom>
          </p:spPr>
        </p:pic>
        <p:sp>
          <p:nvSpPr>
            <p:cNvPr id="44" name="Oblaček govora: pravokotnik z zaobljenimi vogali 43">
              <a:extLst>
                <a:ext uri="{FF2B5EF4-FFF2-40B4-BE49-F238E27FC236}">
                  <a16:creationId xmlns:a16="http://schemas.microsoft.com/office/drawing/2014/main" id="{29C7269D-4C46-4440-83C2-9AECE65B2ADE}"/>
                </a:ext>
              </a:extLst>
            </p:cNvPr>
            <p:cNvSpPr/>
            <p:nvPr/>
          </p:nvSpPr>
          <p:spPr>
            <a:xfrm>
              <a:off x="10662053" y="6075037"/>
              <a:ext cx="660324" cy="453188"/>
            </a:xfrm>
            <a:prstGeom prst="wedgeRoundRectCallout">
              <a:avLst>
                <a:gd name="adj1" fmla="val 81439"/>
                <a:gd name="adj2" fmla="val -5784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2.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63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D7C95-ECEC-4DB6-91D1-31762CC8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116632"/>
            <a:ext cx="10515600" cy="543595"/>
          </a:xfrm>
        </p:spPr>
        <p:txBody>
          <a:bodyPr>
            <a:normAutofit/>
          </a:bodyPr>
          <a:lstStyle/>
          <a:p>
            <a:r>
              <a:rPr lang="sl-SI" sz="3200" dirty="0"/>
              <a:t>Urejanje vidnih robov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B24A8F6-237B-42E5-92B9-46AEC7F4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0" y="1365625"/>
            <a:ext cx="3186310" cy="247014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D53DC08-A001-4442-87AF-8D2C57603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0" y="4131214"/>
            <a:ext cx="3186309" cy="261015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0A4CFFD-7993-42E4-A1F1-44F71DBC2960}"/>
              </a:ext>
            </a:extLst>
          </p:cNvPr>
          <p:cNvSpPr txBox="1"/>
          <p:nvPr/>
        </p:nvSpPr>
        <p:spPr>
          <a:xfrm>
            <a:off x="155340" y="660227"/>
            <a:ext cx="1180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 okvirjem izberemo vse črte mreže (kliknemo z levim gumbom miške, pridržimo in diagonalno vlečemo preko risbe).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E96322E-3839-47C2-A40A-418676D1CFC8}"/>
              </a:ext>
            </a:extLst>
          </p:cNvPr>
          <p:cNvSpPr txBox="1"/>
          <p:nvPr/>
        </p:nvSpPr>
        <p:spPr>
          <a:xfrm>
            <a:off x="3900644" y="331606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 so črte izbrane, izločimo črte za označevanje pregibov. Pritisnemo in držimo tipko Dvigalka (Shift), jo držimo in klikamo na črte, ki jih želimo izločiti. 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13672EB-3D40-444D-8EDC-FB53945B1A85}"/>
              </a:ext>
            </a:extLst>
          </p:cNvPr>
          <p:cNvGrpSpPr/>
          <p:nvPr/>
        </p:nvGrpSpPr>
        <p:grpSpPr>
          <a:xfrm>
            <a:off x="7752184" y="1365625"/>
            <a:ext cx="3888432" cy="5244049"/>
            <a:chOff x="7752184" y="1365625"/>
            <a:chExt cx="3888432" cy="5244049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E8F82ED4-DC0A-489D-B559-58CB7320D507}"/>
                </a:ext>
              </a:extLst>
            </p:cNvPr>
            <p:cNvGrpSpPr/>
            <p:nvPr/>
          </p:nvGrpSpPr>
          <p:grpSpPr>
            <a:xfrm>
              <a:off x="7752184" y="1372181"/>
              <a:ext cx="3888432" cy="5237493"/>
              <a:chOff x="7752184" y="1372181"/>
              <a:chExt cx="3888432" cy="5237493"/>
            </a:xfrm>
          </p:grpSpPr>
          <p:pic>
            <p:nvPicPr>
              <p:cNvPr id="3" name="Slika 2">
                <a:extLst>
                  <a:ext uri="{FF2B5EF4-FFF2-40B4-BE49-F238E27FC236}">
                    <a16:creationId xmlns:a16="http://schemas.microsoft.com/office/drawing/2014/main" id="{A85288B6-9FD4-4B15-9106-C542FA05E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184" y="3437736"/>
                <a:ext cx="3888432" cy="3171938"/>
              </a:xfrm>
              <a:prstGeom prst="rect">
                <a:avLst/>
              </a:prstGeom>
            </p:spPr>
          </p:pic>
          <p:pic>
            <p:nvPicPr>
              <p:cNvPr id="17" name="Slika 16">
                <a:extLst>
                  <a:ext uri="{FF2B5EF4-FFF2-40B4-BE49-F238E27FC236}">
                    <a16:creationId xmlns:a16="http://schemas.microsoft.com/office/drawing/2014/main" id="{6DCEDD06-4825-4DDE-9D23-6BB95F2AB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184" y="1372181"/>
                <a:ext cx="797808" cy="834917"/>
              </a:xfrm>
              <a:prstGeom prst="rect">
                <a:avLst/>
              </a:prstGeom>
            </p:spPr>
          </p:pic>
          <p:sp>
            <p:nvSpPr>
              <p:cNvPr id="18" name="Puščica: gor 17">
                <a:extLst>
                  <a:ext uri="{FF2B5EF4-FFF2-40B4-BE49-F238E27FC236}">
                    <a16:creationId xmlns:a16="http://schemas.microsoft.com/office/drawing/2014/main" id="{EF065007-900E-4DF1-948D-2C6A418EDC06}"/>
                  </a:ext>
                </a:extLst>
              </p:cNvPr>
              <p:cNvSpPr/>
              <p:nvPr/>
            </p:nvSpPr>
            <p:spPr>
              <a:xfrm>
                <a:off x="7932204" y="2384884"/>
                <a:ext cx="252028" cy="828092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9" name="Puščica: desno 18">
                <a:extLst>
                  <a:ext uri="{FF2B5EF4-FFF2-40B4-BE49-F238E27FC236}">
                    <a16:creationId xmlns:a16="http://schemas.microsoft.com/office/drawing/2014/main" id="{01F8EC51-B51B-4FBB-86C8-44A9717014D3}"/>
                  </a:ext>
                </a:extLst>
              </p:cNvPr>
              <p:cNvSpPr/>
              <p:nvPr/>
            </p:nvSpPr>
            <p:spPr>
              <a:xfrm>
                <a:off x="8688288" y="1645623"/>
                <a:ext cx="936104" cy="24524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65FE8708-1731-4367-A60D-AB15BED9A7C2}"/>
                </a:ext>
              </a:extLst>
            </p:cNvPr>
            <p:cNvGrpSpPr/>
            <p:nvPr/>
          </p:nvGrpSpPr>
          <p:grpSpPr>
            <a:xfrm>
              <a:off x="9690325" y="1365625"/>
              <a:ext cx="1945171" cy="4502628"/>
              <a:chOff x="9690325" y="1365625"/>
              <a:chExt cx="1945171" cy="4502628"/>
            </a:xfrm>
          </p:grpSpPr>
          <p:pic>
            <p:nvPicPr>
              <p:cNvPr id="16" name="Slika 15">
                <a:extLst>
                  <a:ext uri="{FF2B5EF4-FFF2-40B4-BE49-F238E27FC236}">
                    <a16:creationId xmlns:a16="http://schemas.microsoft.com/office/drawing/2014/main" id="{88159FE5-7E93-46AD-8BCE-8A6B3E1B4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0325" y="1365625"/>
                <a:ext cx="1945171" cy="1776205"/>
              </a:xfrm>
              <a:prstGeom prst="rect">
                <a:avLst/>
              </a:prstGeom>
            </p:spPr>
          </p:pic>
          <p:pic>
            <p:nvPicPr>
              <p:cNvPr id="20" name="Slika 19">
                <a:extLst>
                  <a:ext uri="{FF2B5EF4-FFF2-40B4-BE49-F238E27FC236}">
                    <a16:creationId xmlns:a16="http://schemas.microsoft.com/office/drawing/2014/main" id="{A88A4C24-3E6E-4654-BF92-63E6B43E7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00424" y="3886610"/>
                <a:ext cx="1528335" cy="130577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1" name="Puščica: dol 20">
                <a:extLst>
                  <a:ext uri="{FF2B5EF4-FFF2-40B4-BE49-F238E27FC236}">
                    <a16:creationId xmlns:a16="http://schemas.microsoft.com/office/drawing/2014/main" id="{8EF39E05-8449-4EC1-A1B4-DBEFE9E89DD3}"/>
                  </a:ext>
                </a:extLst>
              </p:cNvPr>
              <p:cNvSpPr/>
              <p:nvPr/>
            </p:nvSpPr>
            <p:spPr>
              <a:xfrm>
                <a:off x="10662910" y="3202735"/>
                <a:ext cx="252028" cy="63303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22" name="Oblaček govora: pravokotnik z zaobljenimi vogali 21">
                <a:extLst>
                  <a:ext uri="{FF2B5EF4-FFF2-40B4-BE49-F238E27FC236}">
                    <a16:creationId xmlns:a16="http://schemas.microsoft.com/office/drawing/2014/main" id="{734A64C3-7CF1-4F3B-9074-FBB46C882157}"/>
                  </a:ext>
                </a:extLst>
              </p:cNvPr>
              <p:cNvSpPr/>
              <p:nvPr/>
            </p:nvSpPr>
            <p:spPr>
              <a:xfrm>
                <a:off x="9696161" y="5080170"/>
                <a:ext cx="1743059" cy="788083"/>
              </a:xfrm>
              <a:prstGeom prst="wedgeRoundRectCallout">
                <a:avLst>
                  <a:gd name="adj1" fmla="val 42657"/>
                  <a:gd name="adj2" fmla="val -94658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l-SI" dirty="0">
                    <a:solidFill>
                      <a:schemeClr val="tx1"/>
                    </a:solidFill>
                  </a:rPr>
                  <a:t>Ko pogled na risbo povečaš</a:t>
                </a:r>
              </a:p>
            </p:txBody>
          </p:sp>
        </p:grp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E3056547-0412-4A13-8266-7E327837C36A}"/>
              </a:ext>
            </a:extLst>
          </p:cNvPr>
          <p:cNvGrpSpPr/>
          <p:nvPr/>
        </p:nvGrpSpPr>
        <p:grpSpPr>
          <a:xfrm>
            <a:off x="3790355" y="5188719"/>
            <a:ext cx="3994080" cy="1195237"/>
            <a:chOff x="3790355" y="5188719"/>
            <a:chExt cx="3994080" cy="1195237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3AD47DFE-B57B-4641-BDAD-AD1C01384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210" y="5188719"/>
              <a:ext cx="1536734" cy="1195237"/>
            </a:xfrm>
            <a:prstGeom prst="rect">
              <a:avLst/>
            </a:prstGeom>
          </p:spPr>
        </p:pic>
        <p:sp>
          <p:nvSpPr>
            <p:cNvPr id="11" name="Puščica: desno 10">
              <a:extLst>
                <a:ext uri="{FF2B5EF4-FFF2-40B4-BE49-F238E27FC236}">
                  <a16:creationId xmlns:a16="http://schemas.microsoft.com/office/drawing/2014/main" id="{F88911B8-A274-4103-A736-DC8DCAEAF7BD}"/>
                </a:ext>
              </a:extLst>
            </p:cNvPr>
            <p:cNvSpPr/>
            <p:nvPr/>
          </p:nvSpPr>
          <p:spPr>
            <a:xfrm>
              <a:off x="3790355" y="5724237"/>
              <a:ext cx="111612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Puščica: desno 11">
              <a:extLst>
                <a:ext uri="{FF2B5EF4-FFF2-40B4-BE49-F238E27FC236}">
                  <a16:creationId xmlns:a16="http://schemas.microsoft.com/office/drawing/2014/main" id="{FB762A55-2BDE-42B4-8475-E3C1EA8C2849}"/>
                </a:ext>
              </a:extLst>
            </p:cNvPr>
            <p:cNvSpPr/>
            <p:nvPr/>
          </p:nvSpPr>
          <p:spPr>
            <a:xfrm>
              <a:off x="6668311" y="5724237"/>
              <a:ext cx="111612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413919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D7C95-ECEC-4DB6-91D1-31762CC8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116632"/>
            <a:ext cx="10515600" cy="543595"/>
          </a:xfrm>
        </p:spPr>
        <p:txBody>
          <a:bodyPr>
            <a:normAutofit/>
          </a:bodyPr>
          <a:lstStyle/>
          <a:p>
            <a:r>
              <a:rPr lang="sl-SI" sz="3200" dirty="0"/>
              <a:t>Urejanje črt, ki označujejo pregibe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FE471D5-425F-40D9-8E63-8DD37225E5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366759"/>
            <a:ext cx="3456322" cy="27781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0B643B0-AC07-4D26-915C-48ACF30D3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08" y="2503832"/>
            <a:ext cx="4896544" cy="3964573"/>
          </a:xfrm>
          <a:prstGeom prst="rect">
            <a:avLst/>
          </a:prstGeom>
        </p:spPr>
      </p:pic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8DB9E564-CC2D-4238-975E-EC1249290817}"/>
              </a:ext>
            </a:extLst>
          </p:cNvPr>
          <p:cNvSpPr/>
          <p:nvPr/>
        </p:nvSpPr>
        <p:spPr>
          <a:xfrm>
            <a:off x="3609586" y="4539803"/>
            <a:ext cx="4680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B81DA6D-7DFE-446F-A04E-1CD88810D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42" y="2076542"/>
            <a:ext cx="936104" cy="728081"/>
          </a:xfrm>
          <a:prstGeom prst="rect">
            <a:avLst/>
          </a:prstGeom>
        </p:spPr>
      </p:pic>
      <p:sp>
        <p:nvSpPr>
          <p:cNvPr id="9" name="Puščica: desno 8">
            <a:extLst>
              <a:ext uri="{FF2B5EF4-FFF2-40B4-BE49-F238E27FC236}">
                <a16:creationId xmlns:a16="http://schemas.microsoft.com/office/drawing/2014/main" id="{E6A734F5-E8B8-45EE-897A-86EA53BAA474}"/>
              </a:ext>
            </a:extLst>
          </p:cNvPr>
          <p:cNvSpPr/>
          <p:nvPr/>
        </p:nvSpPr>
        <p:spPr>
          <a:xfrm rot="5400000">
            <a:off x="1447015" y="2987198"/>
            <a:ext cx="352725" cy="196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0966C25-9490-46BE-9A80-DC1274CBEECA}"/>
              </a:ext>
            </a:extLst>
          </p:cNvPr>
          <p:cNvSpPr txBox="1"/>
          <p:nvPr/>
        </p:nvSpPr>
        <p:spPr>
          <a:xfrm>
            <a:off x="119336" y="108874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Izbiranje črt: pritisnemo in držimo tipko Dvigalka (Shift), jo držimo in klikamo na črte, ki jih želimo izbrati.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9BF54E7B-2EEB-4333-9643-C5EDDF3F8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47" y="3688935"/>
            <a:ext cx="2072820" cy="2133785"/>
          </a:xfrm>
          <a:prstGeom prst="rect">
            <a:avLst/>
          </a:prstGeom>
        </p:spPr>
      </p:pic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A550F7B5-CF10-49E9-812F-484D3F186CD2}"/>
              </a:ext>
            </a:extLst>
          </p:cNvPr>
          <p:cNvSpPr/>
          <p:nvPr/>
        </p:nvSpPr>
        <p:spPr>
          <a:xfrm>
            <a:off x="6532661" y="4539803"/>
            <a:ext cx="4680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00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D7C95-ECEC-4DB6-91D1-31762CC8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116632"/>
            <a:ext cx="10515600" cy="543595"/>
          </a:xfrm>
        </p:spPr>
        <p:txBody>
          <a:bodyPr>
            <a:normAutofit/>
          </a:bodyPr>
          <a:lstStyle/>
          <a:p>
            <a:r>
              <a:rPr lang="sl-SI" sz="3200" dirty="0"/>
              <a:t>Urejanje vogalov na zavihkih orodje </a:t>
            </a:r>
            <a:r>
              <a:rPr lang="sl-SI" sz="3200" b="1" dirty="0"/>
              <a:t>Prireži oglišče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437A87E-9D3E-4815-8F55-C5CAED8C8B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00" y="3779095"/>
            <a:ext cx="2083544" cy="19074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42A08E4-8B22-450C-A877-E49D2D74C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13" y="4257092"/>
            <a:ext cx="2720477" cy="15505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17B65FD-C974-4E00-B4A4-4B9BD2313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7" y="1317360"/>
            <a:ext cx="1844200" cy="17451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5DA0DDF-4DC9-40F9-B5C8-3371D7A9E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637705"/>
            <a:ext cx="3309238" cy="190740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DE0601C-9EF8-4CF7-A0E4-EF0C47974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32" y="1012498"/>
            <a:ext cx="2804403" cy="151651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EAB7C4D-0E21-45C5-A135-BEC0342A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00" y="1012497"/>
            <a:ext cx="2450408" cy="1516511"/>
          </a:xfrm>
          <a:prstGeom prst="rect">
            <a:avLst/>
          </a:prstGeom>
        </p:spPr>
      </p:pic>
      <p:sp>
        <p:nvSpPr>
          <p:cNvPr id="12" name="Puščica: dol 11">
            <a:extLst>
              <a:ext uri="{FF2B5EF4-FFF2-40B4-BE49-F238E27FC236}">
                <a16:creationId xmlns:a16="http://schemas.microsoft.com/office/drawing/2014/main" id="{E103D660-BA0C-4A67-92C1-9C90EBFA4512}"/>
              </a:ext>
            </a:extLst>
          </p:cNvPr>
          <p:cNvSpPr/>
          <p:nvPr/>
        </p:nvSpPr>
        <p:spPr>
          <a:xfrm>
            <a:off x="501843" y="3185029"/>
            <a:ext cx="234249" cy="1188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503BAE8-A8F0-4BED-A952-B1098E9449BA}"/>
              </a:ext>
            </a:extLst>
          </p:cNvPr>
          <p:cNvSpPr txBox="1"/>
          <p:nvPr/>
        </p:nvSpPr>
        <p:spPr>
          <a:xfrm>
            <a:off x="957249" y="3561654"/>
            <a:ext cx="225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Vpišemo nekoliko manjšo oddaljenost, kot je širina zavihka.</a:t>
            </a:r>
          </a:p>
        </p:txBody>
      </p: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AC139B7B-47A4-439E-A7EB-2D77326B43B4}"/>
              </a:ext>
            </a:extLst>
          </p:cNvPr>
          <p:cNvSpPr/>
          <p:nvPr/>
        </p:nvSpPr>
        <p:spPr>
          <a:xfrm flipV="1">
            <a:off x="3095839" y="3681028"/>
            <a:ext cx="191849" cy="763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65E4810-25EA-4713-B62F-8F1141B803F7}"/>
              </a:ext>
            </a:extLst>
          </p:cNvPr>
          <p:cNvGrpSpPr/>
          <p:nvPr/>
        </p:nvGrpSpPr>
        <p:grpSpPr>
          <a:xfrm>
            <a:off x="2243572" y="799053"/>
            <a:ext cx="2700077" cy="2793073"/>
            <a:chOff x="2243572" y="799053"/>
            <a:chExt cx="2700077" cy="2793073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4DC710BD-243B-4382-AECD-B36626403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934" y="2106097"/>
              <a:ext cx="2255715" cy="1486029"/>
            </a:xfrm>
            <a:prstGeom prst="rect">
              <a:avLst/>
            </a:prstGeom>
          </p:spPr>
        </p:pic>
        <p:sp>
          <p:nvSpPr>
            <p:cNvPr id="15" name="Oblaček govora: pravokotnik z zaobljenimi vogali 14">
              <a:extLst>
                <a:ext uri="{FF2B5EF4-FFF2-40B4-BE49-F238E27FC236}">
                  <a16:creationId xmlns:a16="http://schemas.microsoft.com/office/drawing/2014/main" id="{3255A694-5F5F-4287-A30E-23DCFEDE4CC9}"/>
                </a:ext>
              </a:extLst>
            </p:cNvPr>
            <p:cNvSpPr/>
            <p:nvPr/>
          </p:nvSpPr>
          <p:spPr>
            <a:xfrm>
              <a:off x="2243572" y="799053"/>
              <a:ext cx="2452754" cy="1104370"/>
            </a:xfrm>
            <a:prstGeom prst="wedgeRoundRectCallout">
              <a:avLst>
                <a:gd name="adj1" fmla="val -1825"/>
                <a:gd name="adj2" fmla="val 10260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>
                  <a:solidFill>
                    <a:schemeClr val="tx1"/>
                  </a:solidFill>
                </a:rPr>
                <a:t>Miškin kazalček zapeljemo na oglišče. Nakaže se sprememba oblike oglišča.</a:t>
              </a:r>
            </a:p>
          </p:txBody>
        </p:sp>
      </p:grpSp>
      <p:sp>
        <p:nvSpPr>
          <p:cNvPr id="17" name="Puščica: desno 16">
            <a:extLst>
              <a:ext uri="{FF2B5EF4-FFF2-40B4-BE49-F238E27FC236}">
                <a16:creationId xmlns:a16="http://schemas.microsoft.com/office/drawing/2014/main" id="{9F1DCC66-AF66-4452-A9CD-227824D76B81}"/>
              </a:ext>
            </a:extLst>
          </p:cNvPr>
          <p:cNvSpPr/>
          <p:nvPr/>
        </p:nvSpPr>
        <p:spPr>
          <a:xfrm>
            <a:off x="5025705" y="2260874"/>
            <a:ext cx="576287" cy="197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: desno 17">
            <a:extLst>
              <a:ext uri="{FF2B5EF4-FFF2-40B4-BE49-F238E27FC236}">
                <a16:creationId xmlns:a16="http://schemas.microsoft.com/office/drawing/2014/main" id="{966691DB-713C-4B46-BF4E-13DEF0183F6C}"/>
              </a:ext>
            </a:extLst>
          </p:cNvPr>
          <p:cNvSpPr/>
          <p:nvPr/>
        </p:nvSpPr>
        <p:spPr>
          <a:xfrm>
            <a:off x="8623275" y="2101291"/>
            <a:ext cx="576287" cy="197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uščica: dol 18">
            <a:extLst>
              <a:ext uri="{FF2B5EF4-FFF2-40B4-BE49-F238E27FC236}">
                <a16:creationId xmlns:a16="http://schemas.microsoft.com/office/drawing/2014/main" id="{4700E555-629C-4ED6-BD29-0DA74C392975}"/>
              </a:ext>
            </a:extLst>
          </p:cNvPr>
          <p:cNvSpPr/>
          <p:nvPr/>
        </p:nvSpPr>
        <p:spPr>
          <a:xfrm>
            <a:off x="10770111" y="2655900"/>
            <a:ext cx="191341" cy="919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Oblaček govora: pravokotnik z zaobljenimi vogali 19">
            <a:extLst>
              <a:ext uri="{FF2B5EF4-FFF2-40B4-BE49-F238E27FC236}">
                <a16:creationId xmlns:a16="http://schemas.microsoft.com/office/drawing/2014/main" id="{7A828F61-D054-4B79-8C9F-3819CEB9F62D}"/>
              </a:ext>
            </a:extLst>
          </p:cNvPr>
          <p:cNvSpPr/>
          <p:nvPr/>
        </p:nvSpPr>
        <p:spPr>
          <a:xfrm>
            <a:off x="7248353" y="2635770"/>
            <a:ext cx="2452754" cy="1104370"/>
          </a:xfrm>
          <a:prstGeom prst="wedgeRoundRectCallout">
            <a:avLst>
              <a:gd name="adj1" fmla="val 59067"/>
              <a:gd name="adj2" fmla="val 1016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Pri črtah spremenjenih oblik oglišč je potrebno urediti debelino črte (0,5).</a:t>
            </a:r>
          </a:p>
        </p:txBody>
      </p:sp>
      <p:sp>
        <p:nvSpPr>
          <p:cNvPr id="21" name="Puščica: desno 20">
            <a:extLst>
              <a:ext uri="{FF2B5EF4-FFF2-40B4-BE49-F238E27FC236}">
                <a16:creationId xmlns:a16="http://schemas.microsoft.com/office/drawing/2014/main" id="{1224D238-DB68-4C33-934C-C2995526BC5E}"/>
              </a:ext>
            </a:extLst>
          </p:cNvPr>
          <p:cNvSpPr/>
          <p:nvPr/>
        </p:nvSpPr>
        <p:spPr>
          <a:xfrm flipH="1">
            <a:off x="8638197" y="5032362"/>
            <a:ext cx="576287" cy="197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0B000FD6-43E1-4CCB-93FA-72A6CF2DF4B3}"/>
              </a:ext>
            </a:extLst>
          </p:cNvPr>
          <p:cNvSpPr txBox="1"/>
          <p:nvPr/>
        </p:nvSpPr>
        <p:spPr>
          <a:xfrm>
            <a:off x="5710432" y="6001418"/>
            <a:ext cx="269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Urejena oglišča mreže embalažne škatlice.</a:t>
            </a:r>
          </a:p>
        </p:txBody>
      </p:sp>
    </p:spTree>
    <p:extLst>
      <p:ext uri="{BB962C8B-B14F-4D97-AF65-F5344CB8AC3E}">
        <p14:creationId xmlns:p14="http://schemas.microsoft.com/office/powerpoint/2010/main" val="70107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D7C95-ECEC-4DB6-91D1-31762CC8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116632"/>
            <a:ext cx="10515600" cy="543595"/>
          </a:xfrm>
        </p:spPr>
        <p:txBody>
          <a:bodyPr>
            <a:normAutofit/>
          </a:bodyPr>
          <a:lstStyle/>
          <a:p>
            <a:r>
              <a:rPr lang="sl-SI" sz="3200" dirty="0"/>
              <a:t>Mreža embalažne škatlice – končni izdelek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7DE951-C5CC-4BE9-926F-BF96771C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00" y="908720"/>
            <a:ext cx="7980375" cy="564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8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366</Words>
  <Application>Microsoft Office PowerPoint</Application>
  <PresentationFormat>Širokozaslonsko</PresentationFormat>
  <Paragraphs>40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UREJANJE KOTOV IN ROBOV PRI RISANJU MREŽE EMBALAŽNE ŠKATLICE S  CiciCAD ORODJEM</vt:lpstr>
      <vt:lpstr>ZAČETEK</vt:lpstr>
      <vt:lpstr>Izbriši vse pomožne črte!</vt:lpstr>
      <vt:lpstr>Urejanje črt – razdelitev črt na dva dela ob presečišču</vt:lpstr>
      <vt:lpstr>Urejanje vidnih robov</vt:lpstr>
      <vt:lpstr>Urejanje črt, ki označujejo pregibe</vt:lpstr>
      <vt:lpstr>Urejanje vogalov na zavihkih orodje Prireži oglišče</vt:lpstr>
      <vt:lpstr>Mreža embalažne škatlice – končni izdelek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SAMOSTOJNO RISANJE MREŽE EMBALAŽNE ŠKATLICE S  CiciCAD ORODJEM</dc:title>
  <dc:creator>Martin Knuplež</dc:creator>
  <cp:lastModifiedBy>Martin Knuplež</cp:lastModifiedBy>
  <cp:revision>30</cp:revision>
  <dcterms:created xsi:type="dcterms:W3CDTF">2020-05-10T22:45:39Z</dcterms:created>
  <dcterms:modified xsi:type="dcterms:W3CDTF">2020-05-18T10:26:21Z</dcterms:modified>
</cp:coreProperties>
</file>