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69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FF1CF"/>
    <a:srgbClr val="C7E6AA"/>
    <a:srgbClr val="AEDB85"/>
    <a:srgbClr val="A9D97D"/>
    <a:srgbClr val="7FC63E"/>
    <a:srgbClr val="DFE5AB"/>
    <a:srgbClr val="8FC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AB69BE-A806-4364-BA0B-AFF620396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35B2B24-A8F3-43AB-B121-3FD96581F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9CBD205-B143-454E-8C88-1FC658B8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B427-020C-4FAC-B1E9-F3B7809278F4}" type="datetimeFigureOut">
              <a:rPr lang="sl-SI" smtClean="0"/>
              <a:t>26. 02. 2021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6522DE8-7D1C-46C0-95FF-8EBE597B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75257B3-A613-4E2C-8986-C55431F4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EC76-2295-41D0-B699-97E046F29E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56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E6490D-8AD5-4EE9-B9DF-39B5F61E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0651CEC-5CED-4111-BF8F-CED7A8B70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7D7954-A6B4-4E18-852F-4CF559F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B427-020C-4FAC-B1E9-F3B7809278F4}" type="datetimeFigureOut">
              <a:rPr lang="sl-SI" smtClean="0"/>
              <a:t>26. 02. 2021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E379A55-047F-48DF-8634-4181140C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C1EFBC7-4E1B-4351-8508-5141AE77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EC76-2295-41D0-B699-97E046F29E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50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BC781C5-FD1C-44BB-A491-827C44F0C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40A62C8-4D55-4937-9F88-3C63A12CC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41783F-5131-4B41-A063-502CC0B2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B427-020C-4FAC-B1E9-F3B7809278F4}" type="datetimeFigureOut">
              <a:rPr lang="sl-SI" smtClean="0"/>
              <a:t>26. 02. 2021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E34D6C1-5676-4547-92A3-54E45378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4210336-9F6C-4130-9A89-2C3DDD15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EC76-2295-41D0-B699-97E046F29E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889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34C7D2-052A-4FDB-8D11-38DB2934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D88096-9636-4D91-B765-8DDCDE682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360AEC3-48C6-4490-888B-487FAA5D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B427-020C-4FAC-B1E9-F3B7809278F4}" type="datetimeFigureOut">
              <a:rPr lang="sl-SI" smtClean="0"/>
              <a:t>26. 02. 2021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4F5F312-34F4-412A-8531-FFE7A2C1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B611F7F-B813-4EF3-8AB2-073F780F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EC76-2295-41D0-B699-97E046F29E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528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85FC28-B43C-4C17-AD0C-67102093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01871C4-77E4-4E8D-885A-0E7678AC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93C0F0E-2E77-4619-85A8-971A531B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B427-020C-4FAC-B1E9-F3B7809278F4}" type="datetimeFigureOut">
              <a:rPr lang="sl-SI" smtClean="0"/>
              <a:t>26. 02. 2021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42D7EEE-CBC6-47FD-9257-4B18C598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70B3626-4583-4A36-B001-39A16CCC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EC76-2295-41D0-B699-97E046F29E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635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38DCDA-6343-4C6D-9DD4-29804E84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CB1979-D799-4B23-B60F-74E4149A0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6140D43-7FDC-449E-8A42-E37235E3C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CC29802-202D-4378-802F-58D233E66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B427-020C-4FAC-B1E9-F3B7809278F4}" type="datetimeFigureOut">
              <a:rPr lang="sl-SI" smtClean="0"/>
              <a:t>26. 02. 2021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45C84F8-6A97-4CBC-B25B-677F131C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D655319-6E53-4F5E-9B19-8606D5CF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EC76-2295-41D0-B699-97E046F29E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93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695CC8-EAFD-4EAB-8490-CE813C7A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71BDD6D-45F5-4987-84DE-6F787585C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E903935-509C-4368-97E1-5BB295812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DBB9109-50C2-40C4-968F-6A027252F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CADB4DC-8033-43F8-B4F4-4A7BCE9F1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7F3FED3-824B-4298-B246-7974AD19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B427-020C-4FAC-B1E9-F3B7809278F4}" type="datetimeFigureOut">
              <a:rPr lang="sl-SI" smtClean="0"/>
              <a:t>26. 02. 2021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F5F3816-6A59-4380-A3AF-87AA9928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BFD6264-9A22-4B87-A48A-7B120BD9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EC76-2295-41D0-B699-97E046F29E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096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9CF458-E3B4-4D36-A5BC-927FC27D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DF6CB7D-F26B-48A6-9C1D-B84A651F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B427-020C-4FAC-B1E9-F3B7809278F4}" type="datetimeFigureOut">
              <a:rPr lang="sl-SI" smtClean="0"/>
              <a:t>26. 02. 2021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B5F7A59-6F0B-4E97-8E91-68A76523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9E0BEF6-61BA-4F9E-87F2-17330F17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EC76-2295-41D0-B699-97E046F29E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3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5DBB209-C00B-44E3-8A16-9E2AC0F7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B427-020C-4FAC-B1E9-F3B7809278F4}" type="datetimeFigureOut">
              <a:rPr lang="sl-SI" smtClean="0"/>
              <a:t>26. 02. 2021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2532EF1-2E8A-4CD8-AA90-2B1B81D3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96FECF1-B9FB-44D6-B6B1-24C900A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EC76-2295-41D0-B699-97E046F29E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270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FE49E-75E4-4D5C-A86A-6290EB5B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4D3C99-11D1-4904-A392-9937B32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1334E91-C4EF-4A3B-B7CE-E0DBDE395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C573A23-49B5-4D5F-A4E0-EC1EB90A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B427-020C-4FAC-B1E9-F3B7809278F4}" type="datetimeFigureOut">
              <a:rPr lang="sl-SI" smtClean="0"/>
              <a:t>26. 02. 2021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1435393-9741-4725-9E9C-8AAA4BA1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C0C54F9-A115-4224-9DB8-4C438CDB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EC76-2295-41D0-B699-97E046F29E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937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18CAEC-BEB4-4FD1-87FE-572FF4D6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EDE5BBC-38D0-49CB-BF44-B2E80B053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8E04366-E4D1-4A35-BB76-1DCD4EC3B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98BCEDE-A4E9-4B09-90A6-A22964F0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B427-020C-4FAC-B1E9-F3B7809278F4}" type="datetimeFigureOut">
              <a:rPr lang="sl-SI" smtClean="0"/>
              <a:t>26. 02. 2021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BA29D5D-FC9B-423F-A3F2-ABD0F87A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619FDCB-93CB-4E72-A2B7-53ADDF49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EC76-2295-41D0-B699-97E046F29E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124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88714E8-323B-4FB1-9583-5F2944B0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70CF331-2022-4F4F-87F1-FD6235F51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DDD7F7C-DB39-4057-B132-1E94ADC7E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B427-020C-4FAC-B1E9-F3B7809278F4}" type="datetimeFigureOut">
              <a:rPr lang="sl-SI" smtClean="0"/>
              <a:t>26. 02. 2021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47B90E-FED7-4F3A-AC2F-F1D233D56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F498A5-D747-474E-977F-39FE5CE26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EC76-2295-41D0-B699-97E046F29E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3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43A0B9-85A3-414D-AE17-E5030E0F9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sl-SI" dirty="0"/>
              <a:t>DELJENJE Z 8</a:t>
            </a:r>
            <a:endParaRPr lang="sl-S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51428D-2AFB-462D-B5D7-C13E0A26D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8" r="1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2677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FEA5D80D-B2B9-451C-8E0D-D3DD5E2D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" y="4179696"/>
            <a:ext cx="1274826" cy="182118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8B17C4DF-F503-4EA5-BFA1-9D09F949A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821" y="4012736"/>
            <a:ext cx="2263214" cy="182118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D875F9F-405F-4728-8FA8-2BE21A7B8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392" y="3904519"/>
            <a:ext cx="1547386" cy="154738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A270984-768A-4EB1-A7BF-769341CD4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897" y="3526736"/>
            <a:ext cx="1547387" cy="154738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87F1352-0949-4881-94D0-23033B7320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738" y="3571838"/>
            <a:ext cx="1457185" cy="145718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B2BA524-05DF-4847-9CFE-1C778BF32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117" y="3449909"/>
            <a:ext cx="1167707" cy="161063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6841E2E-87B3-4E79-8349-BC84008808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7229" y="3516324"/>
            <a:ext cx="1094725" cy="161063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35219C6-74B6-4ABE-AAD4-0DFCC29FE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2312" y="3829401"/>
            <a:ext cx="1368785" cy="18211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BD89C6-E6CA-46C3-BEB8-327F1A7C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1" y="407328"/>
            <a:ext cx="973476" cy="997401"/>
          </a:xfrm>
        </p:spPr>
        <p:txBody>
          <a:bodyPr>
            <a:noAutofit/>
          </a:bodyPr>
          <a:lstStyle/>
          <a:p>
            <a:r>
              <a:rPr lang="sl-SI" sz="6000" b="1" dirty="0"/>
              <a:t>64</a:t>
            </a:r>
          </a:p>
        </p:txBody>
      </p:sp>
      <p:grpSp>
        <p:nvGrpSpPr>
          <p:cNvPr id="131" name="Skupina 130">
            <a:extLst>
              <a:ext uri="{FF2B5EF4-FFF2-40B4-BE49-F238E27FC236}">
                <a16:creationId xmlns:a16="http://schemas.microsoft.com/office/drawing/2014/main" id="{92E53F4F-E463-49C9-AF29-A90779F61AFD}"/>
              </a:ext>
            </a:extLst>
          </p:cNvPr>
          <p:cNvGrpSpPr/>
          <p:nvPr/>
        </p:nvGrpSpPr>
        <p:grpSpPr>
          <a:xfrm>
            <a:off x="2820009" y="353837"/>
            <a:ext cx="886109" cy="2870531"/>
            <a:chOff x="2820009" y="353837"/>
            <a:chExt cx="886109" cy="2870531"/>
          </a:xfrm>
        </p:grpSpPr>
        <p:grpSp>
          <p:nvGrpSpPr>
            <p:cNvPr id="115" name="Skupina 114">
              <a:extLst>
                <a:ext uri="{FF2B5EF4-FFF2-40B4-BE49-F238E27FC236}">
                  <a16:creationId xmlns:a16="http://schemas.microsoft.com/office/drawing/2014/main" id="{D3E284CC-F1A4-4D88-91A3-8A7C6C16BC06}"/>
                </a:ext>
              </a:extLst>
            </p:cNvPr>
            <p:cNvGrpSpPr/>
            <p:nvPr/>
          </p:nvGrpSpPr>
          <p:grpSpPr>
            <a:xfrm>
              <a:off x="2820009" y="353837"/>
              <a:ext cx="886109" cy="2870531"/>
              <a:chOff x="2820009" y="353837"/>
              <a:chExt cx="886109" cy="2870531"/>
            </a:xfrm>
          </p:grpSpPr>
          <p:grpSp>
            <p:nvGrpSpPr>
              <p:cNvPr id="98" name="Skupina 97">
                <a:extLst>
                  <a:ext uri="{FF2B5EF4-FFF2-40B4-BE49-F238E27FC236}">
                    <a16:creationId xmlns:a16="http://schemas.microsoft.com/office/drawing/2014/main" id="{30B3B9BF-0DB6-482F-A749-6F7E97524C2A}"/>
                  </a:ext>
                </a:extLst>
              </p:cNvPr>
              <p:cNvGrpSpPr/>
              <p:nvPr/>
            </p:nvGrpSpPr>
            <p:grpSpPr>
              <a:xfrm>
                <a:off x="2840985" y="353837"/>
                <a:ext cx="865133" cy="2870531"/>
                <a:chOff x="3106001" y="340176"/>
                <a:chExt cx="865133" cy="2870531"/>
              </a:xfrm>
            </p:grpSpPr>
            <p:grpSp>
              <p:nvGrpSpPr>
                <p:cNvPr id="79" name="Skupina 78">
                  <a:extLst>
                    <a:ext uri="{FF2B5EF4-FFF2-40B4-BE49-F238E27FC236}">
                      <a16:creationId xmlns:a16="http://schemas.microsoft.com/office/drawing/2014/main" id="{26F6C13B-25C4-4946-8DFA-E1BD5850B8DF}"/>
                    </a:ext>
                  </a:extLst>
                </p:cNvPr>
                <p:cNvGrpSpPr/>
                <p:nvPr/>
              </p:nvGrpSpPr>
              <p:grpSpPr>
                <a:xfrm>
                  <a:off x="3334571" y="340176"/>
                  <a:ext cx="636563" cy="2870531"/>
                  <a:chOff x="3083162" y="288599"/>
                  <a:chExt cx="636563" cy="2870531"/>
                </a:xfrm>
              </p:grpSpPr>
              <p:grpSp>
                <p:nvGrpSpPr>
                  <p:cNvPr id="67" name="Skupina 66">
                    <a:extLst>
                      <a:ext uri="{FF2B5EF4-FFF2-40B4-BE49-F238E27FC236}">
                        <a16:creationId xmlns:a16="http://schemas.microsoft.com/office/drawing/2014/main" id="{F145B847-8CB5-4A1B-AF26-46744A4D81B5}"/>
                      </a:ext>
                    </a:extLst>
                  </p:cNvPr>
                  <p:cNvGrpSpPr/>
                  <p:nvPr/>
                </p:nvGrpSpPr>
                <p:grpSpPr>
                  <a:xfrm>
                    <a:off x="3083162" y="288599"/>
                    <a:ext cx="636563" cy="2328538"/>
                    <a:chOff x="3375364" y="224401"/>
                    <a:chExt cx="636563" cy="2328538"/>
                  </a:xfrm>
                </p:grpSpPr>
                <p:grpSp>
                  <p:nvGrpSpPr>
                    <p:cNvPr id="45" name="Skupina 44">
                      <a:extLst>
                        <a:ext uri="{FF2B5EF4-FFF2-40B4-BE49-F238E27FC236}">
                          <a16:creationId xmlns:a16="http://schemas.microsoft.com/office/drawing/2014/main" id="{00DC4070-BE17-41CB-8683-0865671EAE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75364" y="224401"/>
                      <a:ext cx="636563" cy="1718548"/>
                      <a:chOff x="3639133" y="424109"/>
                      <a:chExt cx="636563" cy="1718548"/>
                    </a:xfrm>
                  </p:grpSpPr>
                  <p:grpSp>
                    <p:nvGrpSpPr>
                      <p:cNvPr id="29" name="Skupina 28">
                        <a:extLst>
                          <a:ext uri="{FF2B5EF4-FFF2-40B4-BE49-F238E27FC236}">
                            <a16:creationId xmlns:a16="http://schemas.microsoft.com/office/drawing/2014/main" id="{4FD034E3-E818-4924-A0CA-8930D7F0E8F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639133" y="424109"/>
                        <a:ext cx="636563" cy="1164347"/>
                        <a:chOff x="3639133" y="424109"/>
                        <a:chExt cx="636563" cy="1164347"/>
                      </a:xfrm>
                    </p:grpSpPr>
                    <p:pic>
                      <p:nvPicPr>
                        <p:cNvPr id="7" name="Slika 6">
                          <a:extLst>
                            <a:ext uri="{FF2B5EF4-FFF2-40B4-BE49-F238E27FC236}">
                              <a16:creationId xmlns:a16="http://schemas.microsoft.com/office/drawing/2014/main" id="{A633FFCB-63E2-4E3F-9320-11C736ECA15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639133" y="424109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4" name="Slika 23">
                          <a:extLst>
                            <a:ext uri="{FF2B5EF4-FFF2-40B4-BE49-F238E27FC236}">
                              <a16:creationId xmlns:a16="http://schemas.microsoft.com/office/drawing/2014/main" id="{767261A7-D993-4F2D-B86A-57939A94ABC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791533" y="1013831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37" name="Slika 36">
                        <a:extLst>
                          <a:ext uri="{FF2B5EF4-FFF2-40B4-BE49-F238E27FC236}">
                            <a16:creationId xmlns:a16="http://schemas.microsoft.com/office/drawing/2014/main" id="{852A1E77-27E6-45A6-ADEC-760E490B66E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3781428" y="1568032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9" name="Slika 58">
                      <a:extLst>
                        <a:ext uri="{FF2B5EF4-FFF2-40B4-BE49-F238E27FC236}">
                          <a16:creationId xmlns:a16="http://schemas.microsoft.com/office/drawing/2014/main" id="{05C4292B-6081-4F10-A0D8-A1E573BE6D0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3527131" y="1978314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2" name="Slika 71">
                    <a:extLst>
                      <a:ext uri="{FF2B5EF4-FFF2-40B4-BE49-F238E27FC236}">
                        <a16:creationId xmlns:a16="http://schemas.microsoft.com/office/drawing/2014/main" id="{343A757C-D96D-4979-B30E-E323684F58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3231805" y="2584505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1" name="Slika 90">
                  <a:extLst>
                    <a:ext uri="{FF2B5EF4-FFF2-40B4-BE49-F238E27FC236}">
                      <a16:creationId xmlns:a16="http://schemas.microsoft.com/office/drawing/2014/main" id="{E40A5DCF-D7ED-48D6-B52C-53EECE14E7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3106001" y="806215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02" name="Slika 101">
                <a:extLst>
                  <a:ext uri="{FF2B5EF4-FFF2-40B4-BE49-F238E27FC236}">
                    <a16:creationId xmlns:a16="http://schemas.microsoft.com/office/drawing/2014/main" id="{C30E1E56-273C-45B9-88D7-12F833EA1D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2820009" y="1353190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16" name="Slika 115">
              <a:extLst>
                <a:ext uri="{FF2B5EF4-FFF2-40B4-BE49-F238E27FC236}">
                  <a16:creationId xmlns:a16="http://schemas.microsoft.com/office/drawing/2014/main" id="{375B16D8-9C7C-4970-8D4C-42EFDB9F8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2821244" y="1911499"/>
              <a:ext cx="474688" cy="574625"/>
            </a:xfrm>
            <a:prstGeom prst="rect">
              <a:avLst/>
            </a:prstGeom>
          </p:spPr>
        </p:pic>
      </p:grpSp>
      <p:grpSp>
        <p:nvGrpSpPr>
          <p:cNvPr id="130" name="Skupina 129">
            <a:extLst>
              <a:ext uri="{FF2B5EF4-FFF2-40B4-BE49-F238E27FC236}">
                <a16:creationId xmlns:a16="http://schemas.microsoft.com/office/drawing/2014/main" id="{75529B4D-7AC5-48E2-BFFA-FDEBC3EB5E05}"/>
              </a:ext>
            </a:extLst>
          </p:cNvPr>
          <p:cNvGrpSpPr/>
          <p:nvPr/>
        </p:nvGrpSpPr>
        <p:grpSpPr>
          <a:xfrm>
            <a:off x="4183078" y="242181"/>
            <a:ext cx="914804" cy="2905012"/>
            <a:chOff x="4183078" y="242181"/>
            <a:chExt cx="914804" cy="2905012"/>
          </a:xfrm>
        </p:grpSpPr>
        <p:grpSp>
          <p:nvGrpSpPr>
            <p:cNvPr id="114" name="Skupina 113">
              <a:extLst>
                <a:ext uri="{FF2B5EF4-FFF2-40B4-BE49-F238E27FC236}">
                  <a16:creationId xmlns:a16="http://schemas.microsoft.com/office/drawing/2014/main" id="{5272F246-BA9B-4FA7-86F7-BE2687F42C5F}"/>
                </a:ext>
              </a:extLst>
            </p:cNvPr>
            <p:cNvGrpSpPr/>
            <p:nvPr/>
          </p:nvGrpSpPr>
          <p:grpSpPr>
            <a:xfrm>
              <a:off x="4183078" y="242181"/>
              <a:ext cx="914804" cy="2905012"/>
              <a:chOff x="4183078" y="242181"/>
              <a:chExt cx="914804" cy="2905012"/>
            </a:xfrm>
          </p:grpSpPr>
          <p:grpSp>
            <p:nvGrpSpPr>
              <p:cNvPr id="97" name="Skupina 96">
                <a:extLst>
                  <a:ext uri="{FF2B5EF4-FFF2-40B4-BE49-F238E27FC236}">
                    <a16:creationId xmlns:a16="http://schemas.microsoft.com/office/drawing/2014/main" id="{C9BCF04A-A68B-4F36-9EAE-DEFFB0DBC7C7}"/>
                  </a:ext>
                </a:extLst>
              </p:cNvPr>
              <p:cNvGrpSpPr/>
              <p:nvPr/>
            </p:nvGrpSpPr>
            <p:grpSpPr>
              <a:xfrm>
                <a:off x="4183078" y="242181"/>
                <a:ext cx="914804" cy="2905012"/>
                <a:chOff x="4263379" y="300208"/>
                <a:chExt cx="914804" cy="2905012"/>
              </a:xfrm>
            </p:grpSpPr>
            <p:grpSp>
              <p:nvGrpSpPr>
                <p:cNvPr id="80" name="Skupina 79">
                  <a:extLst>
                    <a:ext uri="{FF2B5EF4-FFF2-40B4-BE49-F238E27FC236}">
                      <a16:creationId xmlns:a16="http://schemas.microsoft.com/office/drawing/2014/main" id="{A132B052-E5FF-48B4-B9A0-8C75E01A6EE2}"/>
                    </a:ext>
                  </a:extLst>
                </p:cNvPr>
                <p:cNvGrpSpPr/>
                <p:nvPr/>
              </p:nvGrpSpPr>
              <p:grpSpPr>
                <a:xfrm>
                  <a:off x="4541620" y="300208"/>
                  <a:ext cx="636563" cy="2905012"/>
                  <a:chOff x="4329114" y="287677"/>
                  <a:chExt cx="636563" cy="2905012"/>
                </a:xfrm>
              </p:grpSpPr>
              <p:grpSp>
                <p:nvGrpSpPr>
                  <p:cNvPr id="65" name="Skupina 64">
                    <a:extLst>
                      <a:ext uri="{FF2B5EF4-FFF2-40B4-BE49-F238E27FC236}">
                        <a16:creationId xmlns:a16="http://schemas.microsoft.com/office/drawing/2014/main" id="{76C4DCCD-A47B-4BF5-97DF-A17D79CEF8A6}"/>
                      </a:ext>
                    </a:extLst>
                  </p:cNvPr>
                  <p:cNvGrpSpPr/>
                  <p:nvPr/>
                </p:nvGrpSpPr>
                <p:grpSpPr>
                  <a:xfrm>
                    <a:off x="4329114" y="287677"/>
                    <a:ext cx="636563" cy="2358512"/>
                    <a:chOff x="4250508" y="424109"/>
                    <a:chExt cx="636563" cy="2358512"/>
                  </a:xfrm>
                </p:grpSpPr>
                <p:grpSp>
                  <p:nvGrpSpPr>
                    <p:cNvPr id="46" name="Skupina 45">
                      <a:extLst>
                        <a:ext uri="{FF2B5EF4-FFF2-40B4-BE49-F238E27FC236}">
                          <a16:creationId xmlns:a16="http://schemas.microsoft.com/office/drawing/2014/main" id="{0CDD36CB-1517-484E-962E-F6C670FD97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50508" y="424109"/>
                      <a:ext cx="636563" cy="1730424"/>
                      <a:chOff x="4252144" y="424109"/>
                      <a:chExt cx="636563" cy="1730424"/>
                    </a:xfrm>
                  </p:grpSpPr>
                  <p:grpSp>
                    <p:nvGrpSpPr>
                      <p:cNvPr id="30" name="Skupina 29">
                        <a:extLst>
                          <a:ext uri="{FF2B5EF4-FFF2-40B4-BE49-F238E27FC236}">
                            <a16:creationId xmlns:a16="http://schemas.microsoft.com/office/drawing/2014/main" id="{EDDD489D-15D9-4989-980B-9375137FD63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52144" y="424109"/>
                        <a:ext cx="636563" cy="1164347"/>
                        <a:chOff x="4252144" y="424109"/>
                        <a:chExt cx="636563" cy="1164347"/>
                      </a:xfrm>
                    </p:grpSpPr>
                    <p:pic>
                      <p:nvPicPr>
                        <p:cNvPr id="8" name="Slika 7">
                          <a:extLst>
                            <a:ext uri="{FF2B5EF4-FFF2-40B4-BE49-F238E27FC236}">
                              <a16:creationId xmlns:a16="http://schemas.microsoft.com/office/drawing/2014/main" id="{D4068B3F-E359-4BAA-8D1B-37C61A36CA9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252144" y="424109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5" name="Slika 24">
                          <a:extLst>
                            <a:ext uri="{FF2B5EF4-FFF2-40B4-BE49-F238E27FC236}">
                              <a16:creationId xmlns:a16="http://schemas.microsoft.com/office/drawing/2014/main" id="{69C257AE-91E4-4D55-8DE5-7373DF2278D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404544" y="1013831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38" name="Slika 37">
                        <a:extLst>
                          <a:ext uri="{FF2B5EF4-FFF2-40B4-BE49-F238E27FC236}">
                            <a16:creationId xmlns:a16="http://schemas.microsoft.com/office/drawing/2014/main" id="{74DBB6D9-B953-4BEC-B2C3-C948AB7519D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4384591" y="1579908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3" name="Slika 52">
                      <a:extLst>
                        <a:ext uri="{FF2B5EF4-FFF2-40B4-BE49-F238E27FC236}">
                          <a16:creationId xmlns:a16="http://schemas.microsoft.com/office/drawing/2014/main" id="{87C9D533-AB3C-4BE9-B223-A5661CAFF1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4370971" y="2207996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3" name="Slika 72">
                    <a:extLst>
                      <a:ext uri="{FF2B5EF4-FFF2-40B4-BE49-F238E27FC236}">
                        <a16:creationId xmlns:a16="http://schemas.microsoft.com/office/drawing/2014/main" id="{28691592-787E-44D5-8BCA-3F57C3B0C7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4457523" y="2618064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0" name="Slika 89">
                  <a:extLst>
                    <a:ext uri="{FF2B5EF4-FFF2-40B4-BE49-F238E27FC236}">
                      <a16:creationId xmlns:a16="http://schemas.microsoft.com/office/drawing/2014/main" id="{64A2AF82-9734-44E1-A166-DE4AAB49E0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4263379" y="761194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03" name="Slika 102">
                <a:extLst>
                  <a:ext uri="{FF2B5EF4-FFF2-40B4-BE49-F238E27FC236}">
                    <a16:creationId xmlns:a16="http://schemas.microsoft.com/office/drawing/2014/main" id="{8BE8153D-70E8-412E-97A7-A08E75AD52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4192556" y="1269155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17" name="Slika 116">
              <a:extLst>
                <a:ext uri="{FF2B5EF4-FFF2-40B4-BE49-F238E27FC236}">
                  <a16:creationId xmlns:a16="http://schemas.microsoft.com/office/drawing/2014/main" id="{1389E2CC-EFE4-4554-BC02-A2C2E5B92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4206193" y="1799350"/>
              <a:ext cx="474688" cy="574625"/>
            </a:xfrm>
            <a:prstGeom prst="rect">
              <a:avLst/>
            </a:prstGeom>
          </p:spPr>
        </p:pic>
      </p:grpSp>
      <p:grpSp>
        <p:nvGrpSpPr>
          <p:cNvPr id="129" name="Skupina 128">
            <a:extLst>
              <a:ext uri="{FF2B5EF4-FFF2-40B4-BE49-F238E27FC236}">
                <a16:creationId xmlns:a16="http://schemas.microsoft.com/office/drawing/2014/main" id="{31FEE3B7-A3BA-4DB5-B12C-5FAEF981C0E9}"/>
              </a:ext>
            </a:extLst>
          </p:cNvPr>
          <p:cNvGrpSpPr/>
          <p:nvPr/>
        </p:nvGrpSpPr>
        <p:grpSpPr>
          <a:xfrm>
            <a:off x="5457395" y="267036"/>
            <a:ext cx="896268" cy="2940006"/>
            <a:chOff x="5457395" y="267036"/>
            <a:chExt cx="896268" cy="2940006"/>
          </a:xfrm>
        </p:grpSpPr>
        <p:grpSp>
          <p:nvGrpSpPr>
            <p:cNvPr id="113" name="Skupina 112">
              <a:extLst>
                <a:ext uri="{FF2B5EF4-FFF2-40B4-BE49-F238E27FC236}">
                  <a16:creationId xmlns:a16="http://schemas.microsoft.com/office/drawing/2014/main" id="{F96F5372-0CE4-4AF4-A7F6-7AB68144C79A}"/>
                </a:ext>
              </a:extLst>
            </p:cNvPr>
            <p:cNvGrpSpPr/>
            <p:nvPr/>
          </p:nvGrpSpPr>
          <p:grpSpPr>
            <a:xfrm>
              <a:off x="5457395" y="267036"/>
              <a:ext cx="896268" cy="2940006"/>
              <a:chOff x="5457395" y="267036"/>
              <a:chExt cx="896268" cy="2940006"/>
            </a:xfrm>
          </p:grpSpPr>
          <p:grpSp>
            <p:nvGrpSpPr>
              <p:cNvPr id="96" name="Skupina 95">
                <a:extLst>
                  <a:ext uri="{FF2B5EF4-FFF2-40B4-BE49-F238E27FC236}">
                    <a16:creationId xmlns:a16="http://schemas.microsoft.com/office/drawing/2014/main" id="{7BAC7DFB-B5D6-4604-916D-B8EB0A3C4EB8}"/>
                  </a:ext>
                </a:extLst>
              </p:cNvPr>
              <p:cNvGrpSpPr/>
              <p:nvPr/>
            </p:nvGrpSpPr>
            <p:grpSpPr>
              <a:xfrm>
                <a:off x="5497613" y="267036"/>
                <a:ext cx="856050" cy="2940006"/>
                <a:chOff x="5588832" y="305439"/>
                <a:chExt cx="856050" cy="2940006"/>
              </a:xfrm>
            </p:grpSpPr>
            <p:grpSp>
              <p:nvGrpSpPr>
                <p:cNvPr id="81" name="Skupina 80">
                  <a:extLst>
                    <a:ext uri="{FF2B5EF4-FFF2-40B4-BE49-F238E27FC236}">
                      <a16:creationId xmlns:a16="http://schemas.microsoft.com/office/drawing/2014/main" id="{919B0372-61A5-4D7F-BE7A-6278CB436B3E}"/>
                    </a:ext>
                  </a:extLst>
                </p:cNvPr>
                <p:cNvGrpSpPr/>
                <p:nvPr/>
              </p:nvGrpSpPr>
              <p:grpSpPr>
                <a:xfrm>
                  <a:off x="5798247" y="305439"/>
                  <a:ext cx="646635" cy="2940006"/>
                  <a:chOff x="5521527" y="236901"/>
                  <a:chExt cx="646635" cy="2940006"/>
                </a:xfrm>
              </p:grpSpPr>
              <p:grpSp>
                <p:nvGrpSpPr>
                  <p:cNvPr id="64" name="Skupina 63">
                    <a:extLst>
                      <a:ext uri="{FF2B5EF4-FFF2-40B4-BE49-F238E27FC236}">
                        <a16:creationId xmlns:a16="http://schemas.microsoft.com/office/drawing/2014/main" id="{32E68D85-95AC-4D64-A2F4-EDDD984187F2}"/>
                      </a:ext>
                    </a:extLst>
                  </p:cNvPr>
                  <p:cNvGrpSpPr/>
                  <p:nvPr/>
                </p:nvGrpSpPr>
                <p:grpSpPr>
                  <a:xfrm>
                    <a:off x="5521527" y="236901"/>
                    <a:ext cx="643710" cy="2380236"/>
                    <a:chOff x="4899232" y="409070"/>
                    <a:chExt cx="643710" cy="2380236"/>
                  </a:xfrm>
                </p:grpSpPr>
                <p:grpSp>
                  <p:nvGrpSpPr>
                    <p:cNvPr id="47" name="Skupina 46">
                      <a:extLst>
                        <a:ext uri="{FF2B5EF4-FFF2-40B4-BE49-F238E27FC236}">
                          <a16:creationId xmlns:a16="http://schemas.microsoft.com/office/drawing/2014/main" id="{0E4CD4E1-F7FF-4E96-8A49-A3A7841882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9232" y="409070"/>
                      <a:ext cx="636563" cy="1754069"/>
                      <a:chOff x="4860076" y="436958"/>
                      <a:chExt cx="636563" cy="1754069"/>
                    </a:xfrm>
                  </p:grpSpPr>
                  <p:grpSp>
                    <p:nvGrpSpPr>
                      <p:cNvPr id="31" name="Skupina 30">
                        <a:extLst>
                          <a:ext uri="{FF2B5EF4-FFF2-40B4-BE49-F238E27FC236}">
                            <a16:creationId xmlns:a16="http://schemas.microsoft.com/office/drawing/2014/main" id="{96AA2785-D646-4700-8689-DE60CE46E0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60076" y="436958"/>
                        <a:ext cx="636563" cy="1164347"/>
                        <a:chOff x="4860076" y="436958"/>
                        <a:chExt cx="636563" cy="1164347"/>
                      </a:xfrm>
                    </p:grpSpPr>
                    <p:pic>
                      <p:nvPicPr>
                        <p:cNvPr id="9" name="Slika 8">
                          <a:extLst>
                            <a:ext uri="{FF2B5EF4-FFF2-40B4-BE49-F238E27FC236}">
                              <a16:creationId xmlns:a16="http://schemas.microsoft.com/office/drawing/2014/main" id="{60B4F9BA-4FA8-4BF4-A32C-02F80D1E370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860076" y="436958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6" name="Slika 25">
                          <a:extLst>
                            <a:ext uri="{FF2B5EF4-FFF2-40B4-BE49-F238E27FC236}">
                              <a16:creationId xmlns:a16="http://schemas.microsoft.com/office/drawing/2014/main" id="{3F107583-4CFA-4764-8391-0EF0A2ED87D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012476" y="1026680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39" name="Slika 38">
                        <a:extLst>
                          <a:ext uri="{FF2B5EF4-FFF2-40B4-BE49-F238E27FC236}">
                            <a16:creationId xmlns:a16="http://schemas.microsoft.com/office/drawing/2014/main" id="{C3E79C67-2031-4CB0-AD6B-0AA1E0B6E6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5001871" y="1616402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4" name="Slika 53">
                      <a:extLst>
                        <a:ext uri="{FF2B5EF4-FFF2-40B4-BE49-F238E27FC236}">
                          <a16:creationId xmlns:a16="http://schemas.microsoft.com/office/drawing/2014/main" id="{D525815A-A59E-4088-855A-45D95FFD54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5068254" y="2214681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4" name="Slika 73">
                    <a:extLst>
                      <a:ext uri="{FF2B5EF4-FFF2-40B4-BE49-F238E27FC236}">
                        <a16:creationId xmlns:a16="http://schemas.microsoft.com/office/drawing/2014/main" id="{EB638D6D-10C8-4D39-A672-72110A44CE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5693474" y="2602282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9" name="Slika 88">
                  <a:extLst>
                    <a:ext uri="{FF2B5EF4-FFF2-40B4-BE49-F238E27FC236}">
                      <a16:creationId xmlns:a16="http://schemas.microsoft.com/office/drawing/2014/main" id="{E5434426-84EC-42B0-8CAE-88CE76FB72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5588832" y="772116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04" name="Slika 103">
                <a:extLst>
                  <a:ext uri="{FF2B5EF4-FFF2-40B4-BE49-F238E27FC236}">
                    <a16:creationId xmlns:a16="http://schemas.microsoft.com/office/drawing/2014/main" id="{E2883D69-CB03-4519-BE01-773A9C293D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5457395" y="1326681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18" name="Slika 117">
              <a:extLst>
                <a:ext uri="{FF2B5EF4-FFF2-40B4-BE49-F238E27FC236}">
                  <a16:creationId xmlns:a16="http://schemas.microsoft.com/office/drawing/2014/main" id="{247E9937-D464-42D0-9FB7-8D41A5ADD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5484668" y="1857005"/>
              <a:ext cx="474688" cy="574625"/>
            </a:xfrm>
            <a:prstGeom prst="rect">
              <a:avLst/>
            </a:prstGeom>
          </p:spPr>
        </p:pic>
      </p:grpSp>
      <p:grpSp>
        <p:nvGrpSpPr>
          <p:cNvPr id="128" name="Skupina 127">
            <a:extLst>
              <a:ext uri="{FF2B5EF4-FFF2-40B4-BE49-F238E27FC236}">
                <a16:creationId xmlns:a16="http://schemas.microsoft.com/office/drawing/2014/main" id="{7C0A83C9-40CF-4FB6-88E0-79C60DE60E16}"/>
              </a:ext>
            </a:extLst>
          </p:cNvPr>
          <p:cNvGrpSpPr/>
          <p:nvPr/>
        </p:nvGrpSpPr>
        <p:grpSpPr>
          <a:xfrm>
            <a:off x="6856778" y="255898"/>
            <a:ext cx="956463" cy="2955788"/>
            <a:chOff x="6856778" y="255898"/>
            <a:chExt cx="956463" cy="2955788"/>
          </a:xfrm>
        </p:grpSpPr>
        <p:grpSp>
          <p:nvGrpSpPr>
            <p:cNvPr id="112" name="Skupina 111">
              <a:extLst>
                <a:ext uri="{FF2B5EF4-FFF2-40B4-BE49-F238E27FC236}">
                  <a16:creationId xmlns:a16="http://schemas.microsoft.com/office/drawing/2014/main" id="{B1DD71D7-82C6-49D1-84DB-CD03EA495553}"/>
                </a:ext>
              </a:extLst>
            </p:cNvPr>
            <p:cNvGrpSpPr/>
            <p:nvPr/>
          </p:nvGrpSpPr>
          <p:grpSpPr>
            <a:xfrm>
              <a:off x="6856778" y="255898"/>
              <a:ext cx="956463" cy="2955788"/>
              <a:chOff x="6856778" y="255898"/>
              <a:chExt cx="956463" cy="2955788"/>
            </a:xfrm>
          </p:grpSpPr>
          <p:grpSp>
            <p:nvGrpSpPr>
              <p:cNvPr id="95" name="Skupina 94">
                <a:extLst>
                  <a:ext uri="{FF2B5EF4-FFF2-40B4-BE49-F238E27FC236}">
                    <a16:creationId xmlns:a16="http://schemas.microsoft.com/office/drawing/2014/main" id="{0471590D-36E5-43DB-8799-CCA919256DC6}"/>
                  </a:ext>
                </a:extLst>
              </p:cNvPr>
              <p:cNvGrpSpPr/>
              <p:nvPr/>
            </p:nvGrpSpPr>
            <p:grpSpPr>
              <a:xfrm>
                <a:off x="6865400" y="255898"/>
                <a:ext cx="947841" cy="2955788"/>
                <a:chOff x="6704762" y="402827"/>
                <a:chExt cx="947841" cy="2955788"/>
              </a:xfrm>
            </p:grpSpPr>
            <p:grpSp>
              <p:nvGrpSpPr>
                <p:cNvPr id="82" name="Skupina 81">
                  <a:extLst>
                    <a:ext uri="{FF2B5EF4-FFF2-40B4-BE49-F238E27FC236}">
                      <a16:creationId xmlns:a16="http://schemas.microsoft.com/office/drawing/2014/main" id="{F398BB8E-4131-4352-80C8-FBF5868A4CE2}"/>
                    </a:ext>
                  </a:extLst>
                </p:cNvPr>
                <p:cNvGrpSpPr/>
                <p:nvPr/>
              </p:nvGrpSpPr>
              <p:grpSpPr>
                <a:xfrm>
                  <a:off x="6952230" y="402827"/>
                  <a:ext cx="700373" cy="2955788"/>
                  <a:chOff x="6433058" y="236901"/>
                  <a:chExt cx="700373" cy="2955788"/>
                </a:xfrm>
              </p:grpSpPr>
              <p:grpSp>
                <p:nvGrpSpPr>
                  <p:cNvPr id="63" name="Skupina 62">
                    <a:extLst>
                      <a:ext uri="{FF2B5EF4-FFF2-40B4-BE49-F238E27FC236}">
                        <a16:creationId xmlns:a16="http://schemas.microsoft.com/office/drawing/2014/main" id="{C415EBE0-D30B-4DEB-8CC0-93F9FDE77E91}"/>
                      </a:ext>
                    </a:extLst>
                  </p:cNvPr>
                  <p:cNvGrpSpPr/>
                  <p:nvPr/>
                </p:nvGrpSpPr>
                <p:grpSpPr>
                  <a:xfrm>
                    <a:off x="6433058" y="236901"/>
                    <a:ext cx="670551" cy="2380236"/>
                    <a:chOff x="5547295" y="409070"/>
                    <a:chExt cx="670551" cy="2380236"/>
                  </a:xfrm>
                </p:grpSpPr>
                <p:grpSp>
                  <p:nvGrpSpPr>
                    <p:cNvPr id="48" name="Skupina 47">
                      <a:extLst>
                        <a:ext uri="{FF2B5EF4-FFF2-40B4-BE49-F238E27FC236}">
                          <a16:creationId xmlns:a16="http://schemas.microsoft.com/office/drawing/2014/main" id="{B2F1CFE2-73CA-46D7-BFCE-CC38FEE92C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7295" y="409070"/>
                      <a:ext cx="670551" cy="1754069"/>
                      <a:chOff x="5494959" y="424109"/>
                      <a:chExt cx="670551" cy="1754069"/>
                    </a:xfrm>
                  </p:grpSpPr>
                  <p:grpSp>
                    <p:nvGrpSpPr>
                      <p:cNvPr id="32" name="Skupina 31">
                        <a:extLst>
                          <a:ext uri="{FF2B5EF4-FFF2-40B4-BE49-F238E27FC236}">
                            <a16:creationId xmlns:a16="http://schemas.microsoft.com/office/drawing/2014/main" id="{EA2304F2-B27C-4DC5-BE7F-A7962343D6A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94959" y="424109"/>
                        <a:ext cx="636563" cy="1164347"/>
                        <a:chOff x="5494959" y="424109"/>
                        <a:chExt cx="636563" cy="1164347"/>
                      </a:xfrm>
                    </p:grpSpPr>
                    <p:pic>
                      <p:nvPicPr>
                        <p:cNvPr id="10" name="Slika 9">
                          <a:extLst>
                            <a:ext uri="{FF2B5EF4-FFF2-40B4-BE49-F238E27FC236}">
                              <a16:creationId xmlns:a16="http://schemas.microsoft.com/office/drawing/2014/main" id="{26501785-4BB8-42C8-9D79-5AB32918A40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494959" y="424109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7" name="Slika 26">
                          <a:extLst>
                            <a:ext uri="{FF2B5EF4-FFF2-40B4-BE49-F238E27FC236}">
                              <a16:creationId xmlns:a16="http://schemas.microsoft.com/office/drawing/2014/main" id="{742A2F41-3609-4F9B-A2C6-DF348F04AC4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647359" y="1013831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40" name="Slika 39">
                        <a:extLst>
                          <a:ext uri="{FF2B5EF4-FFF2-40B4-BE49-F238E27FC236}">
                            <a16:creationId xmlns:a16="http://schemas.microsoft.com/office/drawing/2014/main" id="{8BA40C16-E145-48DA-B642-B386BAB57E7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5690822" y="1603553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5" name="Slika 54">
                      <a:extLst>
                        <a:ext uri="{FF2B5EF4-FFF2-40B4-BE49-F238E27FC236}">
                          <a16:creationId xmlns:a16="http://schemas.microsoft.com/office/drawing/2014/main" id="{2B601275-0B4E-4902-999D-71C8E2FB8E1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5740465" y="2214681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5" name="Slika 74">
                    <a:extLst>
                      <a:ext uri="{FF2B5EF4-FFF2-40B4-BE49-F238E27FC236}">
                        <a16:creationId xmlns:a16="http://schemas.microsoft.com/office/drawing/2014/main" id="{AD1AA36C-B7FD-4A6D-9535-9AEF061D79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6658743" y="2618064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Slika 87">
                  <a:extLst>
                    <a:ext uri="{FF2B5EF4-FFF2-40B4-BE49-F238E27FC236}">
                      <a16:creationId xmlns:a16="http://schemas.microsoft.com/office/drawing/2014/main" id="{DC309904-59AB-457A-A738-F272613DEF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6704762" y="866148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05" name="Slika 104">
                <a:extLst>
                  <a:ext uri="{FF2B5EF4-FFF2-40B4-BE49-F238E27FC236}">
                    <a16:creationId xmlns:a16="http://schemas.microsoft.com/office/drawing/2014/main" id="{D0BAC4FB-0A83-40D4-B001-CD890075B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6856778" y="1281309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19" name="Slika 118">
              <a:extLst>
                <a:ext uri="{FF2B5EF4-FFF2-40B4-BE49-F238E27FC236}">
                  <a16:creationId xmlns:a16="http://schemas.microsoft.com/office/drawing/2014/main" id="{E3CC01C0-8EF9-48C3-AFB2-DD71E4B89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6925028" y="1822783"/>
              <a:ext cx="474688" cy="574625"/>
            </a:xfrm>
            <a:prstGeom prst="rect">
              <a:avLst/>
            </a:prstGeom>
          </p:spPr>
        </p:pic>
      </p:grpSp>
      <p:grpSp>
        <p:nvGrpSpPr>
          <p:cNvPr id="127" name="Skupina 126">
            <a:extLst>
              <a:ext uri="{FF2B5EF4-FFF2-40B4-BE49-F238E27FC236}">
                <a16:creationId xmlns:a16="http://schemas.microsoft.com/office/drawing/2014/main" id="{4C41D8C8-1603-4813-A4F2-690BAC5797CD}"/>
              </a:ext>
            </a:extLst>
          </p:cNvPr>
          <p:cNvGrpSpPr/>
          <p:nvPr/>
        </p:nvGrpSpPr>
        <p:grpSpPr>
          <a:xfrm>
            <a:off x="8142153" y="186095"/>
            <a:ext cx="901977" cy="2972528"/>
            <a:chOff x="8142153" y="186095"/>
            <a:chExt cx="901977" cy="2972528"/>
          </a:xfrm>
        </p:grpSpPr>
        <p:grpSp>
          <p:nvGrpSpPr>
            <p:cNvPr id="111" name="Skupina 110">
              <a:extLst>
                <a:ext uri="{FF2B5EF4-FFF2-40B4-BE49-F238E27FC236}">
                  <a16:creationId xmlns:a16="http://schemas.microsoft.com/office/drawing/2014/main" id="{A7B42526-D6C6-4911-BC8E-C0202DFD9302}"/>
                </a:ext>
              </a:extLst>
            </p:cNvPr>
            <p:cNvGrpSpPr/>
            <p:nvPr/>
          </p:nvGrpSpPr>
          <p:grpSpPr>
            <a:xfrm>
              <a:off x="8142153" y="186095"/>
              <a:ext cx="901977" cy="2972528"/>
              <a:chOff x="8142153" y="186095"/>
              <a:chExt cx="901977" cy="2972528"/>
            </a:xfrm>
          </p:grpSpPr>
          <p:grpSp>
            <p:nvGrpSpPr>
              <p:cNvPr id="94" name="Skupina 93">
                <a:extLst>
                  <a:ext uri="{FF2B5EF4-FFF2-40B4-BE49-F238E27FC236}">
                    <a16:creationId xmlns:a16="http://schemas.microsoft.com/office/drawing/2014/main" id="{F1335603-92BE-4EEB-89F9-42D92D982106}"/>
                  </a:ext>
                </a:extLst>
              </p:cNvPr>
              <p:cNvGrpSpPr/>
              <p:nvPr/>
            </p:nvGrpSpPr>
            <p:grpSpPr>
              <a:xfrm>
                <a:off x="8142153" y="186095"/>
                <a:ext cx="901977" cy="2972528"/>
                <a:chOff x="7813089" y="255189"/>
                <a:chExt cx="901977" cy="2972528"/>
              </a:xfrm>
            </p:grpSpPr>
            <p:grpSp>
              <p:nvGrpSpPr>
                <p:cNvPr id="83" name="Skupina 82">
                  <a:extLst>
                    <a:ext uri="{FF2B5EF4-FFF2-40B4-BE49-F238E27FC236}">
                      <a16:creationId xmlns:a16="http://schemas.microsoft.com/office/drawing/2014/main" id="{E8A2EA9F-7F5D-4DA7-BF0C-0B3339A34DBA}"/>
                    </a:ext>
                  </a:extLst>
                </p:cNvPr>
                <p:cNvGrpSpPr/>
                <p:nvPr/>
              </p:nvGrpSpPr>
              <p:grpSpPr>
                <a:xfrm>
                  <a:off x="8078503" y="255189"/>
                  <a:ext cx="636563" cy="2972528"/>
                  <a:chOff x="7507590" y="204380"/>
                  <a:chExt cx="636563" cy="2972528"/>
                </a:xfrm>
              </p:grpSpPr>
              <p:grpSp>
                <p:nvGrpSpPr>
                  <p:cNvPr id="62" name="Skupina 61">
                    <a:extLst>
                      <a:ext uri="{FF2B5EF4-FFF2-40B4-BE49-F238E27FC236}">
                        <a16:creationId xmlns:a16="http://schemas.microsoft.com/office/drawing/2014/main" id="{0B3B618F-83D7-4BE7-9B1F-BD2013B10926}"/>
                      </a:ext>
                    </a:extLst>
                  </p:cNvPr>
                  <p:cNvGrpSpPr/>
                  <p:nvPr/>
                </p:nvGrpSpPr>
                <p:grpSpPr>
                  <a:xfrm>
                    <a:off x="7507590" y="204380"/>
                    <a:ext cx="636563" cy="2387890"/>
                    <a:chOff x="6275401" y="404482"/>
                    <a:chExt cx="636563" cy="2387890"/>
                  </a:xfrm>
                </p:grpSpPr>
                <p:grpSp>
                  <p:nvGrpSpPr>
                    <p:cNvPr id="49" name="Skupina 48">
                      <a:extLst>
                        <a:ext uri="{FF2B5EF4-FFF2-40B4-BE49-F238E27FC236}">
                          <a16:creationId xmlns:a16="http://schemas.microsoft.com/office/drawing/2014/main" id="{B21F4F67-569A-4E68-8A28-179BCD4501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75401" y="404482"/>
                      <a:ext cx="636563" cy="1758657"/>
                      <a:chOff x="6182337" y="416759"/>
                      <a:chExt cx="636563" cy="1758657"/>
                    </a:xfrm>
                  </p:grpSpPr>
                  <p:grpSp>
                    <p:nvGrpSpPr>
                      <p:cNvPr id="33" name="Skupina 32">
                        <a:extLst>
                          <a:ext uri="{FF2B5EF4-FFF2-40B4-BE49-F238E27FC236}">
                            <a16:creationId xmlns:a16="http://schemas.microsoft.com/office/drawing/2014/main" id="{9D137607-9133-42A7-B93A-9B7AA5A979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82337" y="416759"/>
                        <a:ext cx="636563" cy="1164347"/>
                        <a:chOff x="6182337" y="416759"/>
                        <a:chExt cx="636563" cy="1164347"/>
                      </a:xfrm>
                    </p:grpSpPr>
                    <p:pic>
                      <p:nvPicPr>
                        <p:cNvPr id="11" name="Slika 10">
                          <a:extLst>
                            <a:ext uri="{FF2B5EF4-FFF2-40B4-BE49-F238E27FC236}">
                              <a16:creationId xmlns:a16="http://schemas.microsoft.com/office/drawing/2014/main" id="{86CCB396-D2A6-46DF-A601-6F3C863E2218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182337" y="416759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8" name="Slika 27">
                          <a:extLst>
                            <a:ext uri="{FF2B5EF4-FFF2-40B4-BE49-F238E27FC236}">
                              <a16:creationId xmlns:a16="http://schemas.microsoft.com/office/drawing/2014/main" id="{CF08B382-6DD8-4C11-8A3F-672D5DBE6B0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334737" y="1006481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41" name="Slika 40">
                        <a:extLst>
                          <a:ext uri="{FF2B5EF4-FFF2-40B4-BE49-F238E27FC236}">
                            <a16:creationId xmlns:a16="http://schemas.microsoft.com/office/drawing/2014/main" id="{2B4FE474-CABD-4541-A452-CCB3CE682DC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6339474" y="1600791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6" name="Slika 55">
                      <a:extLst>
                        <a:ext uri="{FF2B5EF4-FFF2-40B4-BE49-F238E27FC236}">
                          <a16:creationId xmlns:a16="http://schemas.microsoft.com/office/drawing/2014/main" id="{D5494C92-2A8F-4732-ACE8-72D252FAFC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6432538" y="2217747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6" name="Slika 75">
                    <a:extLst>
                      <a:ext uri="{FF2B5EF4-FFF2-40B4-BE49-F238E27FC236}">
                        <a16:creationId xmlns:a16="http://schemas.microsoft.com/office/drawing/2014/main" id="{0A21F94F-1823-47E5-BD24-8EF462FCD8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7659990" y="2602283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7" name="Slika 86">
                  <a:extLst>
                    <a:ext uri="{FF2B5EF4-FFF2-40B4-BE49-F238E27FC236}">
                      <a16:creationId xmlns:a16="http://schemas.microsoft.com/office/drawing/2014/main" id="{FE7868AB-BE07-49A5-8A24-4E3E32C245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7813089" y="722619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06" name="Slika 105">
                <a:extLst>
                  <a:ext uri="{FF2B5EF4-FFF2-40B4-BE49-F238E27FC236}">
                    <a16:creationId xmlns:a16="http://schemas.microsoft.com/office/drawing/2014/main" id="{084257A5-C883-4C6F-97B5-DD35F1DFFF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8190256" y="1217303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20" name="Slika 119">
              <a:extLst>
                <a:ext uri="{FF2B5EF4-FFF2-40B4-BE49-F238E27FC236}">
                  <a16:creationId xmlns:a16="http://schemas.microsoft.com/office/drawing/2014/main" id="{0CC20F33-C022-4D8D-9CB2-5D013B023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8200549" y="1749991"/>
              <a:ext cx="474688" cy="574625"/>
            </a:xfrm>
            <a:prstGeom prst="rect">
              <a:avLst/>
            </a:prstGeom>
          </p:spPr>
        </p:pic>
      </p:grpSp>
      <p:grpSp>
        <p:nvGrpSpPr>
          <p:cNvPr id="126" name="Skupina 125">
            <a:extLst>
              <a:ext uri="{FF2B5EF4-FFF2-40B4-BE49-F238E27FC236}">
                <a16:creationId xmlns:a16="http://schemas.microsoft.com/office/drawing/2014/main" id="{4DA3CC81-D9FC-4220-8343-C523771DF69A}"/>
              </a:ext>
            </a:extLst>
          </p:cNvPr>
          <p:cNvGrpSpPr/>
          <p:nvPr/>
        </p:nvGrpSpPr>
        <p:grpSpPr>
          <a:xfrm>
            <a:off x="9465905" y="243253"/>
            <a:ext cx="1005554" cy="2935830"/>
            <a:chOff x="9465905" y="243253"/>
            <a:chExt cx="1005554" cy="2935830"/>
          </a:xfrm>
        </p:grpSpPr>
        <p:grpSp>
          <p:nvGrpSpPr>
            <p:cNvPr id="110" name="Skupina 109">
              <a:extLst>
                <a:ext uri="{FF2B5EF4-FFF2-40B4-BE49-F238E27FC236}">
                  <a16:creationId xmlns:a16="http://schemas.microsoft.com/office/drawing/2014/main" id="{BA99D50F-928E-40E2-8075-4CA8072E6999}"/>
                </a:ext>
              </a:extLst>
            </p:cNvPr>
            <p:cNvGrpSpPr/>
            <p:nvPr/>
          </p:nvGrpSpPr>
          <p:grpSpPr>
            <a:xfrm>
              <a:off x="9465905" y="243253"/>
              <a:ext cx="1005554" cy="2935830"/>
              <a:chOff x="9465905" y="243253"/>
              <a:chExt cx="1005554" cy="2935830"/>
            </a:xfrm>
          </p:grpSpPr>
          <p:grpSp>
            <p:nvGrpSpPr>
              <p:cNvPr id="71" name="Skupina 70">
                <a:extLst>
                  <a:ext uri="{FF2B5EF4-FFF2-40B4-BE49-F238E27FC236}">
                    <a16:creationId xmlns:a16="http://schemas.microsoft.com/office/drawing/2014/main" id="{AC8558DC-E9F9-4AB2-B982-49B836329DF8}"/>
                  </a:ext>
                </a:extLst>
              </p:cNvPr>
              <p:cNvGrpSpPr/>
              <p:nvPr/>
            </p:nvGrpSpPr>
            <p:grpSpPr>
              <a:xfrm>
                <a:off x="9465905" y="243253"/>
                <a:ext cx="1005554" cy="2935830"/>
                <a:chOff x="9032266" y="301614"/>
                <a:chExt cx="1005554" cy="2935830"/>
              </a:xfrm>
            </p:grpSpPr>
            <p:grpSp>
              <p:nvGrpSpPr>
                <p:cNvPr id="84" name="Skupina 83">
                  <a:extLst>
                    <a:ext uri="{FF2B5EF4-FFF2-40B4-BE49-F238E27FC236}">
                      <a16:creationId xmlns:a16="http://schemas.microsoft.com/office/drawing/2014/main" id="{BFB0218E-790D-427A-9EAA-BE271AF529E1}"/>
                    </a:ext>
                  </a:extLst>
                </p:cNvPr>
                <p:cNvGrpSpPr/>
                <p:nvPr/>
              </p:nvGrpSpPr>
              <p:grpSpPr>
                <a:xfrm>
                  <a:off x="9321051" y="301614"/>
                  <a:ext cx="716769" cy="2935830"/>
                  <a:chOff x="8696060" y="220525"/>
                  <a:chExt cx="716769" cy="2935830"/>
                </a:xfrm>
              </p:grpSpPr>
              <p:grpSp>
                <p:nvGrpSpPr>
                  <p:cNvPr id="61" name="Skupina 60">
                    <a:extLst>
                      <a:ext uri="{FF2B5EF4-FFF2-40B4-BE49-F238E27FC236}">
                        <a16:creationId xmlns:a16="http://schemas.microsoft.com/office/drawing/2014/main" id="{B06BACD6-75E1-4C05-A73E-61F96A2802B0}"/>
                      </a:ext>
                    </a:extLst>
                  </p:cNvPr>
                  <p:cNvGrpSpPr/>
                  <p:nvPr/>
                </p:nvGrpSpPr>
                <p:grpSpPr>
                  <a:xfrm>
                    <a:off x="8696060" y="220525"/>
                    <a:ext cx="682990" cy="2368407"/>
                    <a:chOff x="7464969" y="391113"/>
                    <a:chExt cx="682990" cy="2368407"/>
                  </a:xfrm>
                </p:grpSpPr>
                <p:grpSp>
                  <p:nvGrpSpPr>
                    <p:cNvPr id="50" name="Skupina 49">
                      <a:extLst>
                        <a:ext uri="{FF2B5EF4-FFF2-40B4-BE49-F238E27FC236}">
                          <a16:creationId xmlns:a16="http://schemas.microsoft.com/office/drawing/2014/main" id="{2BB75186-4604-4549-B9E6-E041AD935B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64969" y="391113"/>
                      <a:ext cx="636563" cy="1768136"/>
                      <a:chOff x="6855945" y="402691"/>
                      <a:chExt cx="636563" cy="1768136"/>
                    </a:xfrm>
                  </p:grpSpPr>
                  <p:grpSp>
                    <p:nvGrpSpPr>
                      <p:cNvPr id="35" name="Skupina 34">
                        <a:extLst>
                          <a:ext uri="{FF2B5EF4-FFF2-40B4-BE49-F238E27FC236}">
                            <a16:creationId xmlns:a16="http://schemas.microsoft.com/office/drawing/2014/main" id="{D74056E1-BEA2-4568-9872-2E58E61BFAB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55945" y="402691"/>
                        <a:ext cx="636563" cy="1164347"/>
                        <a:chOff x="6855945" y="402691"/>
                        <a:chExt cx="636563" cy="1164347"/>
                      </a:xfrm>
                    </p:grpSpPr>
                    <p:pic>
                      <p:nvPicPr>
                        <p:cNvPr id="5" name="Slika 4">
                          <a:extLst>
                            <a:ext uri="{FF2B5EF4-FFF2-40B4-BE49-F238E27FC236}">
                              <a16:creationId xmlns:a16="http://schemas.microsoft.com/office/drawing/2014/main" id="{5E61786F-10BC-4F68-9113-601F44AE2A7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855945" y="402691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2" name="Slika 21">
                          <a:extLst>
                            <a:ext uri="{FF2B5EF4-FFF2-40B4-BE49-F238E27FC236}">
                              <a16:creationId xmlns:a16="http://schemas.microsoft.com/office/drawing/2014/main" id="{C55E8828-0AEA-4710-93D7-F92760D2527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008345" y="992413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42" name="Slika 41">
                        <a:extLst>
                          <a:ext uri="{FF2B5EF4-FFF2-40B4-BE49-F238E27FC236}">
                            <a16:creationId xmlns:a16="http://schemas.microsoft.com/office/drawing/2014/main" id="{B9EBEDF5-2C80-4D58-8188-CAB9AA91E68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7008345" y="1596202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7" name="Slika 56">
                      <a:extLst>
                        <a:ext uri="{FF2B5EF4-FFF2-40B4-BE49-F238E27FC236}">
                          <a16:creationId xmlns:a16="http://schemas.microsoft.com/office/drawing/2014/main" id="{2C509046-8E72-4C7E-8227-05D3847752F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7673271" y="2184895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7" name="Slika 76">
                    <a:extLst>
                      <a:ext uri="{FF2B5EF4-FFF2-40B4-BE49-F238E27FC236}">
                        <a16:creationId xmlns:a16="http://schemas.microsoft.com/office/drawing/2014/main" id="{249CF112-D69F-4BE4-9395-5B3A6FEDF2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8938141" y="2581730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6" name="Slika 85">
                  <a:extLst>
                    <a:ext uri="{FF2B5EF4-FFF2-40B4-BE49-F238E27FC236}">
                      <a16:creationId xmlns:a16="http://schemas.microsoft.com/office/drawing/2014/main" id="{700FF2A5-101A-4360-B6FE-1359932E39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9032266" y="769666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07" name="Slika 106">
                <a:extLst>
                  <a:ext uri="{FF2B5EF4-FFF2-40B4-BE49-F238E27FC236}">
                    <a16:creationId xmlns:a16="http://schemas.microsoft.com/office/drawing/2014/main" id="{9D0E71A9-25CA-44A9-AB7A-BFDC69201D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9478770" y="1319166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21" name="Slika 120">
              <a:extLst>
                <a:ext uri="{FF2B5EF4-FFF2-40B4-BE49-F238E27FC236}">
                  <a16:creationId xmlns:a16="http://schemas.microsoft.com/office/drawing/2014/main" id="{F3435A35-6411-4DF0-A889-B95A8A867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9546322" y="1849989"/>
              <a:ext cx="474688" cy="574625"/>
            </a:xfrm>
            <a:prstGeom prst="rect">
              <a:avLst/>
            </a:prstGeom>
          </p:spPr>
        </p:pic>
      </p:grpSp>
      <p:grpSp>
        <p:nvGrpSpPr>
          <p:cNvPr id="125" name="Skupina 124">
            <a:extLst>
              <a:ext uri="{FF2B5EF4-FFF2-40B4-BE49-F238E27FC236}">
                <a16:creationId xmlns:a16="http://schemas.microsoft.com/office/drawing/2014/main" id="{C6C6AF37-01C9-42F0-92A3-252796A0B7FB}"/>
              </a:ext>
            </a:extLst>
          </p:cNvPr>
          <p:cNvGrpSpPr/>
          <p:nvPr/>
        </p:nvGrpSpPr>
        <p:grpSpPr>
          <a:xfrm>
            <a:off x="10811084" y="255502"/>
            <a:ext cx="936168" cy="2919628"/>
            <a:chOff x="10811084" y="255502"/>
            <a:chExt cx="936168" cy="2919628"/>
          </a:xfrm>
        </p:grpSpPr>
        <p:grpSp>
          <p:nvGrpSpPr>
            <p:cNvPr id="109" name="Skupina 108">
              <a:extLst>
                <a:ext uri="{FF2B5EF4-FFF2-40B4-BE49-F238E27FC236}">
                  <a16:creationId xmlns:a16="http://schemas.microsoft.com/office/drawing/2014/main" id="{E36CE2B5-080E-4FE2-8E2A-4213138DC18D}"/>
                </a:ext>
              </a:extLst>
            </p:cNvPr>
            <p:cNvGrpSpPr/>
            <p:nvPr/>
          </p:nvGrpSpPr>
          <p:grpSpPr>
            <a:xfrm>
              <a:off x="10811084" y="255502"/>
              <a:ext cx="936168" cy="2919628"/>
              <a:chOff x="10811084" y="255502"/>
              <a:chExt cx="936168" cy="2919628"/>
            </a:xfrm>
          </p:grpSpPr>
          <p:grpSp>
            <p:nvGrpSpPr>
              <p:cNvPr id="70" name="Skupina 69">
                <a:extLst>
                  <a:ext uri="{FF2B5EF4-FFF2-40B4-BE49-F238E27FC236}">
                    <a16:creationId xmlns:a16="http://schemas.microsoft.com/office/drawing/2014/main" id="{EF3025A7-6A78-4C0D-A0C6-DEA845D9EB6F}"/>
                  </a:ext>
                </a:extLst>
              </p:cNvPr>
              <p:cNvGrpSpPr/>
              <p:nvPr/>
            </p:nvGrpSpPr>
            <p:grpSpPr>
              <a:xfrm>
                <a:off x="10811084" y="255502"/>
                <a:ext cx="936168" cy="2919628"/>
                <a:chOff x="10194756" y="267042"/>
                <a:chExt cx="936168" cy="2919628"/>
              </a:xfrm>
            </p:grpSpPr>
            <p:grpSp>
              <p:nvGrpSpPr>
                <p:cNvPr id="85" name="Skupina 84">
                  <a:extLst>
                    <a:ext uri="{FF2B5EF4-FFF2-40B4-BE49-F238E27FC236}">
                      <a16:creationId xmlns:a16="http://schemas.microsoft.com/office/drawing/2014/main" id="{89A8DCCB-C01D-4D35-9783-6A9AB9B9CE77}"/>
                    </a:ext>
                  </a:extLst>
                </p:cNvPr>
                <p:cNvGrpSpPr/>
                <p:nvPr/>
              </p:nvGrpSpPr>
              <p:grpSpPr>
                <a:xfrm>
                  <a:off x="10450039" y="267042"/>
                  <a:ext cx="680885" cy="2919628"/>
                  <a:chOff x="9826956" y="242385"/>
                  <a:chExt cx="680885" cy="2919628"/>
                </a:xfrm>
              </p:grpSpPr>
              <p:grpSp>
                <p:nvGrpSpPr>
                  <p:cNvPr id="60" name="Skupina 59">
                    <a:extLst>
                      <a:ext uri="{FF2B5EF4-FFF2-40B4-BE49-F238E27FC236}">
                        <a16:creationId xmlns:a16="http://schemas.microsoft.com/office/drawing/2014/main" id="{FFD12FA0-183A-4027-8341-C9F3972FE6C8}"/>
                      </a:ext>
                    </a:extLst>
                  </p:cNvPr>
                  <p:cNvGrpSpPr/>
                  <p:nvPr/>
                </p:nvGrpSpPr>
                <p:grpSpPr>
                  <a:xfrm>
                    <a:off x="9826956" y="242385"/>
                    <a:ext cx="680885" cy="2346547"/>
                    <a:chOff x="8630203" y="412973"/>
                    <a:chExt cx="680885" cy="2346547"/>
                  </a:xfrm>
                </p:grpSpPr>
                <p:grpSp>
                  <p:nvGrpSpPr>
                    <p:cNvPr id="51" name="Skupina 50">
                      <a:extLst>
                        <a:ext uri="{FF2B5EF4-FFF2-40B4-BE49-F238E27FC236}">
                          <a16:creationId xmlns:a16="http://schemas.microsoft.com/office/drawing/2014/main" id="{74A61E20-722E-46BD-BFC7-13FA71A5D7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30203" y="412973"/>
                      <a:ext cx="680885" cy="1746261"/>
                      <a:chOff x="7472576" y="388624"/>
                      <a:chExt cx="680885" cy="1746261"/>
                    </a:xfrm>
                  </p:grpSpPr>
                  <p:grpSp>
                    <p:nvGrpSpPr>
                      <p:cNvPr id="34" name="Skupina 33">
                        <a:extLst>
                          <a:ext uri="{FF2B5EF4-FFF2-40B4-BE49-F238E27FC236}">
                            <a16:creationId xmlns:a16="http://schemas.microsoft.com/office/drawing/2014/main" id="{5206EF2C-A4C9-49EA-86A2-215D443D62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472576" y="388624"/>
                        <a:ext cx="636563" cy="1164347"/>
                        <a:chOff x="7472576" y="388624"/>
                        <a:chExt cx="636563" cy="1164347"/>
                      </a:xfrm>
                    </p:grpSpPr>
                    <p:pic>
                      <p:nvPicPr>
                        <p:cNvPr id="4" name="Slika 3">
                          <a:extLst>
                            <a:ext uri="{FF2B5EF4-FFF2-40B4-BE49-F238E27FC236}">
                              <a16:creationId xmlns:a16="http://schemas.microsoft.com/office/drawing/2014/main" id="{5BF748E3-BE87-44FB-AD78-A79184D908A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472576" y="388624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1" name="Slika 20">
                          <a:extLst>
                            <a:ext uri="{FF2B5EF4-FFF2-40B4-BE49-F238E27FC236}">
                              <a16:creationId xmlns:a16="http://schemas.microsoft.com/office/drawing/2014/main" id="{9CE60AEB-5439-4B34-BF71-7F4D0BA0CE3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624976" y="978346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43" name="Slika 42">
                        <a:extLst>
                          <a:ext uri="{FF2B5EF4-FFF2-40B4-BE49-F238E27FC236}">
                            <a16:creationId xmlns:a16="http://schemas.microsoft.com/office/drawing/2014/main" id="{50B48D50-E058-4CAC-AC4B-FA14F811443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7678773" y="1560260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8" name="Slika 57">
                      <a:extLst>
                        <a:ext uri="{FF2B5EF4-FFF2-40B4-BE49-F238E27FC236}">
                          <a16:creationId xmlns:a16="http://schemas.microsoft.com/office/drawing/2014/main" id="{369358FB-8E33-4088-B504-4565FD8ED0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8800211" y="2184895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8" name="Slika 77">
                    <a:extLst>
                      <a:ext uri="{FF2B5EF4-FFF2-40B4-BE49-F238E27FC236}">
                        <a16:creationId xmlns:a16="http://schemas.microsoft.com/office/drawing/2014/main" id="{63E85925-08A8-4C54-8ADC-AAD2D53A91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10005868" y="2587388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3" name="Slika 92">
                  <a:extLst>
                    <a:ext uri="{FF2B5EF4-FFF2-40B4-BE49-F238E27FC236}">
                      <a16:creationId xmlns:a16="http://schemas.microsoft.com/office/drawing/2014/main" id="{0DD04DD7-37F4-4952-A76D-15C2C8855E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10194756" y="710534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08" name="Slika 107">
                <a:extLst>
                  <a:ext uri="{FF2B5EF4-FFF2-40B4-BE49-F238E27FC236}">
                    <a16:creationId xmlns:a16="http://schemas.microsoft.com/office/drawing/2014/main" id="{63EFB218-4688-4D01-9042-C04D99B3FA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10836814" y="1248158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22" name="Slika 121">
              <a:extLst>
                <a:ext uri="{FF2B5EF4-FFF2-40B4-BE49-F238E27FC236}">
                  <a16:creationId xmlns:a16="http://schemas.microsoft.com/office/drawing/2014/main" id="{7A5D243E-EDC3-41E6-B25B-1D560AF9FF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10874919" y="1738755"/>
              <a:ext cx="474688" cy="574625"/>
            </a:xfrm>
            <a:prstGeom prst="rect">
              <a:avLst/>
            </a:prstGeom>
          </p:spPr>
        </p:pic>
      </p:grpSp>
      <p:grpSp>
        <p:nvGrpSpPr>
          <p:cNvPr id="124" name="Skupina 123">
            <a:extLst>
              <a:ext uri="{FF2B5EF4-FFF2-40B4-BE49-F238E27FC236}">
                <a16:creationId xmlns:a16="http://schemas.microsoft.com/office/drawing/2014/main" id="{21A5C112-7458-4F2F-8B2A-62C8D5326AF4}"/>
              </a:ext>
            </a:extLst>
          </p:cNvPr>
          <p:cNvGrpSpPr/>
          <p:nvPr/>
        </p:nvGrpSpPr>
        <p:grpSpPr>
          <a:xfrm>
            <a:off x="1339123" y="267036"/>
            <a:ext cx="928755" cy="2923474"/>
            <a:chOff x="1339123" y="267036"/>
            <a:chExt cx="928755" cy="2923474"/>
          </a:xfrm>
        </p:grpSpPr>
        <p:grpSp>
          <p:nvGrpSpPr>
            <p:cNvPr id="101" name="Skupina 100">
              <a:extLst>
                <a:ext uri="{FF2B5EF4-FFF2-40B4-BE49-F238E27FC236}">
                  <a16:creationId xmlns:a16="http://schemas.microsoft.com/office/drawing/2014/main" id="{4987574E-5679-43CA-B278-405081424E64}"/>
                </a:ext>
              </a:extLst>
            </p:cNvPr>
            <p:cNvGrpSpPr/>
            <p:nvPr/>
          </p:nvGrpSpPr>
          <p:grpSpPr>
            <a:xfrm>
              <a:off x="1339123" y="267036"/>
              <a:ext cx="928755" cy="2923474"/>
              <a:chOff x="1378418" y="269035"/>
              <a:chExt cx="928755" cy="2923474"/>
            </a:xfrm>
          </p:grpSpPr>
          <p:grpSp>
            <p:nvGrpSpPr>
              <p:cNvPr id="99" name="Skupina 98">
                <a:extLst>
                  <a:ext uri="{FF2B5EF4-FFF2-40B4-BE49-F238E27FC236}">
                    <a16:creationId xmlns:a16="http://schemas.microsoft.com/office/drawing/2014/main" id="{E17C355B-383A-44AD-AEEF-866AEE26881D}"/>
                  </a:ext>
                </a:extLst>
              </p:cNvPr>
              <p:cNvGrpSpPr/>
              <p:nvPr/>
            </p:nvGrpSpPr>
            <p:grpSpPr>
              <a:xfrm>
                <a:off x="1405160" y="269035"/>
                <a:ext cx="902013" cy="2923474"/>
                <a:chOff x="1696380" y="290977"/>
                <a:chExt cx="902013" cy="2923474"/>
              </a:xfrm>
            </p:grpSpPr>
            <p:grpSp>
              <p:nvGrpSpPr>
                <p:cNvPr id="69" name="Skupina 68">
                  <a:extLst>
                    <a:ext uri="{FF2B5EF4-FFF2-40B4-BE49-F238E27FC236}">
                      <a16:creationId xmlns:a16="http://schemas.microsoft.com/office/drawing/2014/main" id="{20DA7964-94C5-40A8-B61D-B1D9FCDE4CEC}"/>
                    </a:ext>
                  </a:extLst>
                </p:cNvPr>
                <p:cNvGrpSpPr/>
                <p:nvPr/>
              </p:nvGrpSpPr>
              <p:grpSpPr>
                <a:xfrm>
                  <a:off x="1961830" y="290977"/>
                  <a:ext cx="636563" cy="2923474"/>
                  <a:chOff x="1962111" y="287677"/>
                  <a:chExt cx="636563" cy="2923474"/>
                </a:xfrm>
              </p:grpSpPr>
              <p:grpSp>
                <p:nvGrpSpPr>
                  <p:cNvPr id="66" name="Skupina 65">
                    <a:extLst>
                      <a:ext uri="{FF2B5EF4-FFF2-40B4-BE49-F238E27FC236}">
                        <a16:creationId xmlns:a16="http://schemas.microsoft.com/office/drawing/2014/main" id="{C946B323-7DEE-4FA5-9B1D-4C9E2348912E}"/>
                      </a:ext>
                    </a:extLst>
                  </p:cNvPr>
                  <p:cNvGrpSpPr/>
                  <p:nvPr/>
                </p:nvGrpSpPr>
                <p:grpSpPr>
                  <a:xfrm>
                    <a:off x="1962111" y="287677"/>
                    <a:ext cx="636563" cy="2329460"/>
                    <a:chOff x="2588636" y="398147"/>
                    <a:chExt cx="636563" cy="2329460"/>
                  </a:xfrm>
                </p:grpSpPr>
                <p:grpSp>
                  <p:nvGrpSpPr>
                    <p:cNvPr id="44" name="Skupina 43">
                      <a:extLst>
                        <a:ext uri="{FF2B5EF4-FFF2-40B4-BE49-F238E27FC236}">
                          <a16:creationId xmlns:a16="http://schemas.microsoft.com/office/drawing/2014/main" id="{A1F6225C-882A-4312-87D9-4662B9A2C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88636" y="398147"/>
                      <a:ext cx="636563" cy="1690637"/>
                      <a:chOff x="3016390" y="436959"/>
                      <a:chExt cx="636563" cy="1690637"/>
                    </a:xfrm>
                  </p:grpSpPr>
                  <p:grpSp>
                    <p:nvGrpSpPr>
                      <p:cNvPr id="3" name="Skupina 2">
                        <a:extLst>
                          <a:ext uri="{FF2B5EF4-FFF2-40B4-BE49-F238E27FC236}">
                            <a16:creationId xmlns:a16="http://schemas.microsoft.com/office/drawing/2014/main" id="{880B7FD6-49D5-4ED4-AFF9-EA2409023F9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6390" y="436959"/>
                        <a:ext cx="636563" cy="1164347"/>
                        <a:chOff x="3016390" y="436959"/>
                        <a:chExt cx="636563" cy="1164347"/>
                      </a:xfrm>
                    </p:grpSpPr>
                    <p:pic>
                      <p:nvPicPr>
                        <p:cNvPr id="6" name="Slika 5">
                          <a:extLst>
                            <a:ext uri="{FF2B5EF4-FFF2-40B4-BE49-F238E27FC236}">
                              <a16:creationId xmlns:a16="http://schemas.microsoft.com/office/drawing/2014/main" id="{E36726F2-4D12-45B7-8680-03BB080E955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16390" y="436959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3" name="Slika 22">
                          <a:extLst>
                            <a:ext uri="{FF2B5EF4-FFF2-40B4-BE49-F238E27FC236}">
                              <a16:creationId xmlns:a16="http://schemas.microsoft.com/office/drawing/2014/main" id="{8C56B4DA-7460-4D10-B7B6-A579A252ACE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68790" y="1026681"/>
                          <a:ext cx="484163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36" name="Slika 35">
                        <a:extLst>
                          <a:ext uri="{FF2B5EF4-FFF2-40B4-BE49-F238E27FC236}">
                            <a16:creationId xmlns:a16="http://schemas.microsoft.com/office/drawing/2014/main" id="{B01CB2BC-B8E7-4977-8F34-B08839401C4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3165285" y="1552971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2" name="Slika 51">
                      <a:extLst>
                        <a:ext uri="{FF2B5EF4-FFF2-40B4-BE49-F238E27FC236}">
                          <a16:creationId xmlns:a16="http://schemas.microsoft.com/office/drawing/2014/main" id="{81CA25A4-767A-4C86-BF86-6DA26281C6D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2701519" y="2154533"/>
                      <a:ext cx="475529" cy="57307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8" name="Slika 67">
                    <a:extLst>
                      <a:ext uri="{FF2B5EF4-FFF2-40B4-BE49-F238E27FC236}">
                        <a16:creationId xmlns:a16="http://schemas.microsoft.com/office/drawing/2014/main" id="{1DA138F5-C127-4E6A-B02C-2E2E44D361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72699" y="2638077"/>
                    <a:ext cx="475529" cy="57307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2" name="Slika 91">
                  <a:extLst>
                    <a:ext uri="{FF2B5EF4-FFF2-40B4-BE49-F238E27FC236}">
                      <a16:creationId xmlns:a16="http://schemas.microsoft.com/office/drawing/2014/main" id="{505100E4-3E3F-4920-B0C0-70CD218E24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1696380" y="771249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00" name="Slika 99">
                <a:extLst>
                  <a:ext uri="{FF2B5EF4-FFF2-40B4-BE49-F238E27FC236}">
                    <a16:creationId xmlns:a16="http://schemas.microsoft.com/office/drawing/2014/main" id="{2F11235E-BA77-4A63-97D9-6D6077302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8418" y="1285930"/>
                <a:ext cx="475529" cy="573074"/>
              </a:xfrm>
              <a:prstGeom prst="rect">
                <a:avLst/>
              </a:prstGeom>
            </p:spPr>
          </p:pic>
        </p:grpSp>
        <p:pic>
          <p:nvPicPr>
            <p:cNvPr id="123" name="Slika 122">
              <a:extLst>
                <a:ext uri="{FF2B5EF4-FFF2-40B4-BE49-F238E27FC236}">
                  <a16:creationId xmlns:a16="http://schemas.microsoft.com/office/drawing/2014/main" id="{C8A06AAD-1D95-44AD-8EB8-639611E8C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1357664" y="1822783"/>
              <a:ext cx="474688" cy="574625"/>
            </a:xfrm>
            <a:prstGeom prst="rect">
              <a:avLst/>
            </a:prstGeom>
          </p:spPr>
        </p:pic>
      </p:grpSp>
      <p:sp>
        <p:nvSpPr>
          <p:cNvPr id="20" name="Pravokotnik: zaokroženi vogali 11">
            <a:extLst>
              <a:ext uri="{FF2B5EF4-FFF2-40B4-BE49-F238E27FC236}">
                <a16:creationId xmlns:a16="http://schemas.microsoft.com/office/drawing/2014/main" id="{C2448FAB-D4DC-42A8-844F-01FCF2793F87}"/>
              </a:ext>
            </a:extLst>
          </p:cNvPr>
          <p:cNvSpPr/>
          <p:nvPr/>
        </p:nvSpPr>
        <p:spPr>
          <a:xfrm>
            <a:off x="3546211" y="6153928"/>
            <a:ext cx="5138418" cy="5746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6">
              <a:lumMod val="75000"/>
            </a:schemeClr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64 : 8 = 8,  ker je 8 · 8 = 64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9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7657 0.5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05521 0.54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01471 0.5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00235 0.530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82 0.54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00495 0.543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00508 0.565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01979 0.568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FEA5D80D-B2B9-451C-8E0D-D3DD5E2D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" y="4179696"/>
            <a:ext cx="1274826" cy="182118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8B17C4DF-F503-4EA5-BFA1-9D09F949A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821" y="4012736"/>
            <a:ext cx="2263214" cy="182118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D875F9F-405F-4728-8FA8-2BE21A7B8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964" y="3726046"/>
            <a:ext cx="1547386" cy="154738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A270984-768A-4EB1-A7BF-769341CD4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897" y="3526736"/>
            <a:ext cx="1547387" cy="154738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87F1352-0949-4881-94D0-23033B7320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0" y="3507493"/>
            <a:ext cx="1457185" cy="145718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B2BA524-05DF-4847-9CFE-1C778BF32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4668" y="3342219"/>
            <a:ext cx="1167707" cy="161063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6841E2E-87B3-4E79-8349-BC84008808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7229" y="3516324"/>
            <a:ext cx="1094725" cy="161063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35219C6-74B6-4ABE-AAD4-0DFCC29FE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2312" y="3829401"/>
            <a:ext cx="1368785" cy="18211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BD89C6-E6CA-46C3-BEB8-327F1A7C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1" y="407328"/>
            <a:ext cx="973476" cy="997401"/>
          </a:xfrm>
        </p:spPr>
        <p:txBody>
          <a:bodyPr>
            <a:noAutofit/>
          </a:bodyPr>
          <a:lstStyle/>
          <a:p>
            <a:r>
              <a:rPr lang="sl-SI" sz="6000" b="1" dirty="0"/>
              <a:t>72</a:t>
            </a:r>
          </a:p>
        </p:txBody>
      </p:sp>
      <p:grpSp>
        <p:nvGrpSpPr>
          <p:cNvPr id="133" name="Skupina 132">
            <a:extLst>
              <a:ext uri="{FF2B5EF4-FFF2-40B4-BE49-F238E27FC236}">
                <a16:creationId xmlns:a16="http://schemas.microsoft.com/office/drawing/2014/main" id="{E0DF1C79-BAC4-4185-A90E-06FE7115C391}"/>
              </a:ext>
            </a:extLst>
          </p:cNvPr>
          <p:cNvGrpSpPr/>
          <p:nvPr/>
        </p:nvGrpSpPr>
        <p:grpSpPr>
          <a:xfrm>
            <a:off x="1339123" y="267036"/>
            <a:ext cx="928755" cy="2923474"/>
            <a:chOff x="1339123" y="267036"/>
            <a:chExt cx="928755" cy="2923474"/>
          </a:xfrm>
        </p:grpSpPr>
        <p:grpSp>
          <p:nvGrpSpPr>
            <p:cNvPr id="124" name="Skupina 123">
              <a:extLst>
                <a:ext uri="{FF2B5EF4-FFF2-40B4-BE49-F238E27FC236}">
                  <a16:creationId xmlns:a16="http://schemas.microsoft.com/office/drawing/2014/main" id="{21A5C112-7458-4F2F-8B2A-62C8D5326AF4}"/>
                </a:ext>
              </a:extLst>
            </p:cNvPr>
            <p:cNvGrpSpPr/>
            <p:nvPr/>
          </p:nvGrpSpPr>
          <p:grpSpPr>
            <a:xfrm>
              <a:off x="1339123" y="267036"/>
              <a:ext cx="928755" cy="2923474"/>
              <a:chOff x="1339123" y="267036"/>
              <a:chExt cx="928755" cy="2923474"/>
            </a:xfrm>
          </p:grpSpPr>
          <p:grpSp>
            <p:nvGrpSpPr>
              <p:cNvPr id="101" name="Skupina 100">
                <a:extLst>
                  <a:ext uri="{FF2B5EF4-FFF2-40B4-BE49-F238E27FC236}">
                    <a16:creationId xmlns:a16="http://schemas.microsoft.com/office/drawing/2014/main" id="{4987574E-5679-43CA-B278-405081424E64}"/>
                  </a:ext>
                </a:extLst>
              </p:cNvPr>
              <p:cNvGrpSpPr/>
              <p:nvPr/>
            </p:nvGrpSpPr>
            <p:grpSpPr>
              <a:xfrm>
                <a:off x="1339123" y="267036"/>
                <a:ext cx="928755" cy="2923474"/>
                <a:chOff x="1378418" y="269035"/>
                <a:chExt cx="928755" cy="2923474"/>
              </a:xfrm>
            </p:grpSpPr>
            <p:grpSp>
              <p:nvGrpSpPr>
                <p:cNvPr id="99" name="Skupina 98">
                  <a:extLst>
                    <a:ext uri="{FF2B5EF4-FFF2-40B4-BE49-F238E27FC236}">
                      <a16:creationId xmlns:a16="http://schemas.microsoft.com/office/drawing/2014/main" id="{E17C355B-383A-44AD-AEEF-866AEE26881D}"/>
                    </a:ext>
                  </a:extLst>
                </p:cNvPr>
                <p:cNvGrpSpPr/>
                <p:nvPr/>
              </p:nvGrpSpPr>
              <p:grpSpPr>
                <a:xfrm>
                  <a:off x="1405160" y="269035"/>
                  <a:ext cx="902013" cy="2923474"/>
                  <a:chOff x="1696380" y="290977"/>
                  <a:chExt cx="902013" cy="2923474"/>
                </a:xfrm>
              </p:grpSpPr>
              <p:grpSp>
                <p:nvGrpSpPr>
                  <p:cNvPr id="69" name="Skupina 68">
                    <a:extLst>
                      <a:ext uri="{FF2B5EF4-FFF2-40B4-BE49-F238E27FC236}">
                        <a16:creationId xmlns:a16="http://schemas.microsoft.com/office/drawing/2014/main" id="{20DA7964-94C5-40A8-B61D-B1D9FCDE4CEC}"/>
                      </a:ext>
                    </a:extLst>
                  </p:cNvPr>
                  <p:cNvGrpSpPr/>
                  <p:nvPr/>
                </p:nvGrpSpPr>
                <p:grpSpPr>
                  <a:xfrm>
                    <a:off x="1961830" y="290977"/>
                    <a:ext cx="636563" cy="2923474"/>
                    <a:chOff x="1962111" y="287677"/>
                    <a:chExt cx="636563" cy="2923474"/>
                  </a:xfrm>
                </p:grpSpPr>
                <p:grpSp>
                  <p:nvGrpSpPr>
                    <p:cNvPr id="66" name="Skupina 65">
                      <a:extLst>
                        <a:ext uri="{FF2B5EF4-FFF2-40B4-BE49-F238E27FC236}">
                          <a16:creationId xmlns:a16="http://schemas.microsoft.com/office/drawing/2014/main" id="{C946B323-7DEE-4FA5-9B1D-4C9E234891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62111" y="287677"/>
                      <a:ext cx="636563" cy="2329460"/>
                      <a:chOff x="2588636" y="398147"/>
                      <a:chExt cx="636563" cy="2329460"/>
                    </a:xfrm>
                  </p:grpSpPr>
                  <p:grpSp>
                    <p:nvGrpSpPr>
                      <p:cNvPr id="44" name="Skupina 43">
                        <a:extLst>
                          <a:ext uri="{FF2B5EF4-FFF2-40B4-BE49-F238E27FC236}">
                            <a16:creationId xmlns:a16="http://schemas.microsoft.com/office/drawing/2014/main" id="{A1F6225C-882A-4312-87D9-4662B9A2CE7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588636" y="398147"/>
                        <a:ext cx="636563" cy="1690637"/>
                        <a:chOff x="3016390" y="436959"/>
                        <a:chExt cx="636563" cy="1690637"/>
                      </a:xfrm>
                    </p:grpSpPr>
                    <p:grpSp>
                      <p:nvGrpSpPr>
                        <p:cNvPr id="3" name="Skupina 2">
                          <a:extLst>
                            <a:ext uri="{FF2B5EF4-FFF2-40B4-BE49-F238E27FC236}">
                              <a16:creationId xmlns:a16="http://schemas.microsoft.com/office/drawing/2014/main" id="{880B7FD6-49D5-4ED4-AFF9-EA2409023F9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016390" y="436959"/>
                          <a:ext cx="636563" cy="1164347"/>
                          <a:chOff x="3016390" y="436959"/>
                          <a:chExt cx="636563" cy="1164347"/>
                        </a:xfrm>
                      </p:grpSpPr>
                      <p:pic>
                        <p:nvPicPr>
                          <p:cNvPr id="6" name="Slika 5">
                            <a:extLst>
                              <a:ext uri="{FF2B5EF4-FFF2-40B4-BE49-F238E27FC236}">
                                <a16:creationId xmlns:a16="http://schemas.microsoft.com/office/drawing/2014/main" id="{E36726F2-4D12-45B7-8680-03BB080E9556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016390" y="436959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3" name="Slika 22">
                            <a:extLst>
                              <a:ext uri="{FF2B5EF4-FFF2-40B4-BE49-F238E27FC236}">
                                <a16:creationId xmlns:a16="http://schemas.microsoft.com/office/drawing/2014/main" id="{8C56B4DA-7460-4D10-B7B6-A579A252ACE6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168790" y="1026681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36" name="Slika 35">
                          <a:extLst>
                            <a:ext uri="{FF2B5EF4-FFF2-40B4-BE49-F238E27FC236}">
                              <a16:creationId xmlns:a16="http://schemas.microsoft.com/office/drawing/2014/main" id="{B01CB2BC-B8E7-4977-8F34-B08839401C4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3165285" y="1552971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52" name="Slika 51">
                        <a:extLst>
                          <a:ext uri="{FF2B5EF4-FFF2-40B4-BE49-F238E27FC236}">
                            <a16:creationId xmlns:a16="http://schemas.microsoft.com/office/drawing/2014/main" id="{81CA25A4-767A-4C86-BF86-6DA26281C6D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01519" y="2154533"/>
                        <a:ext cx="475529" cy="57307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68" name="Slika 67">
                      <a:extLst>
                        <a:ext uri="{FF2B5EF4-FFF2-40B4-BE49-F238E27FC236}">
                          <a16:creationId xmlns:a16="http://schemas.microsoft.com/office/drawing/2014/main" id="{1DA138F5-C127-4E6A-B02C-2E2E44D3616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2072699" y="2638077"/>
                      <a:ext cx="475529" cy="57307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2" name="Slika 91">
                    <a:extLst>
                      <a:ext uri="{FF2B5EF4-FFF2-40B4-BE49-F238E27FC236}">
                        <a16:creationId xmlns:a16="http://schemas.microsoft.com/office/drawing/2014/main" id="{505100E4-3E3F-4920-B0C0-70CD218E24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1696380" y="771249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0" name="Slika 99">
                  <a:extLst>
                    <a:ext uri="{FF2B5EF4-FFF2-40B4-BE49-F238E27FC236}">
                      <a16:creationId xmlns:a16="http://schemas.microsoft.com/office/drawing/2014/main" id="{2F11235E-BA77-4A63-97D9-6D60773023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78418" y="1285930"/>
                  <a:ext cx="475529" cy="573074"/>
                </a:xfrm>
                <a:prstGeom prst="rect">
                  <a:avLst/>
                </a:prstGeom>
              </p:spPr>
            </p:pic>
          </p:grpSp>
          <p:pic>
            <p:nvPicPr>
              <p:cNvPr id="123" name="Slika 122">
                <a:extLst>
                  <a:ext uri="{FF2B5EF4-FFF2-40B4-BE49-F238E27FC236}">
                    <a16:creationId xmlns:a16="http://schemas.microsoft.com/office/drawing/2014/main" id="{C8A06AAD-1D95-44AD-8EB8-639611E8CD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1357664" y="1822783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32" name="Slika 131">
              <a:extLst>
                <a:ext uri="{FF2B5EF4-FFF2-40B4-BE49-F238E27FC236}">
                  <a16:creationId xmlns:a16="http://schemas.microsoft.com/office/drawing/2014/main" id="{706A68DA-C76F-4C92-9204-F284F05D2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1365865" y="2328598"/>
              <a:ext cx="474688" cy="574625"/>
            </a:xfrm>
            <a:prstGeom prst="rect">
              <a:avLst/>
            </a:prstGeom>
          </p:spPr>
        </p:pic>
      </p:grpSp>
      <p:grpSp>
        <p:nvGrpSpPr>
          <p:cNvPr id="135" name="Skupina 134">
            <a:extLst>
              <a:ext uri="{FF2B5EF4-FFF2-40B4-BE49-F238E27FC236}">
                <a16:creationId xmlns:a16="http://schemas.microsoft.com/office/drawing/2014/main" id="{33CD1C89-0270-4418-B4E0-4CBF7E0D68C4}"/>
              </a:ext>
            </a:extLst>
          </p:cNvPr>
          <p:cNvGrpSpPr/>
          <p:nvPr/>
        </p:nvGrpSpPr>
        <p:grpSpPr>
          <a:xfrm>
            <a:off x="2804379" y="353837"/>
            <a:ext cx="901739" cy="2870531"/>
            <a:chOff x="2804379" y="353837"/>
            <a:chExt cx="901739" cy="2870531"/>
          </a:xfrm>
        </p:grpSpPr>
        <p:grpSp>
          <p:nvGrpSpPr>
            <p:cNvPr id="131" name="Skupina 130">
              <a:extLst>
                <a:ext uri="{FF2B5EF4-FFF2-40B4-BE49-F238E27FC236}">
                  <a16:creationId xmlns:a16="http://schemas.microsoft.com/office/drawing/2014/main" id="{92E53F4F-E463-49C9-AF29-A90779F61AFD}"/>
                </a:ext>
              </a:extLst>
            </p:cNvPr>
            <p:cNvGrpSpPr/>
            <p:nvPr/>
          </p:nvGrpSpPr>
          <p:grpSpPr>
            <a:xfrm>
              <a:off x="2820009" y="353837"/>
              <a:ext cx="886109" cy="2870531"/>
              <a:chOff x="2820009" y="353837"/>
              <a:chExt cx="886109" cy="2870531"/>
            </a:xfrm>
          </p:grpSpPr>
          <p:grpSp>
            <p:nvGrpSpPr>
              <p:cNvPr id="115" name="Skupina 114">
                <a:extLst>
                  <a:ext uri="{FF2B5EF4-FFF2-40B4-BE49-F238E27FC236}">
                    <a16:creationId xmlns:a16="http://schemas.microsoft.com/office/drawing/2014/main" id="{D3E284CC-F1A4-4D88-91A3-8A7C6C16BC06}"/>
                  </a:ext>
                </a:extLst>
              </p:cNvPr>
              <p:cNvGrpSpPr/>
              <p:nvPr/>
            </p:nvGrpSpPr>
            <p:grpSpPr>
              <a:xfrm>
                <a:off x="2820009" y="353837"/>
                <a:ext cx="886109" cy="2870531"/>
                <a:chOff x="2820009" y="353837"/>
                <a:chExt cx="886109" cy="2870531"/>
              </a:xfrm>
            </p:grpSpPr>
            <p:grpSp>
              <p:nvGrpSpPr>
                <p:cNvPr id="98" name="Skupina 97">
                  <a:extLst>
                    <a:ext uri="{FF2B5EF4-FFF2-40B4-BE49-F238E27FC236}">
                      <a16:creationId xmlns:a16="http://schemas.microsoft.com/office/drawing/2014/main" id="{30B3B9BF-0DB6-482F-A749-6F7E97524C2A}"/>
                    </a:ext>
                  </a:extLst>
                </p:cNvPr>
                <p:cNvGrpSpPr/>
                <p:nvPr/>
              </p:nvGrpSpPr>
              <p:grpSpPr>
                <a:xfrm>
                  <a:off x="2840985" y="353837"/>
                  <a:ext cx="865133" cy="2870531"/>
                  <a:chOff x="3106001" y="340176"/>
                  <a:chExt cx="865133" cy="2870531"/>
                </a:xfrm>
              </p:grpSpPr>
              <p:grpSp>
                <p:nvGrpSpPr>
                  <p:cNvPr id="79" name="Skupina 78">
                    <a:extLst>
                      <a:ext uri="{FF2B5EF4-FFF2-40B4-BE49-F238E27FC236}">
                        <a16:creationId xmlns:a16="http://schemas.microsoft.com/office/drawing/2014/main" id="{26F6C13B-25C4-4946-8DFA-E1BD5850B8DF}"/>
                      </a:ext>
                    </a:extLst>
                  </p:cNvPr>
                  <p:cNvGrpSpPr/>
                  <p:nvPr/>
                </p:nvGrpSpPr>
                <p:grpSpPr>
                  <a:xfrm>
                    <a:off x="3334571" y="340176"/>
                    <a:ext cx="636563" cy="2870531"/>
                    <a:chOff x="3083162" y="288599"/>
                    <a:chExt cx="636563" cy="2870531"/>
                  </a:xfrm>
                </p:grpSpPr>
                <p:grpSp>
                  <p:nvGrpSpPr>
                    <p:cNvPr id="67" name="Skupina 66">
                      <a:extLst>
                        <a:ext uri="{FF2B5EF4-FFF2-40B4-BE49-F238E27FC236}">
                          <a16:creationId xmlns:a16="http://schemas.microsoft.com/office/drawing/2014/main" id="{F145B847-8CB5-4A1B-AF26-46744A4D81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83162" y="288599"/>
                      <a:ext cx="636563" cy="2328538"/>
                      <a:chOff x="3375364" y="224401"/>
                      <a:chExt cx="636563" cy="2328538"/>
                    </a:xfrm>
                  </p:grpSpPr>
                  <p:grpSp>
                    <p:nvGrpSpPr>
                      <p:cNvPr id="45" name="Skupina 44">
                        <a:extLst>
                          <a:ext uri="{FF2B5EF4-FFF2-40B4-BE49-F238E27FC236}">
                            <a16:creationId xmlns:a16="http://schemas.microsoft.com/office/drawing/2014/main" id="{00DC4070-BE17-41CB-8683-0865671EAE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375364" y="224401"/>
                        <a:ext cx="636563" cy="1718548"/>
                        <a:chOff x="3639133" y="424109"/>
                        <a:chExt cx="636563" cy="1718548"/>
                      </a:xfrm>
                    </p:grpSpPr>
                    <p:grpSp>
                      <p:nvGrpSpPr>
                        <p:cNvPr id="29" name="Skupina 28">
                          <a:extLst>
                            <a:ext uri="{FF2B5EF4-FFF2-40B4-BE49-F238E27FC236}">
                              <a16:creationId xmlns:a16="http://schemas.microsoft.com/office/drawing/2014/main" id="{4FD034E3-E818-4924-A0CA-8930D7F0E8F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639133" y="424109"/>
                          <a:ext cx="636563" cy="1164347"/>
                          <a:chOff x="3639133" y="424109"/>
                          <a:chExt cx="636563" cy="1164347"/>
                        </a:xfrm>
                      </p:grpSpPr>
                      <p:pic>
                        <p:nvPicPr>
                          <p:cNvPr id="7" name="Slika 6">
                            <a:extLst>
                              <a:ext uri="{FF2B5EF4-FFF2-40B4-BE49-F238E27FC236}">
                                <a16:creationId xmlns:a16="http://schemas.microsoft.com/office/drawing/2014/main" id="{A633FFCB-63E2-4E3F-9320-11C736ECA15F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639133" y="424109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4" name="Slika 23">
                            <a:extLst>
                              <a:ext uri="{FF2B5EF4-FFF2-40B4-BE49-F238E27FC236}">
                                <a16:creationId xmlns:a16="http://schemas.microsoft.com/office/drawing/2014/main" id="{767261A7-D993-4F2D-B86A-57939A94ABC4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791533" y="1013831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37" name="Slika 36">
                          <a:extLst>
                            <a:ext uri="{FF2B5EF4-FFF2-40B4-BE49-F238E27FC236}">
                              <a16:creationId xmlns:a16="http://schemas.microsoft.com/office/drawing/2014/main" id="{852A1E77-27E6-45A6-ADEC-760E490B66E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3781428" y="1568032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59" name="Slika 58">
                        <a:extLst>
                          <a:ext uri="{FF2B5EF4-FFF2-40B4-BE49-F238E27FC236}">
                            <a16:creationId xmlns:a16="http://schemas.microsoft.com/office/drawing/2014/main" id="{05C4292B-6081-4F10-A0D8-A1E573BE6D0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3527131" y="1978314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72" name="Slika 71">
                      <a:extLst>
                        <a:ext uri="{FF2B5EF4-FFF2-40B4-BE49-F238E27FC236}">
                          <a16:creationId xmlns:a16="http://schemas.microsoft.com/office/drawing/2014/main" id="{343A757C-D96D-4979-B30E-E323684F58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3231805" y="2584505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1" name="Slika 90">
                    <a:extLst>
                      <a:ext uri="{FF2B5EF4-FFF2-40B4-BE49-F238E27FC236}">
                        <a16:creationId xmlns:a16="http://schemas.microsoft.com/office/drawing/2014/main" id="{E40A5DCF-D7ED-48D6-B52C-53EECE14E7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3106001" y="806215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2" name="Slika 101">
                  <a:extLst>
                    <a:ext uri="{FF2B5EF4-FFF2-40B4-BE49-F238E27FC236}">
                      <a16:creationId xmlns:a16="http://schemas.microsoft.com/office/drawing/2014/main" id="{C30E1E56-273C-45B9-88D7-12F833EA1D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2820009" y="1353190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16" name="Slika 115">
                <a:extLst>
                  <a:ext uri="{FF2B5EF4-FFF2-40B4-BE49-F238E27FC236}">
                    <a16:creationId xmlns:a16="http://schemas.microsoft.com/office/drawing/2014/main" id="{375B16D8-9C7C-4970-8D4C-42EFDB9F86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2821244" y="1911499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34" name="Slika 133">
              <a:extLst>
                <a:ext uri="{FF2B5EF4-FFF2-40B4-BE49-F238E27FC236}">
                  <a16:creationId xmlns:a16="http://schemas.microsoft.com/office/drawing/2014/main" id="{CE514F2F-8568-4F90-8A4A-2F55FCAF4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2804379" y="2395062"/>
              <a:ext cx="474688" cy="574625"/>
            </a:xfrm>
            <a:prstGeom prst="rect">
              <a:avLst/>
            </a:prstGeom>
          </p:spPr>
        </p:pic>
      </p:grpSp>
      <p:grpSp>
        <p:nvGrpSpPr>
          <p:cNvPr id="139" name="Skupina 138">
            <a:extLst>
              <a:ext uri="{FF2B5EF4-FFF2-40B4-BE49-F238E27FC236}">
                <a16:creationId xmlns:a16="http://schemas.microsoft.com/office/drawing/2014/main" id="{4C2284C5-9CEF-405F-B3F0-577FB9CD94D5}"/>
              </a:ext>
            </a:extLst>
          </p:cNvPr>
          <p:cNvGrpSpPr/>
          <p:nvPr/>
        </p:nvGrpSpPr>
        <p:grpSpPr>
          <a:xfrm>
            <a:off x="5457395" y="267036"/>
            <a:ext cx="896268" cy="2940006"/>
            <a:chOff x="5457395" y="267036"/>
            <a:chExt cx="896268" cy="2940006"/>
          </a:xfrm>
        </p:grpSpPr>
        <p:grpSp>
          <p:nvGrpSpPr>
            <p:cNvPr id="129" name="Skupina 128">
              <a:extLst>
                <a:ext uri="{FF2B5EF4-FFF2-40B4-BE49-F238E27FC236}">
                  <a16:creationId xmlns:a16="http://schemas.microsoft.com/office/drawing/2014/main" id="{31FEE3B7-A3BA-4DB5-B12C-5FAEF981C0E9}"/>
                </a:ext>
              </a:extLst>
            </p:cNvPr>
            <p:cNvGrpSpPr/>
            <p:nvPr/>
          </p:nvGrpSpPr>
          <p:grpSpPr>
            <a:xfrm>
              <a:off x="5457395" y="267036"/>
              <a:ext cx="896268" cy="2940006"/>
              <a:chOff x="5457395" y="267036"/>
              <a:chExt cx="896268" cy="2940006"/>
            </a:xfrm>
          </p:grpSpPr>
          <p:grpSp>
            <p:nvGrpSpPr>
              <p:cNvPr id="113" name="Skupina 112">
                <a:extLst>
                  <a:ext uri="{FF2B5EF4-FFF2-40B4-BE49-F238E27FC236}">
                    <a16:creationId xmlns:a16="http://schemas.microsoft.com/office/drawing/2014/main" id="{F96F5372-0CE4-4AF4-A7F6-7AB68144C79A}"/>
                  </a:ext>
                </a:extLst>
              </p:cNvPr>
              <p:cNvGrpSpPr/>
              <p:nvPr/>
            </p:nvGrpSpPr>
            <p:grpSpPr>
              <a:xfrm>
                <a:off x="5457395" y="267036"/>
                <a:ext cx="896268" cy="2940006"/>
                <a:chOff x="5457395" y="267036"/>
                <a:chExt cx="896268" cy="2940006"/>
              </a:xfrm>
            </p:grpSpPr>
            <p:grpSp>
              <p:nvGrpSpPr>
                <p:cNvPr id="96" name="Skupina 95">
                  <a:extLst>
                    <a:ext uri="{FF2B5EF4-FFF2-40B4-BE49-F238E27FC236}">
                      <a16:creationId xmlns:a16="http://schemas.microsoft.com/office/drawing/2014/main" id="{7BAC7DFB-B5D6-4604-916D-B8EB0A3C4EB8}"/>
                    </a:ext>
                  </a:extLst>
                </p:cNvPr>
                <p:cNvGrpSpPr/>
                <p:nvPr/>
              </p:nvGrpSpPr>
              <p:grpSpPr>
                <a:xfrm>
                  <a:off x="5497613" y="267036"/>
                  <a:ext cx="856050" cy="2940006"/>
                  <a:chOff x="5588832" y="305439"/>
                  <a:chExt cx="856050" cy="2940006"/>
                </a:xfrm>
              </p:grpSpPr>
              <p:grpSp>
                <p:nvGrpSpPr>
                  <p:cNvPr id="81" name="Skupina 80">
                    <a:extLst>
                      <a:ext uri="{FF2B5EF4-FFF2-40B4-BE49-F238E27FC236}">
                        <a16:creationId xmlns:a16="http://schemas.microsoft.com/office/drawing/2014/main" id="{919B0372-61A5-4D7F-BE7A-6278CB436B3E}"/>
                      </a:ext>
                    </a:extLst>
                  </p:cNvPr>
                  <p:cNvGrpSpPr/>
                  <p:nvPr/>
                </p:nvGrpSpPr>
                <p:grpSpPr>
                  <a:xfrm>
                    <a:off x="5798247" y="305439"/>
                    <a:ext cx="646635" cy="2940006"/>
                    <a:chOff x="5521527" y="236901"/>
                    <a:chExt cx="646635" cy="2940006"/>
                  </a:xfrm>
                </p:grpSpPr>
                <p:grpSp>
                  <p:nvGrpSpPr>
                    <p:cNvPr id="64" name="Skupina 63">
                      <a:extLst>
                        <a:ext uri="{FF2B5EF4-FFF2-40B4-BE49-F238E27FC236}">
                          <a16:creationId xmlns:a16="http://schemas.microsoft.com/office/drawing/2014/main" id="{32E68D85-95AC-4D64-A2F4-EDDD984187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21527" y="236901"/>
                      <a:ext cx="643710" cy="2380236"/>
                      <a:chOff x="4899232" y="409070"/>
                      <a:chExt cx="643710" cy="2380236"/>
                    </a:xfrm>
                  </p:grpSpPr>
                  <p:grpSp>
                    <p:nvGrpSpPr>
                      <p:cNvPr id="47" name="Skupina 46">
                        <a:extLst>
                          <a:ext uri="{FF2B5EF4-FFF2-40B4-BE49-F238E27FC236}">
                            <a16:creationId xmlns:a16="http://schemas.microsoft.com/office/drawing/2014/main" id="{0E4CD4E1-F7FF-4E96-8A49-A3A78418822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99232" y="409070"/>
                        <a:ext cx="636563" cy="1754069"/>
                        <a:chOff x="4860076" y="436958"/>
                        <a:chExt cx="636563" cy="1754069"/>
                      </a:xfrm>
                    </p:grpSpPr>
                    <p:grpSp>
                      <p:nvGrpSpPr>
                        <p:cNvPr id="31" name="Skupina 30">
                          <a:extLst>
                            <a:ext uri="{FF2B5EF4-FFF2-40B4-BE49-F238E27FC236}">
                              <a16:creationId xmlns:a16="http://schemas.microsoft.com/office/drawing/2014/main" id="{96AA2785-D646-4700-8689-DE60CE46E03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860076" y="436958"/>
                          <a:ext cx="636563" cy="1164347"/>
                          <a:chOff x="4860076" y="436958"/>
                          <a:chExt cx="636563" cy="1164347"/>
                        </a:xfrm>
                      </p:grpSpPr>
                      <p:pic>
                        <p:nvPicPr>
                          <p:cNvPr id="9" name="Slika 8">
                            <a:extLst>
                              <a:ext uri="{FF2B5EF4-FFF2-40B4-BE49-F238E27FC236}">
                                <a16:creationId xmlns:a16="http://schemas.microsoft.com/office/drawing/2014/main" id="{60B4F9BA-4FA8-4BF4-A32C-02F80D1E3707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860076" y="436958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6" name="Slika 25">
                            <a:extLst>
                              <a:ext uri="{FF2B5EF4-FFF2-40B4-BE49-F238E27FC236}">
                                <a16:creationId xmlns:a16="http://schemas.microsoft.com/office/drawing/2014/main" id="{3F107583-4CFA-4764-8391-0EF0A2ED87DB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5012476" y="1026680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39" name="Slika 38">
                          <a:extLst>
                            <a:ext uri="{FF2B5EF4-FFF2-40B4-BE49-F238E27FC236}">
                              <a16:creationId xmlns:a16="http://schemas.microsoft.com/office/drawing/2014/main" id="{C3E79C67-2031-4CB0-AD6B-0AA1E0B6E6A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5001871" y="1616402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54" name="Slika 53">
                        <a:extLst>
                          <a:ext uri="{FF2B5EF4-FFF2-40B4-BE49-F238E27FC236}">
                            <a16:creationId xmlns:a16="http://schemas.microsoft.com/office/drawing/2014/main" id="{D525815A-A59E-4088-855A-45D95FFD540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5068254" y="2214681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74" name="Slika 73">
                      <a:extLst>
                        <a:ext uri="{FF2B5EF4-FFF2-40B4-BE49-F238E27FC236}">
                          <a16:creationId xmlns:a16="http://schemas.microsoft.com/office/drawing/2014/main" id="{EB638D6D-10C8-4D39-A672-72110A44CEA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5693474" y="2602282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9" name="Slika 88">
                    <a:extLst>
                      <a:ext uri="{FF2B5EF4-FFF2-40B4-BE49-F238E27FC236}">
                        <a16:creationId xmlns:a16="http://schemas.microsoft.com/office/drawing/2014/main" id="{E5434426-84EC-42B0-8CAE-88CE76FB72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5588832" y="772116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4" name="Slika 103">
                  <a:extLst>
                    <a:ext uri="{FF2B5EF4-FFF2-40B4-BE49-F238E27FC236}">
                      <a16:creationId xmlns:a16="http://schemas.microsoft.com/office/drawing/2014/main" id="{E2883D69-CB03-4519-BE01-773A9C293D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5457395" y="1326681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18" name="Slika 117">
                <a:extLst>
                  <a:ext uri="{FF2B5EF4-FFF2-40B4-BE49-F238E27FC236}">
                    <a16:creationId xmlns:a16="http://schemas.microsoft.com/office/drawing/2014/main" id="{247E9937-D464-42D0-9FB7-8D41A5ADD8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5484668" y="1857005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36" name="Slika 135">
              <a:extLst>
                <a:ext uri="{FF2B5EF4-FFF2-40B4-BE49-F238E27FC236}">
                  <a16:creationId xmlns:a16="http://schemas.microsoft.com/office/drawing/2014/main" id="{6A21F4DB-14DC-4A71-8925-2DED98F8E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5497613" y="2360352"/>
              <a:ext cx="474688" cy="574625"/>
            </a:xfrm>
            <a:prstGeom prst="rect">
              <a:avLst/>
            </a:prstGeom>
          </p:spPr>
        </p:pic>
      </p:grpSp>
      <p:grpSp>
        <p:nvGrpSpPr>
          <p:cNvPr id="138" name="Skupina 137">
            <a:extLst>
              <a:ext uri="{FF2B5EF4-FFF2-40B4-BE49-F238E27FC236}">
                <a16:creationId xmlns:a16="http://schemas.microsoft.com/office/drawing/2014/main" id="{33C9277C-EB0B-4624-811D-03C5DF0C0DA8}"/>
              </a:ext>
            </a:extLst>
          </p:cNvPr>
          <p:cNvGrpSpPr/>
          <p:nvPr/>
        </p:nvGrpSpPr>
        <p:grpSpPr>
          <a:xfrm>
            <a:off x="4183078" y="242181"/>
            <a:ext cx="914804" cy="2905012"/>
            <a:chOff x="4183078" y="242181"/>
            <a:chExt cx="914804" cy="2905012"/>
          </a:xfrm>
        </p:grpSpPr>
        <p:grpSp>
          <p:nvGrpSpPr>
            <p:cNvPr id="130" name="Skupina 129">
              <a:extLst>
                <a:ext uri="{FF2B5EF4-FFF2-40B4-BE49-F238E27FC236}">
                  <a16:creationId xmlns:a16="http://schemas.microsoft.com/office/drawing/2014/main" id="{75529B4D-7AC5-48E2-BFFA-FDEBC3EB5E05}"/>
                </a:ext>
              </a:extLst>
            </p:cNvPr>
            <p:cNvGrpSpPr/>
            <p:nvPr/>
          </p:nvGrpSpPr>
          <p:grpSpPr>
            <a:xfrm>
              <a:off x="4183078" y="242181"/>
              <a:ext cx="914804" cy="2905012"/>
              <a:chOff x="4183078" y="242181"/>
              <a:chExt cx="914804" cy="2905012"/>
            </a:xfrm>
          </p:grpSpPr>
          <p:grpSp>
            <p:nvGrpSpPr>
              <p:cNvPr id="114" name="Skupina 113">
                <a:extLst>
                  <a:ext uri="{FF2B5EF4-FFF2-40B4-BE49-F238E27FC236}">
                    <a16:creationId xmlns:a16="http://schemas.microsoft.com/office/drawing/2014/main" id="{5272F246-BA9B-4FA7-86F7-BE2687F42C5F}"/>
                  </a:ext>
                </a:extLst>
              </p:cNvPr>
              <p:cNvGrpSpPr/>
              <p:nvPr/>
            </p:nvGrpSpPr>
            <p:grpSpPr>
              <a:xfrm>
                <a:off x="4183078" y="242181"/>
                <a:ext cx="914804" cy="2905012"/>
                <a:chOff x="4183078" y="242181"/>
                <a:chExt cx="914804" cy="2905012"/>
              </a:xfrm>
            </p:grpSpPr>
            <p:grpSp>
              <p:nvGrpSpPr>
                <p:cNvPr id="97" name="Skupina 96">
                  <a:extLst>
                    <a:ext uri="{FF2B5EF4-FFF2-40B4-BE49-F238E27FC236}">
                      <a16:creationId xmlns:a16="http://schemas.microsoft.com/office/drawing/2014/main" id="{C9BCF04A-A68B-4F36-9EAE-DEFFB0DBC7C7}"/>
                    </a:ext>
                  </a:extLst>
                </p:cNvPr>
                <p:cNvGrpSpPr/>
                <p:nvPr/>
              </p:nvGrpSpPr>
              <p:grpSpPr>
                <a:xfrm>
                  <a:off x="4183078" y="242181"/>
                  <a:ext cx="914804" cy="2905012"/>
                  <a:chOff x="4263379" y="300208"/>
                  <a:chExt cx="914804" cy="2905012"/>
                </a:xfrm>
              </p:grpSpPr>
              <p:grpSp>
                <p:nvGrpSpPr>
                  <p:cNvPr id="80" name="Skupina 79">
                    <a:extLst>
                      <a:ext uri="{FF2B5EF4-FFF2-40B4-BE49-F238E27FC236}">
                        <a16:creationId xmlns:a16="http://schemas.microsoft.com/office/drawing/2014/main" id="{A132B052-E5FF-48B4-B9A0-8C75E01A6EE2}"/>
                      </a:ext>
                    </a:extLst>
                  </p:cNvPr>
                  <p:cNvGrpSpPr/>
                  <p:nvPr/>
                </p:nvGrpSpPr>
                <p:grpSpPr>
                  <a:xfrm>
                    <a:off x="4541620" y="300208"/>
                    <a:ext cx="636563" cy="2905012"/>
                    <a:chOff x="4329114" y="287677"/>
                    <a:chExt cx="636563" cy="2905012"/>
                  </a:xfrm>
                </p:grpSpPr>
                <p:grpSp>
                  <p:nvGrpSpPr>
                    <p:cNvPr id="65" name="Skupina 64">
                      <a:extLst>
                        <a:ext uri="{FF2B5EF4-FFF2-40B4-BE49-F238E27FC236}">
                          <a16:creationId xmlns:a16="http://schemas.microsoft.com/office/drawing/2014/main" id="{76C4DCCD-A47B-4BF5-97DF-A17D79CEF8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29114" y="287677"/>
                      <a:ext cx="636563" cy="2358512"/>
                      <a:chOff x="4250508" y="424109"/>
                      <a:chExt cx="636563" cy="2358512"/>
                    </a:xfrm>
                  </p:grpSpPr>
                  <p:grpSp>
                    <p:nvGrpSpPr>
                      <p:cNvPr id="46" name="Skupina 45">
                        <a:extLst>
                          <a:ext uri="{FF2B5EF4-FFF2-40B4-BE49-F238E27FC236}">
                            <a16:creationId xmlns:a16="http://schemas.microsoft.com/office/drawing/2014/main" id="{0CDD36CB-1517-484E-962E-F6C670FD97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50508" y="424109"/>
                        <a:ext cx="636563" cy="1730424"/>
                        <a:chOff x="4252144" y="424109"/>
                        <a:chExt cx="636563" cy="1730424"/>
                      </a:xfrm>
                    </p:grpSpPr>
                    <p:grpSp>
                      <p:nvGrpSpPr>
                        <p:cNvPr id="30" name="Skupina 29">
                          <a:extLst>
                            <a:ext uri="{FF2B5EF4-FFF2-40B4-BE49-F238E27FC236}">
                              <a16:creationId xmlns:a16="http://schemas.microsoft.com/office/drawing/2014/main" id="{EDDD489D-15D9-4989-980B-9375137FD63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252144" y="424109"/>
                          <a:ext cx="636563" cy="1164347"/>
                          <a:chOff x="4252144" y="424109"/>
                          <a:chExt cx="636563" cy="1164347"/>
                        </a:xfrm>
                      </p:grpSpPr>
                      <p:pic>
                        <p:nvPicPr>
                          <p:cNvPr id="8" name="Slika 7">
                            <a:extLst>
                              <a:ext uri="{FF2B5EF4-FFF2-40B4-BE49-F238E27FC236}">
                                <a16:creationId xmlns:a16="http://schemas.microsoft.com/office/drawing/2014/main" id="{D4068B3F-E359-4BAA-8D1B-37C61A36CA9C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252144" y="424109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5" name="Slika 24">
                            <a:extLst>
                              <a:ext uri="{FF2B5EF4-FFF2-40B4-BE49-F238E27FC236}">
                                <a16:creationId xmlns:a16="http://schemas.microsoft.com/office/drawing/2014/main" id="{69C257AE-91E4-4D55-8DE5-7373DF2278DC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404544" y="1013831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38" name="Slika 37">
                          <a:extLst>
                            <a:ext uri="{FF2B5EF4-FFF2-40B4-BE49-F238E27FC236}">
                              <a16:creationId xmlns:a16="http://schemas.microsoft.com/office/drawing/2014/main" id="{74DBB6D9-B953-4BEC-B2C3-C948AB7519D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4384591" y="1579908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53" name="Slika 52">
                        <a:extLst>
                          <a:ext uri="{FF2B5EF4-FFF2-40B4-BE49-F238E27FC236}">
                            <a16:creationId xmlns:a16="http://schemas.microsoft.com/office/drawing/2014/main" id="{87C9D533-AB3C-4BE9-B223-A5661CAFF1C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4370971" y="2207996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73" name="Slika 72">
                      <a:extLst>
                        <a:ext uri="{FF2B5EF4-FFF2-40B4-BE49-F238E27FC236}">
                          <a16:creationId xmlns:a16="http://schemas.microsoft.com/office/drawing/2014/main" id="{28691592-787E-44D5-8BCA-3F57C3B0C7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4457523" y="2618064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0" name="Slika 89">
                    <a:extLst>
                      <a:ext uri="{FF2B5EF4-FFF2-40B4-BE49-F238E27FC236}">
                        <a16:creationId xmlns:a16="http://schemas.microsoft.com/office/drawing/2014/main" id="{64A2AF82-9734-44E1-A166-DE4AAB49E0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4263379" y="761194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3" name="Slika 102">
                  <a:extLst>
                    <a:ext uri="{FF2B5EF4-FFF2-40B4-BE49-F238E27FC236}">
                      <a16:creationId xmlns:a16="http://schemas.microsoft.com/office/drawing/2014/main" id="{8BE8153D-70E8-412E-97A7-A08E75AD52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4192556" y="1269155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17" name="Slika 116">
                <a:extLst>
                  <a:ext uri="{FF2B5EF4-FFF2-40B4-BE49-F238E27FC236}">
                    <a16:creationId xmlns:a16="http://schemas.microsoft.com/office/drawing/2014/main" id="{1389E2CC-EFE4-4554-BC02-A2C2E5B92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4206193" y="1799350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37" name="Slika 136">
              <a:extLst>
                <a:ext uri="{FF2B5EF4-FFF2-40B4-BE49-F238E27FC236}">
                  <a16:creationId xmlns:a16="http://schemas.microsoft.com/office/drawing/2014/main" id="{742CEE99-5F8C-4263-B953-38C93F306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4206025" y="2271228"/>
              <a:ext cx="474688" cy="574625"/>
            </a:xfrm>
            <a:prstGeom prst="rect">
              <a:avLst/>
            </a:prstGeom>
          </p:spPr>
        </p:pic>
      </p:grpSp>
      <p:grpSp>
        <p:nvGrpSpPr>
          <p:cNvPr id="143" name="Skupina 142">
            <a:extLst>
              <a:ext uri="{FF2B5EF4-FFF2-40B4-BE49-F238E27FC236}">
                <a16:creationId xmlns:a16="http://schemas.microsoft.com/office/drawing/2014/main" id="{86A367F6-2008-4504-9635-D8FF25551835}"/>
              </a:ext>
            </a:extLst>
          </p:cNvPr>
          <p:cNvGrpSpPr/>
          <p:nvPr/>
        </p:nvGrpSpPr>
        <p:grpSpPr>
          <a:xfrm>
            <a:off x="8142153" y="186095"/>
            <a:ext cx="901977" cy="2972528"/>
            <a:chOff x="8142153" y="186095"/>
            <a:chExt cx="901977" cy="2972528"/>
          </a:xfrm>
        </p:grpSpPr>
        <p:grpSp>
          <p:nvGrpSpPr>
            <p:cNvPr id="127" name="Skupina 126">
              <a:extLst>
                <a:ext uri="{FF2B5EF4-FFF2-40B4-BE49-F238E27FC236}">
                  <a16:creationId xmlns:a16="http://schemas.microsoft.com/office/drawing/2014/main" id="{4C41D8C8-1603-4813-A4F2-690BAC5797CD}"/>
                </a:ext>
              </a:extLst>
            </p:cNvPr>
            <p:cNvGrpSpPr/>
            <p:nvPr/>
          </p:nvGrpSpPr>
          <p:grpSpPr>
            <a:xfrm>
              <a:off x="8142153" y="186095"/>
              <a:ext cx="901977" cy="2972528"/>
              <a:chOff x="8142153" y="186095"/>
              <a:chExt cx="901977" cy="2972528"/>
            </a:xfrm>
          </p:grpSpPr>
          <p:grpSp>
            <p:nvGrpSpPr>
              <p:cNvPr id="111" name="Skupina 110">
                <a:extLst>
                  <a:ext uri="{FF2B5EF4-FFF2-40B4-BE49-F238E27FC236}">
                    <a16:creationId xmlns:a16="http://schemas.microsoft.com/office/drawing/2014/main" id="{A7B42526-D6C6-4911-BC8E-C0202DFD9302}"/>
                  </a:ext>
                </a:extLst>
              </p:cNvPr>
              <p:cNvGrpSpPr/>
              <p:nvPr/>
            </p:nvGrpSpPr>
            <p:grpSpPr>
              <a:xfrm>
                <a:off x="8142153" y="186095"/>
                <a:ext cx="901977" cy="2972528"/>
                <a:chOff x="8142153" y="186095"/>
                <a:chExt cx="901977" cy="2972528"/>
              </a:xfrm>
            </p:grpSpPr>
            <p:grpSp>
              <p:nvGrpSpPr>
                <p:cNvPr id="94" name="Skupina 93">
                  <a:extLst>
                    <a:ext uri="{FF2B5EF4-FFF2-40B4-BE49-F238E27FC236}">
                      <a16:creationId xmlns:a16="http://schemas.microsoft.com/office/drawing/2014/main" id="{F1335603-92BE-4EEB-89F9-42D92D982106}"/>
                    </a:ext>
                  </a:extLst>
                </p:cNvPr>
                <p:cNvGrpSpPr/>
                <p:nvPr/>
              </p:nvGrpSpPr>
              <p:grpSpPr>
                <a:xfrm>
                  <a:off x="8142153" y="186095"/>
                  <a:ext cx="901977" cy="2972528"/>
                  <a:chOff x="7813089" y="255189"/>
                  <a:chExt cx="901977" cy="2972528"/>
                </a:xfrm>
              </p:grpSpPr>
              <p:grpSp>
                <p:nvGrpSpPr>
                  <p:cNvPr id="83" name="Skupina 82">
                    <a:extLst>
                      <a:ext uri="{FF2B5EF4-FFF2-40B4-BE49-F238E27FC236}">
                        <a16:creationId xmlns:a16="http://schemas.microsoft.com/office/drawing/2014/main" id="{E8A2EA9F-7F5D-4DA7-BF0C-0B3339A34DBA}"/>
                      </a:ext>
                    </a:extLst>
                  </p:cNvPr>
                  <p:cNvGrpSpPr/>
                  <p:nvPr/>
                </p:nvGrpSpPr>
                <p:grpSpPr>
                  <a:xfrm>
                    <a:off x="8078503" y="255189"/>
                    <a:ext cx="636563" cy="2972528"/>
                    <a:chOff x="7507590" y="204380"/>
                    <a:chExt cx="636563" cy="2972528"/>
                  </a:xfrm>
                </p:grpSpPr>
                <p:grpSp>
                  <p:nvGrpSpPr>
                    <p:cNvPr id="62" name="Skupina 61">
                      <a:extLst>
                        <a:ext uri="{FF2B5EF4-FFF2-40B4-BE49-F238E27FC236}">
                          <a16:creationId xmlns:a16="http://schemas.microsoft.com/office/drawing/2014/main" id="{0B3B618F-83D7-4BE7-9B1F-BD2013B109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07590" y="204380"/>
                      <a:ext cx="636563" cy="2387890"/>
                      <a:chOff x="6275401" y="404482"/>
                      <a:chExt cx="636563" cy="2387890"/>
                    </a:xfrm>
                  </p:grpSpPr>
                  <p:grpSp>
                    <p:nvGrpSpPr>
                      <p:cNvPr id="49" name="Skupina 48">
                        <a:extLst>
                          <a:ext uri="{FF2B5EF4-FFF2-40B4-BE49-F238E27FC236}">
                            <a16:creationId xmlns:a16="http://schemas.microsoft.com/office/drawing/2014/main" id="{B21F4F67-569A-4E68-8A28-179BCD4501B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75401" y="404482"/>
                        <a:ext cx="636563" cy="1758657"/>
                        <a:chOff x="6182337" y="416759"/>
                        <a:chExt cx="636563" cy="1758657"/>
                      </a:xfrm>
                    </p:grpSpPr>
                    <p:grpSp>
                      <p:nvGrpSpPr>
                        <p:cNvPr id="33" name="Skupina 32">
                          <a:extLst>
                            <a:ext uri="{FF2B5EF4-FFF2-40B4-BE49-F238E27FC236}">
                              <a16:creationId xmlns:a16="http://schemas.microsoft.com/office/drawing/2014/main" id="{9D137607-9133-42A7-B93A-9B7AA5A9793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182337" y="416759"/>
                          <a:ext cx="636563" cy="1164347"/>
                          <a:chOff x="6182337" y="416759"/>
                          <a:chExt cx="636563" cy="1164347"/>
                        </a:xfrm>
                      </p:grpSpPr>
                      <p:pic>
                        <p:nvPicPr>
                          <p:cNvPr id="11" name="Slika 10">
                            <a:extLst>
                              <a:ext uri="{FF2B5EF4-FFF2-40B4-BE49-F238E27FC236}">
                                <a16:creationId xmlns:a16="http://schemas.microsoft.com/office/drawing/2014/main" id="{86CCB396-D2A6-46DF-A601-6F3C863E2218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6182337" y="416759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8" name="Slika 27">
                            <a:extLst>
                              <a:ext uri="{FF2B5EF4-FFF2-40B4-BE49-F238E27FC236}">
                                <a16:creationId xmlns:a16="http://schemas.microsoft.com/office/drawing/2014/main" id="{CF08B382-6DD8-4C11-8A3F-672D5DBE6B01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6334737" y="1006481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41" name="Slika 40">
                          <a:extLst>
                            <a:ext uri="{FF2B5EF4-FFF2-40B4-BE49-F238E27FC236}">
                              <a16:creationId xmlns:a16="http://schemas.microsoft.com/office/drawing/2014/main" id="{2B4FE474-CABD-4541-A452-CCB3CE682DC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6339474" y="1600791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56" name="Slika 55">
                        <a:extLst>
                          <a:ext uri="{FF2B5EF4-FFF2-40B4-BE49-F238E27FC236}">
                            <a16:creationId xmlns:a16="http://schemas.microsoft.com/office/drawing/2014/main" id="{D5494C92-2A8F-4732-ACE8-72D252FAFCE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6432538" y="2217747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76" name="Slika 75">
                      <a:extLst>
                        <a:ext uri="{FF2B5EF4-FFF2-40B4-BE49-F238E27FC236}">
                          <a16:creationId xmlns:a16="http://schemas.microsoft.com/office/drawing/2014/main" id="{0A21F94F-1823-47E5-BD24-8EF462FCD84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7659990" y="2602283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7" name="Slika 86">
                    <a:extLst>
                      <a:ext uri="{FF2B5EF4-FFF2-40B4-BE49-F238E27FC236}">
                        <a16:creationId xmlns:a16="http://schemas.microsoft.com/office/drawing/2014/main" id="{FE7868AB-BE07-49A5-8A24-4E3E32C245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7813089" y="722619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6" name="Slika 105">
                  <a:extLst>
                    <a:ext uri="{FF2B5EF4-FFF2-40B4-BE49-F238E27FC236}">
                      <a16:creationId xmlns:a16="http://schemas.microsoft.com/office/drawing/2014/main" id="{084257A5-C883-4C6F-97B5-DD35F1DFFF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8190256" y="1217303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20" name="Slika 119">
                <a:extLst>
                  <a:ext uri="{FF2B5EF4-FFF2-40B4-BE49-F238E27FC236}">
                    <a16:creationId xmlns:a16="http://schemas.microsoft.com/office/drawing/2014/main" id="{0CC20F33-C022-4D8D-9CB2-5D013B023E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8200549" y="1749991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40" name="Slika 139">
              <a:extLst>
                <a:ext uri="{FF2B5EF4-FFF2-40B4-BE49-F238E27FC236}">
                  <a16:creationId xmlns:a16="http://schemas.microsoft.com/office/drawing/2014/main" id="{5ED8DE6B-76BD-4B92-9AD7-8F25EC1A0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8227449" y="2271228"/>
              <a:ext cx="474688" cy="574625"/>
            </a:xfrm>
            <a:prstGeom prst="rect">
              <a:avLst/>
            </a:prstGeom>
          </p:spPr>
        </p:pic>
      </p:grpSp>
      <p:grpSp>
        <p:nvGrpSpPr>
          <p:cNvPr id="142" name="Skupina 141">
            <a:extLst>
              <a:ext uri="{FF2B5EF4-FFF2-40B4-BE49-F238E27FC236}">
                <a16:creationId xmlns:a16="http://schemas.microsoft.com/office/drawing/2014/main" id="{2BA0435D-5A8F-435A-BF2D-5456DC2AFFEC}"/>
              </a:ext>
            </a:extLst>
          </p:cNvPr>
          <p:cNvGrpSpPr/>
          <p:nvPr/>
        </p:nvGrpSpPr>
        <p:grpSpPr>
          <a:xfrm>
            <a:off x="6856778" y="255898"/>
            <a:ext cx="956463" cy="2955788"/>
            <a:chOff x="6856778" y="255898"/>
            <a:chExt cx="956463" cy="2955788"/>
          </a:xfrm>
        </p:grpSpPr>
        <p:grpSp>
          <p:nvGrpSpPr>
            <p:cNvPr id="128" name="Skupina 127">
              <a:extLst>
                <a:ext uri="{FF2B5EF4-FFF2-40B4-BE49-F238E27FC236}">
                  <a16:creationId xmlns:a16="http://schemas.microsoft.com/office/drawing/2014/main" id="{7C0A83C9-40CF-4FB6-88E0-79C60DE60E16}"/>
                </a:ext>
              </a:extLst>
            </p:cNvPr>
            <p:cNvGrpSpPr/>
            <p:nvPr/>
          </p:nvGrpSpPr>
          <p:grpSpPr>
            <a:xfrm>
              <a:off x="6856778" y="255898"/>
              <a:ext cx="956463" cy="2955788"/>
              <a:chOff x="6856778" y="255898"/>
              <a:chExt cx="956463" cy="2955788"/>
            </a:xfrm>
          </p:grpSpPr>
          <p:grpSp>
            <p:nvGrpSpPr>
              <p:cNvPr id="112" name="Skupina 111">
                <a:extLst>
                  <a:ext uri="{FF2B5EF4-FFF2-40B4-BE49-F238E27FC236}">
                    <a16:creationId xmlns:a16="http://schemas.microsoft.com/office/drawing/2014/main" id="{B1DD71D7-82C6-49D1-84DB-CD03EA495553}"/>
                  </a:ext>
                </a:extLst>
              </p:cNvPr>
              <p:cNvGrpSpPr/>
              <p:nvPr/>
            </p:nvGrpSpPr>
            <p:grpSpPr>
              <a:xfrm>
                <a:off x="6856778" y="255898"/>
                <a:ext cx="956463" cy="2955788"/>
                <a:chOff x="6856778" y="255898"/>
                <a:chExt cx="956463" cy="2955788"/>
              </a:xfrm>
            </p:grpSpPr>
            <p:grpSp>
              <p:nvGrpSpPr>
                <p:cNvPr id="95" name="Skupina 94">
                  <a:extLst>
                    <a:ext uri="{FF2B5EF4-FFF2-40B4-BE49-F238E27FC236}">
                      <a16:creationId xmlns:a16="http://schemas.microsoft.com/office/drawing/2014/main" id="{0471590D-36E5-43DB-8799-CCA919256DC6}"/>
                    </a:ext>
                  </a:extLst>
                </p:cNvPr>
                <p:cNvGrpSpPr/>
                <p:nvPr/>
              </p:nvGrpSpPr>
              <p:grpSpPr>
                <a:xfrm>
                  <a:off x="6865400" y="255898"/>
                  <a:ext cx="947841" cy="2955788"/>
                  <a:chOff x="6704762" y="402827"/>
                  <a:chExt cx="947841" cy="2955788"/>
                </a:xfrm>
              </p:grpSpPr>
              <p:grpSp>
                <p:nvGrpSpPr>
                  <p:cNvPr id="82" name="Skupina 81">
                    <a:extLst>
                      <a:ext uri="{FF2B5EF4-FFF2-40B4-BE49-F238E27FC236}">
                        <a16:creationId xmlns:a16="http://schemas.microsoft.com/office/drawing/2014/main" id="{F398BB8E-4131-4352-80C8-FBF5868A4CE2}"/>
                      </a:ext>
                    </a:extLst>
                  </p:cNvPr>
                  <p:cNvGrpSpPr/>
                  <p:nvPr/>
                </p:nvGrpSpPr>
                <p:grpSpPr>
                  <a:xfrm>
                    <a:off x="6952230" y="402827"/>
                    <a:ext cx="700373" cy="2955788"/>
                    <a:chOff x="6433058" y="236901"/>
                    <a:chExt cx="700373" cy="2955788"/>
                  </a:xfrm>
                </p:grpSpPr>
                <p:grpSp>
                  <p:nvGrpSpPr>
                    <p:cNvPr id="63" name="Skupina 62">
                      <a:extLst>
                        <a:ext uri="{FF2B5EF4-FFF2-40B4-BE49-F238E27FC236}">
                          <a16:creationId xmlns:a16="http://schemas.microsoft.com/office/drawing/2014/main" id="{C415EBE0-D30B-4DEB-8CC0-93F9FDE77E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3058" y="236901"/>
                      <a:ext cx="670551" cy="2380236"/>
                      <a:chOff x="5547295" y="409070"/>
                      <a:chExt cx="670551" cy="2380236"/>
                    </a:xfrm>
                  </p:grpSpPr>
                  <p:grpSp>
                    <p:nvGrpSpPr>
                      <p:cNvPr id="48" name="Skupina 47">
                        <a:extLst>
                          <a:ext uri="{FF2B5EF4-FFF2-40B4-BE49-F238E27FC236}">
                            <a16:creationId xmlns:a16="http://schemas.microsoft.com/office/drawing/2014/main" id="{B2F1CFE2-73CA-46D7-BFCE-CC38FEE92CC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47295" y="409070"/>
                        <a:ext cx="670551" cy="1754069"/>
                        <a:chOff x="5494959" y="424109"/>
                        <a:chExt cx="670551" cy="1754069"/>
                      </a:xfrm>
                    </p:grpSpPr>
                    <p:grpSp>
                      <p:nvGrpSpPr>
                        <p:cNvPr id="32" name="Skupina 31">
                          <a:extLst>
                            <a:ext uri="{FF2B5EF4-FFF2-40B4-BE49-F238E27FC236}">
                              <a16:creationId xmlns:a16="http://schemas.microsoft.com/office/drawing/2014/main" id="{EA2304F2-B27C-4DC5-BE7F-A7962343D6A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494959" y="424109"/>
                          <a:ext cx="636563" cy="1164347"/>
                          <a:chOff x="5494959" y="424109"/>
                          <a:chExt cx="636563" cy="1164347"/>
                        </a:xfrm>
                      </p:grpSpPr>
                      <p:pic>
                        <p:nvPicPr>
                          <p:cNvPr id="10" name="Slika 9">
                            <a:extLst>
                              <a:ext uri="{FF2B5EF4-FFF2-40B4-BE49-F238E27FC236}">
                                <a16:creationId xmlns:a16="http://schemas.microsoft.com/office/drawing/2014/main" id="{26501785-4BB8-42C8-9D79-5AB32918A406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5494959" y="424109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7" name="Slika 26">
                            <a:extLst>
                              <a:ext uri="{FF2B5EF4-FFF2-40B4-BE49-F238E27FC236}">
                                <a16:creationId xmlns:a16="http://schemas.microsoft.com/office/drawing/2014/main" id="{742A2F41-3609-4F9B-A2C6-DF348F04AC4B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5647359" y="1013831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40" name="Slika 39">
                          <a:extLst>
                            <a:ext uri="{FF2B5EF4-FFF2-40B4-BE49-F238E27FC236}">
                              <a16:creationId xmlns:a16="http://schemas.microsoft.com/office/drawing/2014/main" id="{8BA40C16-E145-48DA-B642-B386BAB57E7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5690822" y="1603553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55" name="Slika 54">
                        <a:extLst>
                          <a:ext uri="{FF2B5EF4-FFF2-40B4-BE49-F238E27FC236}">
                            <a16:creationId xmlns:a16="http://schemas.microsoft.com/office/drawing/2014/main" id="{2B601275-0B4E-4902-999D-71C8E2FB8E1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5740465" y="2214681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75" name="Slika 74">
                      <a:extLst>
                        <a:ext uri="{FF2B5EF4-FFF2-40B4-BE49-F238E27FC236}">
                          <a16:creationId xmlns:a16="http://schemas.microsoft.com/office/drawing/2014/main" id="{AD1AA36C-B7FD-4A6D-9535-9AEF061D79E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6658743" y="2618064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8" name="Slika 87">
                    <a:extLst>
                      <a:ext uri="{FF2B5EF4-FFF2-40B4-BE49-F238E27FC236}">
                        <a16:creationId xmlns:a16="http://schemas.microsoft.com/office/drawing/2014/main" id="{DC309904-59AB-457A-A738-F272613DEF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6704762" y="866148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5" name="Slika 104">
                  <a:extLst>
                    <a:ext uri="{FF2B5EF4-FFF2-40B4-BE49-F238E27FC236}">
                      <a16:creationId xmlns:a16="http://schemas.microsoft.com/office/drawing/2014/main" id="{D0BAC4FB-0A83-40D4-B001-CD890075BE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6856778" y="1281309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19" name="Slika 118">
                <a:extLst>
                  <a:ext uri="{FF2B5EF4-FFF2-40B4-BE49-F238E27FC236}">
                    <a16:creationId xmlns:a16="http://schemas.microsoft.com/office/drawing/2014/main" id="{E3CC01C0-8EF9-48C3-AFB2-DD71E4B89A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6925028" y="1822783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41" name="Slika 140">
              <a:extLst>
                <a:ext uri="{FF2B5EF4-FFF2-40B4-BE49-F238E27FC236}">
                  <a16:creationId xmlns:a16="http://schemas.microsoft.com/office/drawing/2014/main" id="{1A2D0897-E48C-4BFB-92D6-13B5011FF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6948974" y="2315176"/>
              <a:ext cx="474688" cy="574625"/>
            </a:xfrm>
            <a:prstGeom prst="rect">
              <a:avLst/>
            </a:prstGeom>
          </p:spPr>
        </p:pic>
      </p:grpSp>
      <p:grpSp>
        <p:nvGrpSpPr>
          <p:cNvPr id="147" name="Skupina 146">
            <a:extLst>
              <a:ext uri="{FF2B5EF4-FFF2-40B4-BE49-F238E27FC236}">
                <a16:creationId xmlns:a16="http://schemas.microsoft.com/office/drawing/2014/main" id="{82E8EA35-6559-4F58-95CF-FB4493D3F47A}"/>
              </a:ext>
            </a:extLst>
          </p:cNvPr>
          <p:cNvGrpSpPr/>
          <p:nvPr/>
        </p:nvGrpSpPr>
        <p:grpSpPr>
          <a:xfrm>
            <a:off x="10811084" y="255502"/>
            <a:ext cx="936168" cy="2919628"/>
            <a:chOff x="10811084" y="255502"/>
            <a:chExt cx="936168" cy="2919628"/>
          </a:xfrm>
        </p:grpSpPr>
        <p:grpSp>
          <p:nvGrpSpPr>
            <p:cNvPr id="125" name="Skupina 124">
              <a:extLst>
                <a:ext uri="{FF2B5EF4-FFF2-40B4-BE49-F238E27FC236}">
                  <a16:creationId xmlns:a16="http://schemas.microsoft.com/office/drawing/2014/main" id="{C6C6AF37-01C9-42F0-92A3-252796A0B7FB}"/>
                </a:ext>
              </a:extLst>
            </p:cNvPr>
            <p:cNvGrpSpPr/>
            <p:nvPr/>
          </p:nvGrpSpPr>
          <p:grpSpPr>
            <a:xfrm>
              <a:off x="10811084" y="255502"/>
              <a:ext cx="936168" cy="2919628"/>
              <a:chOff x="10811084" y="255502"/>
              <a:chExt cx="936168" cy="2919628"/>
            </a:xfrm>
          </p:grpSpPr>
          <p:grpSp>
            <p:nvGrpSpPr>
              <p:cNvPr id="109" name="Skupina 108">
                <a:extLst>
                  <a:ext uri="{FF2B5EF4-FFF2-40B4-BE49-F238E27FC236}">
                    <a16:creationId xmlns:a16="http://schemas.microsoft.com/office/drawing/2014/main" id="{E36CE2B5-080E-4FE2-8E2A-4213138DC18D}"/>
                  </a:ext>
                </a:extLst>
              </p:cNvPr>
              <p:cNvGrpSpPr/>
              <p:nvPr/>
            </p:nvGrpSpPr>
            <p:grpSpPr>
              <a:xfrm>
                <a:off x="10811084" y="255502"/>
                <a:ext cx="936168" cy="2919628"/>
                <a:chOff x="10811084" y="255502"/>
                <a:chExt cx="936168" cy="2919628"/>
              </a:xfrm>
            </p:grpSpPr>
            <p:grpSp>
              <p:nvGrpSpPr>
                <p:cNvPr id="70" name="Skupina 69">
                  <a:extLst>
                    <a:ext uri="{FF2B5EF4-FFF2-40B4-BE49-F238E27FC236}">
                      <a16:creationId xmlns:a16="http://schemas.microsoft.com/office/drawing/2014/main" id="{EF3025A7-6A78-4C0D-A0C6-DEA845D9EB6F}"/>
                    </a:ext>
                  </a:extLst>
                </p:cNvPr>
                <p:cNvGrpSpPr/>
                <p:nvPr/>
              </p:nvGrpSpPr>
              <p:grpSpPr>
                <a:xfrm>
                  <a:off x="10811084" y="255502"/>
                  <a:ext cx="936168" cy="2919628"/>
                  <a:chOff x="10194756" y="267042"/>
                  <a:chExt cx="936168" cy="2919628"/>
                </a:xfrm>
              </p:grpSpPr>
              <p:grpSp>
                <p:nvGrpSpPr>
                  <p:cNvPr id="85" name="Skupina 84">
                    <a:extLst>
                      <a:ext uri="{FF2B5EF4-FFF2-40B4-BE49-F238E27FC236}">
                        <a16:creationId xmlns:a16="http://schemas.microsoft.com/office/drawing/2014/main" id="{89A8DCCB-C01D-4D35-9783-6A9AB9B9CE77}"/>
                      </a:ext>
                    </a:extLst>
                  </p:cNvPr>
                  <p:cNvGrpSpPr/>
                  <p:nvPr/>
                </p:nvGrpSpPr>
                <p:grpSpPr>
                  <a:xfrm>
                    <a:off x="10450039" y="267042"/>
                    <a:ext cx="680885" cy="2919628"/>
                    <a:chOff x="9826956" y="242385"/>
                    <a:chExt cx="680885" cy="2919628"/>
                  </a:xfrm>
                </p:grpSpPr>
                <p:grpSp>
                  <p:nvGrpSpPr>
                    <p:cNvPr id="60" name="Skupina 59">
                      <a:extLst>
                        <a:ext uri="{FF2B5EF4-FFF2-40B4-BE49-F238E27FC236}">
                          <a16:creationId xmlns:a16="http://schemas.microsoft.com/office/drawing/2014/main" id="{FFD12FA0-183A-4027-8341-C9F3972FE6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26956" y="242385"/>
                      <a:ext cx="680885" cy="2346547"/>
                      <a:chOff x="8630203" y="412973"/>
                      <a:chExt cx="680885" cy="2346547"/>
                    </a:xfrm>
                  </p:grpSpPr>
                  <p:grpSp>
                    <p:nvGrpSpPr>
                      <p:cNvPr id="51" name="Skupina 50">
                        <a:extLst>
                          <a:ext uri="{FF2B5EF4-FFF2-40B4-BE49-F238E27FC236}">
                            <a16:creationId xmlns:a16="http://schemas.microsoft.com/office/drawing/2014/main" id="{74A61E20-722E-46BD-BFC7-13FA71A5D7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30203" y="412973"/>
                        <a:ext cx="680885" cy="1746261"/>
                        <a:chOff x="7472576" y="388624"/>
                        <a:chExt cx="680885" cy="1746261"/>
                      </a:xfrm>
                    </p:grpSpPr>
                    <p:grpSp>
                      <p:nvGrpSpPr>
                        <p:cNvPr id="34" name="Skupina 33">
                          <a:extLst>
                            <a:ext uri="{FF2B5EF4-FFF2-40B4-BE49-F238E27FC236}">
                              <a16:creationId xmlns:a16="http://schemas.microsoft.com/office/drawing/2014/main" id="{5206EF2C-A4C9-49EA-86A2-215D443D62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472576" y="388624"/>
                          <a:ext cx="636563" cy="1164347"/>
                          <a:chOff x="7472576" y="388624"/>
                          <a:chExt cx="636563" cy="1164347"/>
                        </a:xfrm>
                      </p:grpSpPr>
                      <p:pic>
                        <p:nvPicPr>
                          <p:cNvPr id="4" name="Slika 3">
                            <a:extLst>
                              <a:ext uri="{FF2B5EF4-FFF2-40B4-BE49-F238E27FC236}">
                                <a16:creationId xmlns:a16="http://schemas.microsoft.com/office/drawing/2014/main" id="{5BF748E3-BE87-44FB-AD78-A79184D908A9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7472576" y="388624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1" name="Slika 20">
                            <a:extLst>
                              <a:ext uri="{FF2B5EF4-FFF2-40B4-BE49-F238E27FC236}">
                                <a16:creationId xmlns:a16="http://schemas.microsoft.com/office/drawing/2014/main" id="{9CE60AEB-5439-4B34-BF71-7F4D0BA0CE3F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7624976" y="978346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43" name="Slika 42">
                          <a:extLst>
                            <a:ext uri="{FF2B5EF4-FFF2-40B4-BE49-F238E27FC236}">
                              <a16:creationId xmlns:a16="http://schemas.microsoft.com/office/drawing/2014/main" id="{50B48D50-E058-4CAC-AC4B-FA14F811443D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7678773" y="1560260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58" name="Slika 57">
                        <a:extLst>
                          <a:ext uri="{FF2B5EF4-FFF2-40B4-BE49-F238E27FC236}">
                            <a16:creationId xmlns:a16="http://schemas.microsoft.com/office/drawing/2014/main" id="{369358FB-8E33-4088-B504-4565FD8ED0C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8800211" y="2184895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78" name="Slika 77">
                      <a:extLst>
                        <a:ext uri="{FF2B5EF4-FFF2-40B4-BE49-F238E27FC236}">
                          <a16:creationId xmlns:a16="http://schemas.microsoft.com/office/drawing/2014/main" id="{63E85925-08A8-4C54-8ADC-AAD2D53A91A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10005868" y="2587388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3" name="Slika 92">
                    <a:extLst>
                      <a:ext uri="{FF2B5EF4-FFF2-40B4-BE49-F238E27FC236}">
                        <a16:creationId xmlns:a16="http://schemas.microsoft.com/office/drawing/2014/main" id="{0DD04DD7-37F4-4952-A76D-15C2C8855E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10194756" y="710534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8" name="Slika 107">
                  <a:extLst>
                    <a:ext uri="{FF2B5EF4-FFF2-40B4-BE49-F238E27FC236}">
                      <a16:creationId xmlns:a16="http://schemas.microsoft.com/office/drawing/2014/main" id="{63EFB218-4688-4D01-9042-C04D99B3F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10836814" y="1248158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22" name="Slika 121">
                <a:extLst>
                  <a:ext uri="{FF2B5EF4-FFF2-40B4-BE49-F238E27FC236}">
                    <a16:creationId xmlns:a16="http://schemas.microsoft.com/office/drawing/2014/main" id="{7A5D243E-EDC3-41E6-B25B-1D560AF9FF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10874919" y="1738755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44" name="Slika 143">
              <a:extLst>
                <a:ext uri="{FF2B5EF4-FFF2-40B4-BE49-F238E27FC236}">
                  <a16:creationId xmlns:a16="http://schemas.microsoft.com/office/drawing/2014/main" id="{E7359255-34A9-4224-9B9C-713899C21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10903642" y="2271227"/>
              <a:ext cx="474688" cy="574625"/>
            </a:xfrm>
            <a:prstGeom prst="rect">
              <a:avLst/>
            </a:prstGeom>
          </p:spPr>
        </p:pic>
      </p:grpSp>
      <p:grpSp>
        <p:nvGrpSpPr>
          <p:cNvPr id="146" name="Skupina 145">
            <a:extLst>
              <a:ext uri="{FF2B5EF4-FFF2-40B4-BE49-F238E27FC236}">
                <a16:creationId xmlns:a16="http://schemas.microsoft.com/office/drawing/2014/main" id="{5B6DBCDA-04A3-487F-8A10-638BECD4F77F}"/>
              </a:ext>
            </a:extLst>
          </p:cNvPr>
          <p:cNvGrpSpPr/>
          <p:nvPr/>
        </p:nvGrpSpPr>
        <p:grpSpPr>
          <a:xfrm>
            <a:off x="9465905" y="243253"/>
            <a:ext cx="1005554" cy="2935830"/>
            <a:chOff x="9465905" y="243253"/>
            <a:chExt cx="1005554" cy="2935830"/>
          </a:xfrm>
        </p:grpSpPr>
        <p:grpSp>
          <p:nvGrpSpPr>
            <p:cNvPr id="126" name="Skupina 125">
              <a:extLst>
                <a:ext uri="{FF2B5EF4-FFF2-40B4-BE49-F238E27FC236}">
                  <a16:creationId xmlns:a16="http://schemas.microsoft.com/office/drawing/2014/main" id="{4DA3CC81-D9FC-4220-8343-C523771DF69A}"/>
                </a:ext>
              </a:extLst>
            </p:cNvPr>
            <p:cNvGrpSpPr/>
            <p:nvPr/>
          </p:nvGrpSpPr>
          <p:grpSpPr>
            <a:xfrm>
              <a:off x="9465905" y="243253"/>
              <a:ext cx="1005554" cy="2935830"/>
              <a:chOff x="9465905" y="243253"/>
              <a:chExt cx="1005554" cy="2935830"/>
            </a:xfrm>
          </p:grpSpPr>
          <p:grpSp>
            <p:nvGrpSpPr>
              <p:cNvPr id="110" name="Skupina 109">
                <a:extLst>
                  <a:ext uri="{FF2B5EF4-FFF2-40B4-BE49-F238E27FC236}">
                    <a16:creationId xmlns:a16="http://schemas.microsoft.com/office/drawing/2014/main" id="{BA99D50F-928E-40E2-8075-4CA8072E6999}"/>
                  </a:ext>
                </a:extLst>
              </p:cNvPr>
              <p:cNvGrpSpPr/>
              <p:nvPr/>
            </p:nvGrpSpPr>
            <p:grpSpPr>
              <a:xfrm>
                <a:off x="9465905" y="243253"/>
                <a:ext cx="1005554" cy="2935830"/>
                <a:chOff x="9465905" y="243253"/>
                <a:chExt cx="1005554" cy="2935830"/>
              </a:xfrm>
            </p:grpSpPr>
            <p:grpSp>
              <p:nvGrpSpPr>
                <p:cNvPr id="71" name="Skupina 70">
                  <a:extLst>
                    <a:ext uri="{FF2B5EF4-FFF2-40B4-BE49-F238E27FC236}">
                      <a16:creationId xmlns:a16="http://schemas.microsoft.com/office/drawing/2014/main" id="{AC8558DC-E9F9-4AB2-B982-49B836329DF8}"/>
                    </a:ext>
                  </a:extLst>
                </p:cNvPr>
                <p:cNvGrpSpPr/>
                <p:nvPr/>
              </p:nvGrpSpPr>
              <p:grpSpPr>
                <a:xfrm>
                  <a:off x="9465905" y="243253"/>
                  <a:ext cx="1005554" cy="2935830"/>
                  <a:chOff x="9032266" y="301614"/>
                  <a:chExt cx="1005554" cy="2935830"/>
                </a:xfrm>
              </p:grpSpPr>
              <p:grpSp>
                <p:nvGrpSpPr>
                  <p:cNvPr id="84" name="Skupina 83">
                    <a:extLst>
                      <a:ext uri="{FF2B5EF4-FFF2-40B4-BE49-F238E27FC236}">
                        <a16:creationId xmlns:a16="http://schemas.microsoft.com/office/drawing/2014/main" id="{BFB0218E-790D-427A-9EAA-BE271AF529E1}"/>
                      </a:ext>
                    </a:extLst>
                  </p:cNvPr>
                  <p:cNvGrpSpPr/>
                  <p:nvPr/>
                </p:nvGrpSpPr>
                <p:grpSpPr>
                  <a:xfrm>
                    <a:off x="9321051" y="301614"/>
                    <a:ext cx="716769" cy="2935830"/>
                    <a:chOff x="8696060" y="220525"/>
                    <a:chExt cx="716769" cy="2935830"/>
                  </a:xfrm>
                </p:grpSpPr>
                <p:grpSp>
                  <p:nvGrpSpPr>
                    <p:cNvPr id="61" name="Skupina 60">
                      <a:extLst>
                        <a:ext uri="{FF2B5EF4-FFF2-40B4-BE49-F238E27FC236}">
                          <a16:creationId xmlns:a16="http://schemas.microsoft.com/office/drawing/2014/main" id="{B06BACD6-75E1-4C05-A73E-61F96A2802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6060" y="220525"/>
                      <a:ext cx="682990" cy="2368407"/>
                      <a:chOff x="7464969" y="391113"/>
                      <a:chExt cx="682990" cy="2368407"/>
                    </a:xfrm>
                  </p:grpSpPr>
                  <p:grpSp>
                    <p:nvGrpSpPr>
                      <p:cNvPr id="50" name="Skupina 49">
                        <a:extLst>
                          <a:ext uri="{FF2B5EF4-FFF2-40B4-BE49-F238E27FC236}">
                            <a16:creationId xmlns:a16="http://schemas.microsoft.com/office/drawing/2014/main" id="{2BB75186-4604-4549-B9E6-E041AD935B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464969" y="391113"/>
                        <a:ext cx="636563" cy="1768136"/>
                        <a:chOff x="6855945" y="402691"/>
                        <a:chExt cx="636563" cy="1768136"/>
                      </a:xfrm>
                    </p:grpSpPr>
                    <p:grpSp>
                      <p:nvGrpSpPr>
                        <p:cNvPr id="35" name="Skupina 34">
                          <a:extLst>
                            <a:ext uri="{FF2B5EF4-FFF2-40B4-BE49-F238E27FC236}">
                              <a16:creationId xmlns:a16="http://schemas.microsoft.com/office/drawing/2014/main" id="{D74056E1-BEA2-4568-9872-2E58E61BFAB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855945" y="402691"/>
                          <a:ext cx="636563" cy="1164347"/>
                          <a:chOff x="6855945" y="402691"/>
                          <a:chExt cx="636563" cy="1164347"/>
                        </a:xfrm>
                      </p:grpSpPr>
                      <p:pic>
                        <p:nvPicPr>
                          <p:cNvPr id="5" name="Slika 4">
                            <a:extLst>
                              <a:ext uri="{FF2B5EF4-FFF2-40B4-BE49-F238E27FC236}">
                                <a16:creationId xmlns:a16="http://schemas.microsoft.com/office/drawing/2014/main" id="{5E61786F-10BC-4F68-9113-601F44AE2A73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6855945" y="402691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2" name="Slika 21">
                            <a:extLst>
                              <a:ext uri="{FF2B5EF4-FFF2-40B4-BE49-F238E27FC236}">
                                <a16:creationId xmlns:a16="http://schemas.microsoft.com/office/drawing/2014/main" id="{C55E8828-0AEA-4710-93D7-F92760D25271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7008345" y="992413"/>
                            <a:ext cx="484163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42" name="Slika 41">
                          <a:extLst>
                            <a:ext uri="{FF2B5EF4-FFF2-40B4-BE49-F238E27FC236}">
                              <a16:creationId xmlns:a16="http://schemas.microsoft.com/office/drawing/2014/main" id="{B9EBEDF5-2C80-4D58-8188-CAB9AA91E68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7008345" y="1596202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57" name="Slika 56">
                        <a:extLst>
                          <a:ext uri="{FF2B5EF4-FFF2-40B4-BE49-F238E27FC236}">
                            <a16:creationId xmlns:a16="http://schemas.microsoft.com/office/drawing/2014/main" id="{2C509046-8E72-4C7E-8227-05D3847752F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7673271" y="2184895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77" name="Slika 76">
                      <a:extLst>
                        <a:ext uri="{FF2B5EF4-FFF2-40B4-BE49-F238E27FC236}">
                          <a16:creationId xmlns:a16="http://schemas.microsoft.com/office/drawing/2014/main" id="{249CF112-D69F-4BE4-9395-5B3A6FEDF2C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8938141" y="2581730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6" name="Slika 85">
                    <a:extLst>
                      <a:ext uri="{FF2B5EF4-FFF2-40B4-BE49-F238E27FC236}">
                        <a16:creationId xmlns:a16="http://schemas.microsoft.com/office/drawing/2014/main" id="{700FF2A5-101A-4360-B6FE-1359932E39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9032266" y="769666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7" name="Slika 106">
                  <a:extLst>
                    <a:ext uri="{FF2B5EF4-FFF2-40B4-BE49-F238E27FC236}">
                      <a16:creationId xmlns:a16="http://schemas.microsoft.com/office/drawing/2014/main" id="{9D0E71A9-25CA-44A9-AB7A-BFDC69201D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9478770" y="1319166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21" name="Slika 120">
                <a:extLst>
                  <a:ext uri="{FF2B5EF4-FFF2-40B4-BE49-F238E27FC236}">
                    <a16:creationId xmlns:a16="http://schemas.microsoft.com/office/drawing/2014/main" id="{F3435A35-6411-4DF0-A889-B95A8A8673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9546322" y="1849989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45" name="Slika 144">
              <a:extLst>
                <a:ext uri="{FF2B5EF4-FFF2-40B4-BE49-F238E27FC236}">
                  <a16:creationId xmlns:a16="http://schemas.microsoft.com/office/drawing/2014/main" id="{F10194B0-8EF0-4919-AAEF-209BD5AEB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9562227" y="2367188"/>
              <a:ext cx="474688" cy="574625"/>
            </a:xfrm>
            <a:prstGeom prst="rect">
              <a:avLst/>
            </a:prstGeom>
          </p:spPr>
        </p:pic>
      </p:grpSp>
      <p:sp>
        <p:nvSpPr>
          <p:cNvPr id="20" name="Pravokotnik: zaokroženi vogali 11">
            <a:extLst>
              <a:ext uri="{FF2B5EF4-FFF2-40B4-BE49-F238E27FC236}">
                <a16:creationId xmlns:a16="http://schemas.microsoft.com/office/drawing/2014/main" id="{C2448FAB-D4DC-42A8-844F-01FCF2793F87}"/>
              </a:ext>
            </a:extLst>
          </p:cNvPr>
          <p:cNvSpPr/>
          <p:nvPr/>
        </p:nvSpPr>
        <p:spPr>
          <a:xfrm>
            <a:off x="3546211" y="6153928"/>
            <a:ext cx="5138418" cy="5746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6">
              <a:lumMod val="75000"/>
            </a:schemeClr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72 : 8 = 9,  ker je 9 · 8 = 72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8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8308 0.5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04636 0.52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00065 0.55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0039 0.54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37 0.537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01055 0.55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0807 0.57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01979 0.568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FEA5D80D-B2B9-451C-8E0D-D3DD5E2D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" y="4179696"/>
            <a:ext cx="1274826" cy="182118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8B17C4DF-F503-4EA5-BFA1-9D09F949A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821" y="4012736"/>
            <a:ext cx="2263214" cy="182118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D875F9F-405F-4728-8FA8-2BE21A7B8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964" y="3726046"/>
            <a:ext cx="1547386" cy="154738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A270984-768A-4EB1-A7BF-769341CD4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897" y="3526736"/>
            <a:ext cx="1547387" cy="154738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87F1352-0949-4881-94D0-23033B7320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0" y="3507493"/>
            <a:ext cx="1457185" cy="145718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B2BA524-05DF-4847-9CFE-1C778BF32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4668" y="3342219"/>
            <a:ext cx="1167707" cy="161063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6841E2E-87B3-4E79-8349-BC84008808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7229" y="3516324"/>
            <a:ext cx="1094725" cy="161063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35219C6-74B6-4ABE-AAD4-0DFCC29FE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2312" y="3829401"/>
            <a:ext cx="1368785" cy="18211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BD89C6-E6CA-46C3-BEB8-327F1A7C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1" y="407328"/>
            <a:ext cx="973476" cy="997401"/>
          </a:xfrm>
        </p:spPr>
        <p:txBody>
          <a:bodyPr>
            <a:noAutofit/>
          </a:bodyPr>
          <a:lstStyle/>
          <a:p>
            <a:r>
              <a:rPr lang="sl-SI" sz="6000" b="1" dirty="0"/>
              <a:t>80</a:t>
            </a:r>
          </a:p>
        </p:txBody>
      </p:sp>
      <p:grpSp>
        <p:nvGrpSpPr>
          <p:cNvPr id="163" name="Skupina 162">
            <a:extLst>
              <a:ext uri="{FF2B5EF4-FFF2-40B4-BE49-F238E27FC236}">
                <a16:creationId xmlns:a16="http://schemas.microsoft.com/office/drawing/2014/main" id="{88870171-F24F-426D-93D2-AA9E74E0842E}"/>
              </a:ext>
            </a:extLst>
          </p:cNvPr>
          <p:cNvGrpSpPr/>
          <p:nvPr/>
        </p:nvGrpSpPr>
        <p:grpSpPr>
          <a:xfrm>
            <a:off x="2791252" y="353837"/>
            <a:ext cx="914866" cy="3098727"/>
            <a:chOff x="2791252" y="353837"/>
            <a:chExt cx="914866" cy="3098727"/>
          </a:xfrm>
        </p:grpSpPr>
        <p:grpSp>
          <p:nvGrpSpPr>
            <p:cNvPr id="135" name="Skupina 134">
              <a:extLst>
                <a:ext uri="{FF2B5EF4-FFF2-40B4-BE49-F238E27FC236}">
                  <a16:creationId xmlns:a16="http://schemas.microsoft.com/office/drawing/2014/main" id="{33CD1C89-0270-4418-B4E0-4CBF7E0D68C4}"/>
                </a:ext>
              </a:extLst>
            </p:cNvPr>
            <p:cNvGrpSpPr/>
            <p:nvPr/>
          </p:nvGrpSpPr>
          <p:grpSpPr>
            <a:xfrm>
              <a:off x="2804379" y="353837"/>
              <a:ext cx="901739" cy="2870531"/>
              <a:chOff x="2804379" y="353837"/>
              <a:chExt cx="901739" cy="2870531"/>
            </a:xfrm>
          </p:grpSpPr>
          <p:grpSp>
            <p:nvGrpSpPr>
              <p:cNvPr id="131" name="Skupina 130">
                <a:extLst>
                  <a:ext uri="{FF2B5EF4-FFF2-40B4-BE49-F238E27FC236}">
                    <a16:creationId xmlns:a16="http://schemas.microsoft.com/office/drawing/2014/main" id="{92E53F4F-E463-49C9-AF29-A90779F61AFD}"/>
                  </a:ext>
                </a:extLst>
              </p:cNvPr>
              <p:cNvGrpSpPr/>
              <p:nvPr/>
            </p:nvGrpSpPr>
            <p:grpSpPr>
              <a:xfrm>
                <a:off x="2820009" y="353837"/>
                <a:ext cx="886109" cy="2870531"/>
                <a:chOff x="2820009" y="353837"/>
                <a:chExt cx="886109" cy="2870531"/>
              </a:xfrm>
            </p:grpSpPr>
            <p:grpSp>
              <p:nvGrpSpPr>
                <p:cNvPr id="115" name="Skupina 114">
                  <a:extLst>
                    <a:ext uri="{FF2B5EF4-FFF2-40B4-BE49-F238E27FC236}">
                      <a16:creationId xmlns:a16="http://schemas.microsoft.com/office/drawing/2014/main" id="{D3E284CC-F1A4-4D88-91A3-8A7C6C16BC06}"/>
                    </a:ext>
                  </a:extLst>
                </p:cNvPr>
                <p:cNvGrpSpPr/>
                <p:nvPr/>
              </p:nvGrpSpPr>
              <p:grpSpPr>
                <a:xfrm>
                  <a:off x="2820009" y="353837"/>
                  <a:ext cx="886109" cy="2870531"/>
                  <a:chOff x="2820009" y="353837"/>
                  <a:chExt cx="886109" cy="2870531"/>
                </a:xfrm>
              </p:grpSpPr>
              <p:grpSp>
                <p:nvGrpSpPr>
                  <p:cNvPr id="98" name="Skupina 97">
                    <a:extLst>
                      <a:ext uri="{FF2B5EF4-FFF2-40B4-BE49-F238E27FC236}">
                        <a16:creationId xmlns:a16="http://schemas.microsoft.com/office/drawing/2014/main" id="{30B3B9BF-0DB6-482F-A749-6F7E97524C2A}"/>
                      </a:ext>
                    </a:extLst>
                  </p:cNvPr>
                  <p:cNvGrpSpPr/>
                  <p:nvPr/>
                </p:nvGrpSpPr>
                <p:grpSpPr>
                  <a:xfrm>
                    <a:off x="2840985" y="353837"/>
                    <a:ext cx="865133" cy="2870531"/>
                    <a:chOff x="3106001" y="340176"/>
                    <a:chExt cx="865133" cy="2870531"/>
                  </a:xfrm>
                </p:grpSpPr>
                <p:grpSp>
                  <p:nvGrpSpPr>
                    <p:cNvPr id="79" name="Skupina 78">
                      <a:extLst>
                        <a:ext uri="{FF2B5EF4-FFF2-40B4-BE49-F238E27FC236}">
                          <a16:creationId xmlns:a16="http://schemas.microsoft.com/office/drawing/2014/main" id="{26F6C13B-25C4-4946-8DFA-E1BD5850B8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34571" y="340176"/>
                      <a:ext cx="636563" cy="2870531"/>
                      <a:chOff x="3083162" y="288599"/>
                      <a:chExt cx="636563" cy="2870531"/>
                    </a:xfrm>
                  </p:grpSpPr>
                  <p:grpSp>
                    <p:nvGrpSpPr>
                      <p:cNvPr id="67" name="Skupina 66">
                        <a:extLst>
                          <a:ext uri="{FF2B5EF4-FFF2-40B4-BE49-F238E27FC236}">
                            <a16:creationId xmlns:a16="http://schemas.microsoft.com/office/drawing/2014/main" id="{F145B847-8CB5-4A1B-AF26-46744A4D81B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83162" y="288599"/>
                        <a:ext cx="636563" cy="2328538"/>
                        <a:chOff x="3375364" y="224401"/>
                        <a:chExt cx="636563" cy="2328538"/>
                      </a:xfrm>
                    </p:grpSpPr>
                    <p:grpSp>
                      <p:nvGrpSpPr>
                        <p:cNvPr id="45" name="Skupina 44">
                          <a:extLst>
                            <a:ext uri="{FF2B5EF4-FFF2-40B4-BE49-F238E27FC236}">
                              <a16:creationId xmlns:a16="http://schemas.microsoft.com/office/drawing/2014/main" id="{00DC4070-BE17-41CB-8683-0865671EAEC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375364" y="224401"/>
                          <a:ext cx="636563" cy="1718548"/>
                          <a:chOff x="3639133" y="424109"/>
                          <a:chExt cx="636563" cy="1718548"/>
                        </a:xfrm>
                      </p:grpSpPr>
                      <p:grpSp>
                        <p:nvGrpSpPr>
                          <p:cNvPr id="29" name="Skupina 28">
                            <a:extLst>
                              <a:ext uri="{FF2B5EF4-FFF2-40B4-BE49-F238E27FC236}">
                                <a16:creationId xmlns:a16="http://schemas.microsoft.com/office/drawing/2014/main" id="{4FD034E3-E818-4924-A0CA-8930D7F0E8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639133" y="424109"/>
                            <a:ext cx="636563" cy="1164347"/>
                            <a:chOff x="3639133" y="424109"/>
                            <a:chExt cx="636563" cy="1164347"/>
                          </a:xfrm>
                        </p:grpSpPr>
                        <p:pic>
                          <p:nvPicPr>
                            <p:cNvPr id="7" name="Slika 6">
                              <a:extLst>
                                <a:ext uri="{FF2B5EF4-FFF2-40B4-BE49-F238E27FC236}">
                                  <a16:creationId xmlns:a16="http://schemas.microsoft.com/office/drawing/2014/main" id="{A633FFCB-63E2-4E3F-9320-11C736ECA15F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39133" y="424109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4" name="Slika 23">
                              <a:extLst>
                                <a:ext uri="{FF2B5EF4-FFF2-40B4-BE49-F238E27FC236}">
                                  <a16:creationId xmlns:a16="http://schemas.microsoft.com/office/drawing/2014/main" id="{767261A7-D993-4F2D-B86A-57939A94ABC4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91533" y="1013831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37" name="Slika 36">
                            <a:extLst>
                              <a:ext uri="{FF2B5EF4-FFF2-40B4-BE49-F238E27FC236}">
                                <a16:creationId xmlns:a16="http://schemas.microsoft.com/office/drawing/2014/main" id="{852A1E77-27E6-45A6-ADEC-760E490B66E2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12"/>
                          <a:srcRect t="7594" r="90387"/>
                          <a:stretch/>
                        </p:blipFill>
                        <p:spPr>
                          <a:xfrm>
                            <a:off x="3781428" y="1568032"/>
                            <a:ext cx="474688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59" name="Slika 58">
                          <a:extLst>
                            <a:ext uri="{FF2B5EF4-FFF2-40B4-BE49-F238E27FC236}">
                              <a16:creationId xmlns:a16="http://schemas.microsoft.com/office/drawing/2014/main" id="{05C4292B-6081-4F10-A0D8-A1E573BE6D0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3527131" y="1978314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72" name="Slika 71">
                        <a:extLst>
                          <a:ext uri="{FF2B5EF4-FFF2-40B4-BE49-F238E27FC236}">
                            <a16:creationId xmlns:a16="http://schemas.microsoft.com/office/drawing/2014/main" id="{343A757C-D96D-4979-B30E-E323684F582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3231805" y="2584505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91" name="Slika 90">
                      <a:extLst>
                        <a:ext uri="{FF2B5EF4-FFF2-40B4-BE49-F238E27FC236}">
                          <a16:creationId xmlns:a16="http://schemas.microsoft.com/office/drawing/2014/main" id="{E40A5DCF-D7ED-48D6-B52C-53EECE14E7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3106001" y="806215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Slika 101">
                    <a:extLst>
                      <a:ext uri="{FF2B5EF4-FFF2-40B4-BE49-F238E27FC236}">
                        <a16:creationId xmlns:a16="http://schemas.microsoft.com/office/drawing/2014/main" id="{C30E1E56-273C-45B9-88D7-12F833EA1D5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2820009" y="1353190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6" name="Slika 115">
                  <a:extLst>
                    <a:ext uri="{FF2B5EF4-FFF2-40B4-BE49-F238E27FC236}">
                      <a16:creationId xmlns:a16="http://schemas.microsoft.com/office/drawing/2014/main" id="{375B16D8-9C7C-4970-8D4C-42EFDB9F86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2821244" y="1911499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34" name="Slika 133">
                <a:extLst>
                  <a:ext uri="{FF2B5EF4-FFF2-40B4-BE49-F238E27FC236}">
                    <a16:creationId xmlns:a16="http://schemas.microsoft.com/office/drawing/2014/main" id="{CE514F2F-8568-4F90-8A4A-2F55FCAF44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2804379" y="2395062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48" name="Slika 147">
              <a:extLst>
                <a:ext uri="{FF2B5EF4-FFF2-40B4-BE49-F238E27FC236}">
                  <a16:creationId xmlns:a16="http://schemas.microsoft.com/office/drawing/2014/main" id="{74C581BE-6A1B-4D78-B1D6-DECBA234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2791252" y="2877939"/>
              <a:ext cx="474688" cy="574625"/>
            </a:xfrm>
            <a:prstGeom prst="rect">
              <a:avLst/>
            </a:prstGeom>
          </p:spPr>
        </p:pic>
      </p:grpSp>
      <p:grpSp>
        <p:nvGrpSpPr>
          <p:cNvPr id="162" name="Skupina 161">
            <a:extLst>
              <a:ext uri="{FF2B5EF4-FFF2-40B4-BE49-F238E27FC236}">
                <a16:creationId xmlns:a16="http://schemas.microsoft.com/office/drawing/2014/main" id="{362A7F8A-414C-48CC-9523-2359379A67E0}"/>
              </a:ext>
            </a:extLst>
          </p:cNvPr>
          <p:cNvGrpSpPr/>
          <p:nvPr/>
        </p:nvGrpSpPr>
        <p:grpSpPr>
          <a:xfrm>
            <a:off x="1316540" y="267036"/>
            <a:ext cx="951338" cy="3178899"/>
            <a:chOff x="1316540" y="267036"/>
            <a:chExt cx="951338" cy="3178899"/>
          </a:xfrm>
        </p:grpSpPr>
        <p:grpSp>
          <p:nvGrpSpPr>
            <p:cNvPr id="133" name="Skupina 132">
              <a:extLst>
                <a:ext uri="{FF2B5EF4-FFF2-40B4-BE49-F238E27FC236}">
                  <a16:creationId xmlns:a16="http://schemas.microsoft.com/office/drawing/2014/main" id="{E0DF1C79-BAC4-4185-A90E-06FE7115C391}"/>
                </a:ext>
              </a:extLst>
            </p:cNvPr>
            <p:cNvGrpSpPr/>
            <p:nvPr/>
          </p:nvGrpSpPr>
          <p:grpSpPr>
            <a:xfrm>
              <a:off x="1339123" y="267036"/>
              <a:ext cx="928755" cy="2923474"/>
              <a:chOff x="1339123" y="267036"/>
              <a:chExt cx="928755" cy="2923474"/>
            </a:xfrm>
          </p:grpSpPr>
          <p:grpSp>
            <p:nvGrpSpPr>
              <p:cNvPr id="124" name="Skupina 123">
                <a:extLst>
                  <a:ext uri="{FF2B5EF4-FFF2-40B4-BE49-F238E27FC236}">
                    <a16:creationId xmlns:a16="http://schemas.microsoft.com/office/drawing/2014/main" id="{21A5C112-7458-4F2F-8B2A-62C8D5326AF4}"/>
                  </a:ext>
                </a:extLst>
              </p:cNvPr>
              <p:cNvGrpSpPr/>
              <p:nvPr/>
            </p:nvGrpSpPr>
            <p:grpSpPr>
              <a:xfrm>
                <a:off x="1339123" y="267036"/>
                <a:ext cx="928755" cy="2923474"/>
                <a:chOff x="1339123" y="267036"/>
                <a:chExt cx="928755" cy="2923474"/>
              </a:xfrm>
            </p:grpSpPr>
            <p:grpSp>
              <p:nvGrpSpPr>
                <p:cNvPr id="101" name="Skupina 100">
                  <a:extLst>
                    <a:ext uri="{FF2B5EF4-FFF2-40B4-BE49-F238E27FC236}">
                      <a16:creationId xmlns:a16="http://schemas.microsoft.com/office/drawing/2014/main" id="{4987574E-5679-43CA-B278-405081424E64}"/>
                    </a:ext>
                  </a:extLst>
                </p:cNvPr>
                <p:cNvGrpSpPr/>
                <p:nvPr/>
              </p:nvGrpSpPr>
              <p:grpSpPr>
                <a:xfrm>
                  <a:off x="1339123" y="267036"/>
                  <a:ext cx="928755" cy="2923474"/>
                  <a:chOff x="1378418" y="269035"/>
                  <a:chExt cx="928755" cy="2923474"/>
                </a:xfrm>
              </p:grpSpPr>
              <p:grpSp>
                <p:nvGrpSpPr>
                  <p:cNvPr id="99" name="Skupina 98">
                    <a:extLst>
                      <a:ext uri="{FF2B5EF4-FFF2-40B4-BE49-F238E27FC236}">
                        <a16:creationId xmlns:a16="http://schemas.microsoft.com/office/drawing/2014/main" id="{E17C355B-383A-44AD-AEEF-866AEE26881D}"/>
                      </a:ext>
                    </a:extLst>
                  </p:cNvPr>
                  <p:cNvGrpSpPr/>
                  <p:nvPr/>
                </p:nvGrpSpPr>
                <p:grpSpPr>
                  <a:xfrm>
                    <a:off x="1405160" y="269035"/>
                    <a:ext cx="902013" cy="2923474"/>
                    <a:chOff x="1696380" y="290977"/>
                    <a:chExt cx="902013" cy="2923474"/>
                  </a:xfrm>
                </p:grpSpPr>
                <p:grpSp>
                  <p:nvGrpSpPr>
                    <p:cNvPr id="69" name="Skupina 68">
                      <a:extLst>
                        <a:ext uri="{FF2B5EF4-FFF2-40B4-BE49-F238E27FC236}">
                          <a16:creationId xmlns:a16="http://schemas.microsoft.com/office/drawing/2014/main" id="{20DA7964-94C5-40A8-B61D-B1D9FCDE4C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61830" y="290977"/>
                      <a:ext cx="636563" cy="2923474"/>
                      <a:chOff x="1962111" y="287677"/>
                      <a:chExt cx="636563" cy="2923474"/>
                    </a:xfrm>
                  </p:grpSpPr>
                  <p:grpSp>
                    <p:nvGrpSpPr>
                      <p:cNvPr id="66" name="Skupina 65">
                        <a:extLst>
                          <a:ext uri="{FF2B5EF4-FFF2-40B4-BE49-F238E27FC236}">
                            <a16:creationId xmlns:a16="http://schemas.microsoft.com/office/drawing/2014/main" id="{C946B323-7DEE-4FA5-9B1D-4C9E234891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62111" y="287677"/>
                        <a:ext cx="636563" cy="2329460"/>
                        <a:chOff x="2588636" y="398147"/>
                        <a:chExt cx="636563" cy="2329460"/>
                      </a:xfrm>
                    </p:grpSpPr>
                    <p:grpSp>
                      <p:nvGrpSpPr>
                        <p:cNvPr id="44" name="Skupina 43">
                          <a:extLst>
                            <a:ext uri="{FF2B5EF4-FFF2-40B4-BE49-F238E27FC236}">
                              <a16:creationId xmlns:a16="http://schemas.microsoft.com/office/drawing/2014/main" id="{A1F6225C-882A-4312-87D9-4662B9A2CE7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588636" y="398147"/>
                          <a:ext cx="636563" cy="1690637"/>
                          <a:chOff x="3016390" y="436959"/>
                          <a:chExt cx="636563" cy="1690637"/>
                        </a:xfrm>
                      </p:grpSpPr>
                      <p:grpSp>
                        <p:nvGrpSpPr>
                          <p:cNvPr id="3" name="Skupina 2">
                            <a:extLst>
                              <a:ext uri="{FF2B5EF4-FFF2-40B4-BE49-F238E27FC236}">
                                <a16:creationId xmlns:a16="http://schemas.microsoft.com/office/drawing/2014/main" id="{880B7FD6-49D5-4ED4-AFF9-EA2409023F9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016390" y="436959"/>
                            <a:ext cx="636563" cy="1164347"/>
                            <a:chOff x="3016390" y="436959"/>
                            <a:chExt cx="636563" cy="1164347"/>
                          </a:xfrm>
                        </p:grpSpPr>
                        <p:pic>
                          <p:nvPicPr>
                            <p:cNvPr id="6" name="Slika 5">
                              <a:extLst>
                                <a:ext uri="{FF2B5EF4-FFF2-40B4-BE49-F238E27FC236}">
                                  <a16:creationId xmlns:a16="http://schemas.microsoft.com/office/drawing/2014/main" id="{E36726F2-4D12-45B7-8680-03BB080E9556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016390" y="436959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3" name="Slika 22">
                              <a:extLst>
                                <a:ext uri="{FF2B5EF4-FFF2-40B4-BE49-F238E27FC236}">
                                  <a16:creationId xmlns:a16="http://schemas.microsoft.com/office/drawing/2014/main" id="{8C56B4DA-7460-4D10-B7B6-A579A252ACE6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68790" y="1026681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36" name="Slika 35">
                            <a:extLst>
                              <a:ext uri="{FF2B5EF4-FFF2-40B4-BE49-F238E27FC236}">
                                <a16:creationId xmlns:a16="http://schemas.microsoft.com/office/drawing/2014/main" id="{B01CB2BC-B8E7-4977-8F34-B08839401C4F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12"/>
                          <a:srcRect t="7594" r="90387"/>
                          <a:stretch/>
                        </p:blipFill>
                        <p:spPr>
                          <a:xfrm>
                            <a:off x="3165285" y="1552971"/>
                            <a:ext cx="474688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52" name="Slika 51">
                          <a:extLst>
                            <a:ext uri="{FF2B5EF4-FFF2-40B4-BE49-F238E27FC236}">
                              <a16:creationId xmlns:a16="http://schemas.microsoft.com/office/drawing/2014/main" id="{81CA25A4-767A-4C86-BF86-6DA26281C6D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01519" y="2154533"/>
                          <a:ext cx="475529" cy="573074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68" name="Slika 67">
                        <a:extLst>
                          <a:ext uri="{FF2B5EF4-FFF2-40B4-BE49-F238E27FC236}">
                            <a16:creationId xmlns:a16="http://schemas.microsoft.com/office/drawing/2014/main" id="{1DA138F5-C127-4E6A-B02C-2E2E44D3616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72699" y="2638077"/>
                        <a:ext cx="475529" cy="57307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92" name="Slika 91">
                      <a:extLst>
                        <a:ext uri="{FF2B5EF4-FFF2-40B4-BE49-F238E27FC236}">
                          <a16:creationId xmlns:a16="http://schemas.microsoft.com/office/drawing/2014/main" id="{505100E4-3E3F-4920-B0C0-70CD218E243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1696380" y="771249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0" name="Slika 99">
                    <a:extLst>
                      <a:ext uri="{FF2B5EF4-FFF2-40B4-BE49-F238E27FC236}">
                        <a16:creationId xmlns:a16="http://schemas.microsoft.com/office/drawing/2014/main" id="{2F11235E-BA77-4A63-97D9-6D60773023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378418" y="1285930"/>
                    <a:ext cx="475529" cy="57307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3" name="Slika 122">
                  <a:extLst>
                    <a:ext uri="{FF2B5EF4-FFF2-40B4-BE49-F238E27FC236}">
                      <a16:creationId xmlns:a16="http://schemas.microsoft.com/office/drawing/2014/main" id="{C8A06AAD-1D95-44AD-8EB8-639611E8CD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1357664" y="1822783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32" name="Slika 131">
                <a:extLst>
                  <a:ext uri="{FF2B5EF4-FFF2-40B4-BE49-F238E27FC236}">
                    <a16:creationId xmlns:a16="http://schemas.microsoft.com/office/drawing/2014/main" id="{706A68DA-C76F-4C92-9204-F284F05D21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1365865" y="2328598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49" name="Slika 148">
              <a:extLst>
                <a:ext uri="{FF2B5EF4-FFF2-40B4-BE49-F238E27FC236}">
                  <a16:creationId xmlns:a16="http://schemas.microsoft.com/office/drawing/2014/main" id="{2675B15E-6529-4CAA-9332-EEA4C0619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1316540" y="2871310"/>
              <a:ext cx="474688" cy="574625"/>
            </a:xfrm>
            <a:prstGeom prst="rect">
              <a:avLst/>
            </a:prstGeom>
          </p:spPr>
        </p:pic>
      </p:grpSp>
      <p:grpSp>
        <p:nvGrpSpPr>
          <p:cNvPr id="161" name="Skupina 160">
            <a:extLst>
              <a:ext uri="{FF2B5EF4-FFF2-40B4-BE49-F238E27FC236}">
                <a16:creationId xmlns:a16="http://schemas.microsoft.com/office/drawing/2014/main" id="{AB568DB9-B58F-4150-ACA2-5DC1438B9C46}"/>
              </a:ext>
            </a:extLst>
          </p:cNvPr>
          <p:cNvGrpSpPr/>
          <p:nvPr/>
        </p:nvGrpSpPr>
        <p:grpSpPr>
          <a:xfrm>
            <a:off x="4142323" y="255502"/>
            <a:ext cx="914804" cy="3079251"/>
            <a:chOff x="4183078" y="242181"/>
            <a:chExt cx="914804" cy="3079251"/>
          </a:xfrm>
        </p:grpSpPr>
        <p:grpSp>
          <p:nvGrpSpPr>
            <p:cNvPr id="138" name="Skupina 137">
              <a:extLst>
                <a:ext uri="{FF2B5EF4-FFF2-40B4-BE49-F238E27FC236}">
                  <a16:creationId xmlns:a16="http://schemas.microsoft.com/office/drawing/2014/main" id="{33C9277C-EB0B-4624-811D-03C5DF0C0DA8}"/>
                </a:ext>
              </a:extLst>
            </p:cNvPr>
            <p:cNvGrpSpPr/>
            <p:nvPr/>
          </p:nvGrpSpPr>
          <p:grpSpPr>
            <a:xfrm>
              <a:off x="4183078" y="242181"/>
              <a:ext cx="914804" cy="2905012"/>
              <a:chOff x="4183078" y="242181"/>
              <a:chExt cx="914804" cy="2905012"/>
            </a:xfrm>
          </p:grpSpPr>
          <p:grpSp>
            <p:nvGrpSpPr>
              <p:cNvPr id="130" name="Skupina 129">
                <a:extLst>
                  <a:ext uri="{FF2B5EF4-FFF2-40B4-BE49-F238E27FC236}">
                    <a16:creationId xmlns:a16="http://schemas.microsoft.com/office/drawing/2014/main" id="{75529B4D-7AC5-48E2-BFFA-FDEBC3EB5E05}"/>
                  </a:ext>
                </a:extLst>
              </p:cNvPr>
              <p:cNvGrpSpPr/>
              <p:nvPr/>
            </p:nvGrpSpPr>
            <p:grpSpPr>
              <a:xfrm>
                <a:off x="4183078" y="242181"/>
                <a:ext cx="914804" cy="2905012"/>
                <a:chOff x="4183078" y="242181"/>
                <a:chExt cx="914804" cy="2905012"/>
              </a:xfrm>
            </p:grpSpPr>
            <p:grpSp>
              <p:nvGrpSpPr>
                <p:cNvPr id="114" name="Skupina 113">
                  <a:extLst>
                    <a:ext uri="{FF2B5EF4-FFF2-40B4-BE49-F238E27FC236}">
                      <a16:creationId xmlns:a16="http://schemas.microsoft.com/office/drawing/2014/main" id="{5272F246-BA9B-4FA7-86F7-BE2687F42C5F}"/>
                    </a:ext>
                  </a:extLst>
                </p:cNvPr>
                <p:cNvGrpSpPr/>
                <p:nvPr/>
              </p:nvGrpSpPr>
              <p:grpSpPr>
                <a:xfrm>
                  <a:off x="4183078" y="242181"/>
                  <a:ext cx="914804" cy="2905012"/>
                  <a:chOff x="4183078" y="242181"/>
                  <a:chExt cx="914804" cy="2905012"/>
                </a:xfrm>
              </p:grpSpPr>
              <p:grpSp>
                <p:nvGrpSpPr>
                  <p:cNvPr id="97" name="Skupina 96">
                    <a:extLst>
                      <a:ext uri="{FF2B5EF4-FFF2-40B4-BE49-F238E27FC236}">
                        <a16:creationId xmlns:a16="http://schemas.microsoft.com/office/drawing/2014/main" id="{C9BCF04A-A68B-4F36-9EAE-DEFFB0DBC7C7}"/>
                      </a:ext>
                    </a:extLst>
                  </p:cNvPr>
                  <p:cNvGrpSpPr/>
                  <p:nvPr/>
                </p:nvGrpSpPr>
                <p:grpSpPr>
                  <a:xfrm>
                    <a:off x="4183078" y="242181"/>
                    <a:ext cx="914804" cy="2905012"/>
                    <a:chOff x="4263379" y="300208"/>
                    <a:chExt cx="914804" cy="2905012"/>
                  </a:xfrm>
                </p:grpSpPr>
                <p:grpSp>
                  <p:nvGrpSpPr>
                    <p:cNvPr id="80" name="Skupina 79">
                      <a:extLst>
                        <a:ext uri="{FF2B5EF4-FFF2-40B4-BE49-F238E27FC236}">
                          <a16:creationId xmlns:a16="http://schemas.microsoft.com/office/drawing/2014/main" id="{A132B052-E5FF-48B4-B9A0-8C75E01A6E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1620" y="300208"/>
                      <a:ext cx="636563" cy="2905012"/>
                      <a:chOff x="4329114" y="287677"/>
                      <a:chExt cx="636563" cy="2905012"/>
                    </a:xfrm>
                  </p:grpSpPr>
                  <p:grpSp>
                    <p:nvGrpSpPr>
                      <p:cNvPr id="65" name="Skupina 64">
                        <a:extLst>
                          <a:ext uri="{FF2B5EF4-FFF2-40B4-BE49-F238E27FC236}">
                            <a16:creationId xmlns:a16="http://schemas.microsoft.com/office/drawing/2014/main" id="{76C4DCCD-A47B-4BF5-97DF-A17D79CEF8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29114" y="287677"/>
                        <a:ext cx="636563" cy="2358512"/>
                        <a:chOff x="4250508" y="424109"/>
                        <a:chExt cx="636563" cy="2358512"/>
                      </a:xfrm>
                    </p:grpSpPr>
                    <p:grpSp>
                      <p:nvGrpSpPr>
                        <p:cNvPr id="46" name="Skupina 45">
                          <a:extLst>
                            <a:ext uri="{FF2B5EF4-FFF2-40B4-BE49-F238E27FC236}">
                              <a16:creationId xmlns:a16="http://schemas.microsoft.com/office/drawing/2014/main" id="{0CDD36CB-1517-484E-962E-F6C670FD97E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250508" y="424109"/>
                          <a:ext cx="636563" cy="1730424"/>
                          <a:chOff x="4252144" y="424109"/>
                          <a:chExt cx="636563" cy="1730424"/>
                        </a:xfrm>
                      </p:grpSpPr>
                      <p:grpSp>
                        <p:nvGrpSpPr>
                          <p:cNvPr id="30" name="Skupina 29">
                            <a:extLst>
                              <a:ext uri="{FF2B5EF4-FFF2-40B4-BE49-F238E27FC236}">
                                <a16:creationId xmlns:a16="http://schemas.microsoft.com/office/drawing/2014/main" id="{EDDD489D-15D9-4989-980B-9375137FD63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252144" y="424109"/>
                            <a:ext cx="636563" cy="1164347"/>
                            <a:chOff x="4252144" y="424109"/>
                            <a:chExt cx="636563" cy="1164347"/>
                          </a:xfrm>
                        </p:grpSpPr>
                        <p:pic>
                          <p:nvPicPr>
                            <p:cNvPr id="8" name="Slika 7">
                              <a:extLst>
                                <a:ext uri="{FF2B5EF4-FFF2-40B4-BE49-F238E27FC236}">
                                  <a16:creationId xmlns:a16="http://schemas.microsoft.com/office/drawing/2014/main" id="{D4068B3F-E359-4BAA-8D1B-37C61A36CA9C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252144" y="424109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5" name="Slika 24">
                              <a:extLst>
                                <a:ext uri="{FF2B5EF4-FFF2-40B4-BE49-F238E27FC236}">
                                  <a16:creationId xmlns:a16="http://schemas.microsoft.com/office/drawing/2014/main" id="{69C257AE-91E4-4D55-8DE5-7373DF2278DC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04544" y="1013831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38" name="Slika 37">
                            <a:extLst>
                              <a:ext uri="{FF2B5EF4-FFF2-40B4-BE49-F238E27FC236}">
                                <a16:creationId xmlns:a16="http://schemas.microsoft.com/office/drawing/2014/main" id="{74DBB6D9-B953-4BEC-B2C3-C948AB7519D3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12"/>
                          <a:srcRect t="7594" r="90387"/>
                          <a:stretch/>
                        </p:blipFill>
                        <p:spPr>
                          <a:xfrm>
                            <a:off x="4384591" y="1579908"/>
                            <a:ext cx="474688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53" name="Slika 52">
                          <a:extLst>
                            <a:ext uri="{FF2B5EF4-FFF2-40B4-BE49-F238E27FC236}">
                              <a16:creationId xmlns:a16="http://schemas.microsoft.com/office/drawing/2014/main" id="{87C9D533-AB3C-4BE9-B223-A5661CAFF1C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4370971" y="2207996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73" name="Slika 72">
                        <a:extLst>
                          <a:ext uri="{FF2B5EF4-FFF2-40B4-BE49-F238E27FC236}">
                            <a16:creationId xmlns:a16="http://schemas.microsoft.com/office/drawing/2014/main" id="{28691592-787E-44D5-8BCA-3F57C3B0C7A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4457523" y="2618064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90" name="Slika 89">
                      <a:extLst>
                        <a:ext uri="{FF2B5EF4-FFF2-40B4-BE49-F238E27FC236}">
                          <a16:creationId xmlns:a16="http://schemas.microsoft.com/office/drawing/2014/main" id="{64A2AF82-9734-44E1-A166-DE4AAB49E09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4263379" y="761194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3" name="Slika 102">
                    <a:extLst>
                      <a:ext uri="{FF2B5EF4-FFF2-40B4-BE49-F238E27FC236}">
                        <a16:creationId xmlns:a16="http://schemas.microsoft.com/office/drawing/2014/main" id="{8BE8153D-70E8-412E-97A7-A08E75AD52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4192556" y="1269155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7" name="Slika 116">
                  <a:extLst>
                    <a:ext uri="{FF2B5EF4-FFF2-40B4-BE49-F238E27FC236}">
                      <a16:creationId xmlns:a16="http://schemas.microsoft.com/office/drawing/2014/main" id="{1389E2CC-EFE4-4554-BC02-A2C2E5B924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4206193" y="1799350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37" name="Slika 136">
                <a:extLst>
                  <a:ext uri="{FF2B5EF4-FFF2-40B4-BE49-F238E27FC236}">
                    <a16:creationId xmlns:a16="http://schemas.microsoft.com/office/drawing/2014/main" id="{742CEE99-5F8C-4263-B953-38C93F306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4206025" y="2271228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50" name="Slika 149">
              <a:extLst>
                <a:ext uri="{FF2B5EF4-FFF2-40B4-BE49-F238E27FC236}">
                  <a16:creationId xmlns:a16="http://schemas.microsoft.com/office/drawing/2014/main" id="{E6598FFC-0E76-426F-8FCD-41543E2AE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4223337" y="2746807"/>
              <a:ext cx="474688" cy="574625"/>
            </a:xfrm>
            <a:prstGeom prst="rect">
              <a:avLst/>
            </a:prstGeom>
          </p:spPr>
        </p:pic>
      </p:grpSp>
      <p:grpSp>
        <p:nvGrpSpPr>
          <p:cNvPr id="160" name="Skupina 159">
            <a:extLst>
              <a:ext uri="{FF2B5EF4-FFF2-40B4-BE49-F238E27FC236}">
                <a16:creationId xmlns:a16="http://schemas.microsoft.com/office/drawing/2014/main" id="{6F7E3AC0-8D9D-431E-91C1-04A3EE4F9D72}"/>
              </a:ext>
            </a:extLst>
          </p:cNvPr>
          <p:cNvGrpSpPr/>
          <p:nvPr/>
        </p:nvGrpSpPr>
        <p:grpSpPr>
          <a:xfrm>
            <a:off x="5457395" y="267036"/>
            <a:ext cx="896268" cy="3112714"/>
            <a:chOff x="5457395" y="267036"/>
            <a:chExt cx="896268" cy="3112714"/>
          </a:xfrm>
        </p:grpSpPr>
        <p:grpSp>
          <p:nvGrpSpPr>
            <p:cNvPr id="139" name="Skupina 138">
              <a:extLst>
                <a:ext uri="{FF2B5EF4-FFF2-40B4-BE49-F238E27FC236}">
                  <a16:creationId xmlns:a16="http://schemas.microsoft.com/office/drawing/2014/main" id="{4C2284C5-9CEF-405F-B3F0-577FB9CD94D5}"/>
                </a:ext>
              </a:extLst>
            </p:cNvPr>
            <p:cNvGrpSpPr/>
            <p:nvPr/>
          </p:nvGrpSpPr>
          <p:grpSpPr>
            <a:xfrm>
              <a:off x="5457395" y="267036"/>
              <a:ext cx="896268" cy="2940006"/>
              <a:chOff x="5457395" y="267036"/>
              <a:chExt cx="896268" cy="2940006"/>
            </a:xfrm>
          </p:grpSpPr>
          <p:grpSp>
            <p:nvGrpSpPr>
              <p:cNvPr id="129" name="Skupina 128">
                <a:extLst>
                  <a:ext uri="{FF2B5EF4-FFF2-40B4-BE49-F238E27FC236}">
                    <a16:creationId xmlns:a16="http://schemas.microsoft.com/office/drawing/2014/main" id="{31FEE3B7-A3BA-4DB5-B12C-5FAEF981C0E9}"/>
                  </a:ext>
                </a:extLst>
              </p:cNvPr>
              <p:cNvGrpSpPr/>
              <p:nvPr/>
            </p:nvGrpSpPr>
            <p:grpSpPr>
              <a:xfrm>
                <a:off x="5457395" y="267036"/>
                <a:ext cx="896268" cy="2940006"/>
                <a:chOff x="5457395" y="267036"/>
                <a:chExt cx="896268" cy="2940006"/>
              </a:xfrm>
            </p:grpSpPr>
            <p:grpSp>
              <p:nvGrpSpPr>
                <p:cNvPr id="113" name="Skupina 112">
                  <a:extLst>
                    <a:ext uri="{FF2B5EF4-FFF2-40B4-BE49-F238E27FC236}">
                      <a16:creationId xmlns:a16="http://schemas.microsoft.com/office/drawing/2014/main" id="{F96F5372-0CE4-4AF4-A7F6-7AB68144C79A}"/>
                    </a:ext>
                  </a:extLst>
                </p:cNvPr>
                <p:cNvGrpSpPr/>
                <p:nvPr/>
              </p:nvGrpSpPr>
              <p:grpSpPr>
                <a:xfrm>
                  <a:off x="5457395" y="267036"/>
                  <a:ext cx="896268" cy="2940006"/>
                  <a:chOff x="5457395" y="267036"/>
                  <a:chExt cx="896268" cy="2940006"/>
                </a:xfrm>
              </p:grpSpPr>
              <p:grpSp>
                <p:nvGrpSpPr>
                  <p:cNvPr id="96" name="Skupina 95">
                    <a:extLst>
                      <a:ext uri="{FF2B5EF4-FFF2-40B4-BE49-F238E27FC236}">
                        <a16:creationId xmlns:a16="http://schemas.microsoft.com/office/drawing/2014/main" id="{7BAC7DFB-B5D6-4604-916D-B8EB0A3C4EB8}"/>
                      </a:ext>
                    </a:extLst>
                  </p:cNvPr>
                  <p:cNvGrpSpPr/>
                  <p:nvPr/>
                </p:nvGrpSpPr>
                <p:grpSpPr>
                  <a:xfrm>
                    <a:off x="5497613" y="267036"/>
                    <a:ext cx="856050" cy="2940006"/>
                    <a:chOff x="5588832" y="305439"/>
                    <a:chExt cx="856050" cy="2940006"/>
                  </a:xfrm>
                </p:grpSpPr>
                <p:grpSp>
                  <p:nvGrpSpPr>
                    <p:cNvPr id="81" name="Skupina 80">
                      <a:extLst>
                        <a:ext uri="{FF2B5EF4-FFF2-40B4-BE49-F238E27FC236}">
                          <a16:creationId xmlns:a16="http://schemas.microsoft.com/office/drawing/2014/main" id="{919B0372-61A5-4D7F-BE7A-6278CB436B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98247" y="305439"/>
                      <a:ext cx="646635" cy="2940006"/>
                      <a:chOff x="5521527" y="236901"/>
                      <a:chExt cx="646635" cy="2940006"/>
                    </a:xfrm>
                  </p:grpSpPr>
                  <p:grpSp>
                    <p:nvGrpSpPr>
                      <p:cNvPr id="64" name="Skupina 63">
                        <a:extLst>
                          <a:ext uri="{FF2B5EF4-FFF2-40B4-BE49-F238E27FC236}">
                            <a16:creationId xmlns:a16="http://schemas.microsoft.com/office/drawing/2014/main" id="{32E68D85-95AC-4D64-A2F4-EDDD984187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21527" y="236901"/>
                        <a:ext cx="643710" cy="2380236"/>
                        <a:chOff x="4899232" y="409070"/>
                        <a:chExt cx="643710" cy="2380236"/>
                      </a:xfrm>
                    </p:grpSpPr>
                    <p:grpSp>
                      <p:nvGrpSpPr>
                        <p:cNvPr id="47" name="Skupina 46">
                          <a:extLst>
                            <a:ext uri="{FF2B5EF4-FFF2-40B4-BE49-F238E27FC236}">
                              <a16:creationId xmlns:a16="http://schemas.microsoft.com/office/drawing/2014/main" id="{0E4CD4E1-F7FF-4E96-8A49-A3A78418822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899232" y="409070"/>
                          <a:ext cx="636563" cy="1754069"/>
                          <a:chOff x="4860076" y="436958"/>
                          <a:chExt cx="636563" cy="1754069"/>
                        </a:xfrm>
                      </p:grpSpPr>
                      <p:grpSp>
                        <p:nvGrpSpPr>
                          <p:cNvPr id="31" name="Skupina 30">
                            <a:extLst>
                              <a:ext uri="{FF2B5EF4-FFF2-40B4-BE49-F238E27FC236}">
                                <a16:creationId xmlns:a16="http://schemas.microsoft.com/office/drawing/2014/main" id="{96AA2785-D646-4700-8689-DE60CE46E03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860076" y="436958"/>
                            <a:ext cx="636563" cy="1164347"/>
                            <a:chOff x="4860076" y="436958"/>
                            <a:chExt cx="636563" cy="1164347"/>
                          </a:xfrm>
                        </p:grpSpPr>
                        <p:pic>
                          <p:nvPicPr>
                            <p:cNvPr id="9" name="Slika 8">
                              <a:extLst>
                                <a:ext uri="{FF2B5EF4-FFF2-40B4-BE49-F238E27FC236}">
                                  <a16:creationId xmlns:a16="http://schemas.microsoft.com/office/drawing/2014/main" id="{60B4F9BA-4FA8-4BF4-A32C-02F80D1E3707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60076" y="436958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6" name="Slika 25">
                              <a:extLst>
                                <a:ext uri="{FF2B5EF4-FFF2-40B4-BE49-F238E27FC236}">
                                  <a16:creationId xmlns:a16="http://schemas.microsoft.com/office/drawing/2014/main" id="{3F107583-4CFA-4764-8391-0EF0A2ED87DB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012476" y="1026680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39" name="Slika 38">
                            <a:extLst>
                              <a:ext uri="{FF2B5EF4-FFF2-40B4-BE49-F238E27FC236}">
                                <a16:creationId xmlns:a16="http://schemas.microsoft.com/office/drawing/2014/main" id="{C3E79C67-2031-4CB0-AD6B-0AA1E0B6E6AE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12"/>
                          <a:srcRect t="7594" r="90387"/>
                          <a:stretch/>
                        </p:blipFill>
                        <p:spPr>
                          <a:xfrm>
                            <a:off x="5001871" y="1616402"/>
                            <a:ext cx="474688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54" name="Slika 53">
                          <a:extLst>
                            <a:ext uri="{FF2B5EF4-FFF2-40B4-BE49-F238E27FC236}">
                              <a16:creationId xmlns:a16="http://schemas.microsoft.com/office/drawing/2014/main" id="{D525815A-A59E-4088-855A-45D95FFD540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5068254" y="2214681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74" name="Slika 73">
                        <a:extLst>
                          <a:ext uri="{FF2B5EF4-FFF2-40B4-BE49-F238E27FC236}">
                            <a16:creationId xmlns:a16="http://schemas.microsoft.com/office/drawing/2014/main" id="{EB638D6D-10C8-4D39-A672-72110A44CEA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5693474" y="2602282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9" name="Slika 88">
                      <a:extLst>
                        <a:ext uri="{FF2B5EF4-FFF2-40B4-BE49-F238E27FC236}">
                          <a16:creationId xmlns:a16="http://schemas.microsoft.com/office/drawing/2014/main" id="{E5434426-84EC-42B0-8CAE-88CE76FB726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5588832" y="772116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4" name="Slika 103">
                    <a:extLst>
                      <a:ext uri="{FF2B5EF4-FFF2-40B4-BE49-F238E27FC236}">
                        <a16:creationId xmlns:a16="http://schemas.microsoft.com/office/drawing/2014/main" id="{E2883D69-CB03-4519-BE01-773A9C293D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5457395" y="1326681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8" name="Slika 117">
                  <a:extLst>
                    <a:ext uri="{FF2B5EF4-FFF2-40B4-BE49-F238E27FC236}">
                      <a16:creationId xmlns:a16="http://schemas.microsoft.com/office/drawing/2014/main" id="{247E9937-D464-42D0-9FB7-8D41A5ADD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5484668" y="1857005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36" name="Slika 135">
                <a:extLst>
                  <a:ext uri="{FF2B5EF4-FFF2-40B4-BE49-F238E27FC236}">
                    <a16:creationId xmlns:a16="http://schemas.microsoft.com/office/drawing/2014/main" id="{6A21F4DB-14DC-4A71-8925-2DED98F8EF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5497613" y="2360352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51" name="Slika 150">
              <a:extLst>
                <a:ext uri="{FF2B5EF4-FFF2-40B4-BE49-F238E27FC236}">
                  <a16:creationId xmlns:a16="http://schemas.microsoft.com/office/drawing/2014/main" id="{D9215379-373A-46D2-8F8A-809D33AC7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5530378" y="2805125"/>
              <a:ext cx="474688" cy="574625"/>
            </a:xfrm>
            <a:prstGeom prst="rect">
              <a:avLst/>
            </a:prstGeom>
          </p:spPr>
        </p:pic>
      </p:grpSp>
      <p:grpSp>
        <p:nvGrpSpPr>
          <p:cNvPr id="159" name="Skupina 158">
            <a:extLst>
              <a:ext uri="{FF2B5EF4-FFF2-40B4-BE49-F238E27FC236}">
                <a16:creationId xmlns:a16="http://schemas.microsoft.com/office/drawing/2014/main" id="{8094F427-2CF5-472E-BB06-CCEA063F5278}"/>
              </a:ext>
            </a:extLst>
          </p:cNvPr>
          <p:cNvGrpSpPr/>
          <p:nvPr/>
        </p:nvGrpSpPr>
        <p:grpSpPr>
          <a:xfrm>
            <a:off x="6856778" y="255898"/>
            <a:ext cx="956463" cy="3126286"/>
            <a:chOff x="6856778" y="255898"/>
            <a:chExt cx="956463" cy="3126286"/>
          </a:xfrm>
        </p:grpSpPr>
        <p:grpSp>
          <p:nvGrpSpPr>
            <p:cNvPr id="142" name="Skupina 141">
              <a:extLst>
                <a:ext uri="{FF2B5EF4-FFF2-40B4-BE49-F238E27FC236}">
                  <a16:creationId xmlns:a16="http://schemas.microsoft.com/office/drawing/2014/main" id="{2BA0435D-5A8F-435A-BF2D-5456DC2AFFEC}"/>
                </a:ext>
              </a:extLst>
            </p:cNvPr>
            <p:cNvGrpSpPr/>
            <p:nvPr/>
          </p:nvGrpSpPr>
          <p:grpSpPr>
            <a:xfrm>
              <a:off x="6856778" y="255898"/>
              <a:ext cx="956463" cy="2955788"/>
              <a:chOff x="6856778" y="255898"/>
              <a:chExt cx="956463" cy="2955788"/>
            </a:xfrm>
          </p:grpSpPr>
          <p:grpSp>
            <p:nvGrpSpPr>
              <p:cNvPr id="128" name="Skupina 127">
                <a:extLst>
                  <a:ext uri="{FF2B5EF4-FFF2-40B4-BE49-F238E27FC236}">
                    <a16:creationId xmlns:a16="http://schemas.microsoft.com/office/drawing/2014/main" id="{7C0A83C9-40CF-4FB6-88E0-79C60DE60E16}"/>
                  </a:ext>
                </a:extLst>
              </p:cNvPr>
              <p:cNvGrpSpPr/>
              <p:nvPr/>
            </p:nvGrpSpPr>
            <p:grpSpPr>
              <a:xfrm>
                <a:off x="6856778" y="255898"/>
                <a:ext cx="956463" cy="2955788"/>
                <a:chOff x="6856778" y="255898"/>
                <a:chExt cx="956463" cy="2955788"/>
              </a:xfrm>
            </p:grpSpPr>
            <p:grpSp>
              <p:nvGrpSpPr>
                <p:cNvPr id="112" name="Skupina 111">
                  <a:extLst>
                    <a:ext uri="{FF2B5EF4-FFF2-40B4-BE49-F238E27FC236}">
                      <a16:creationId xmlns:a16="http://schemas.microsoft.com/office/drawing/2014/main" id="{B1DD71D7-82C6-49D1-84DB-CD03EA495553}"/>
                    </a:ext>
                  </a:extLst>
                </p:cNvPr>
                <p:cNvGrpSpPr/>
                <p:nvPr/>
              </p:nvGrpSpPr>
              <p:grpSpPr>
                <a:xfrm>
                  <a:off x="6856778" y="255898"/>
                  <a:ext cx="956463" cy="2955788"/>
                  <a:chOff x="6856778" y="255898"/>
                  <a:chExt cx="956463" cy="2955788"/>
                </a:xfrm>
              </p:grpSpPr>
              <p:grpSp>
                <p:nvGrpSpPr>
                  <p:cNvPr id="95" name="Skupina 94">
                    <a:extLst>
                      <a:ext uri="{FF2B5EF4-FFF2-40B4-BE49-F238E27FC236}">
                        <a16:creationId xmlns:a16="http://schemas.microsoft.com/office/drawing/2014/main" id="{0471590D-36E5-43DB-8799-CCA919256DC6}"/>
                      </a:ext>
                    </a:extLst>
                  </p:cNvPr>
                  <p:cNvGrpSpPr/>
                  <p:nvPr/>
                </p:nvGrpSpPr>
                <p:grpSpPr>
                  <a:xfrm>
                    <a:off x="6865400" y="255898"/>
                    <a:ext cx="947841" cy="2955788"/>
                    <a:chOff x="6704762" y="402827"/>
                    <a:chExt cx="947841" cy="2955788"/>
                  </a:xfrm>
                </p:grpSpPr>
                <p:grpSp>
                  <p:nvGrpSpPr>
                    <p:cNvPr id="82" name="Skupina 81">
                      <a:extLst>
                        <a:ext uri="{FF2B5EF4-FFF2-40B4-BE49-F238E27FC236}">
                          <a16:creationId xmlns:a16="http://schemas.microsoft.com/office/drawing/2014/main" id="{F398BB8E-4131-4352-80C8-FBF5868A4C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52230" y="402827"/>
                      <a:ext cx="700373" cy="2955788"/>
                      <a:chOff x="6433058" y="236901"/>
                      <a:chExt cx="700373" cy="2955788"/>
                    </a:xfrm>
                  </p:grpSpPr>
                  <p:grpSp>
                    <p:nvGrpSpPr>
                      <p:cNvPr id="63" name="Skupina 62">
                        <a:extLst>
                          <a:ext uri="{FF2B5EF4-FFF2-40B4-BE49-F238E27FC236}">
                            <a16:creationId xmlns:a16="http://schemas.microsoft.com/office/drawing/2014/main" id="{C415EBE0-D30B-4DEB-8CC0-93F9FDE77E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33058" y="236901"/>
                        <a:ext cx="670551" cy="2380236"/>
                        <a:chOff x="5547295" y="409070"/>
                        <a:chExt cx="670551" cy="2380236"/>
                      </a:xfrm>
                    </p:grpSpPr>
                    <p:grpSp>
                      <p:nvGrpSpPr>
                        <p:cNvPr id="48" name="Skupina 47">
                          <a:extLst>
                            <a:ext uri="{FF2B5EF4-FFF2-40B4-BE49-F238E27FC236}">
                              <a16:creationId xmlns:a16="http://schemas.microsoft.com/office/drawing/2014/main" id="{B2F1CFE2-73CA-46D7-BFCE-CC38FEE92CC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547295" y="409070"/>
                          <a:ext cx="670551" cy="1754069"/>
                          <a:chOff x="5494959" y="424109"/>
                          <a:chExt cx="670551" cy="1754069"/>
                        </a:xfrm>
                      </p:grpSpPr>
                      <p:grpSp>
                        <p:nvGrpSpPr>
                          <p:cNvPr id="32" name="Skupina 31">
                            <a:extLst>
                              <a:ext uri="{FF2B5EF4-FFF2-40B4-BE49-F238E27FC236}">
                                <a16:creationId xmlns:a16="http://schemas.microsoft.com/office/drawing/2014/main" id="{EA2304F2-B27C-4DC5-BE7F-A7962343D6A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494959" y="424109"/>
                            <a:ext cx="636563" cy="1164347"/>
                            <a:chOff x="5494959" y="424109"/>
                            <a:chExt cx="636563" cy="1164347"/>
                          </a:xfrm>
                        </p:grpSpPr>
                        <p:pic>
                          <p:nvPicPr>
                            <p:cNvPr id="10" name="Slika 9">
                              <a:extLst>
                                <a:ext uri="{FF2B5EF4-FFF2-40B4-BE49-F238E27FC236}">
                                  <a16:creationId xmlns:a16="http://schemas.microsoft.com/office/drawing/2014/main" id="{26501785-4BB8-42C8-9D79-5AB32918A406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494959" y="424109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7" name="Slika 26">
                              <a:extLst>
                                <a:ext uri="{FF2B5EF4-FFF2-40B4-BE49-F238E27FC236}">
                                  <a16:creationId xmlns:a16="http://schemas.microsoft.com/office/drawing/2014/main" id="{742A2F41-3609-4F9B-A2C6-DF348F04AC4B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647359" y="1013831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40" name="Slika 39">
                            <a:extLst>
                              <a:ext uri="{FF2B5EF4-FFF2-40B4-BE49-F238E27FC236}">
                                <a16:creationId xmlns:a16="http://schemas.microsoft.com/office/drawing/2014/main" id="{8BA40C16-E145-48DA-B642-B386BAB57E74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12"/>
                          <a:srcRect t="7594" r="90387"/>
                          <a:stretch/>
                        </p:blipFill>
                        <p:spPr>
                          <a:xfrm>
                            <a:off x="5690822" y="1603553"/>
                            <a:ext cx="474688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55" name="Slika 54">
                          <a:extLst>
                            <a:ext uri="{FF2B5EF4-FFF2-40B4-BE49-F238E27FC236}">
                              <a16:creationId xmlns:a16="http://schemas.microsoft.com/office/drawing/2014/main" id="{2B601275-0B4E-4902-999D-71C8E2FB8E1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5740465" y="2214681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75" name="Slika 74">
                        <a:extLst>
                          <a:ext uri="{FF2B5EF4-FFF2-40B4-BE49-F238E27FC236}">
                            <a16:creationId xmlns:a16="http://schemas.microsoft.com/office/drawing/2014/main" id="{AD1AA36C-B7FD-4A6D-9535-9AEF061D79E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6658743" y="2618064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8" name="Slika 87">
                      <a:extLst>
                        <a:ext uri="{FF2B5EF4-FFF2-40B4-BE49-F238E27FC236}">
                          <a16:creationId xmlns:a16="http://schemas.microsoft.com/office/drawing/2014/main" id="{DC309904-59AB-457A-A738-F272613DEF5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6704762" y="866148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5" name="Slika 104">
                    <a:extLst>
                      <a:ext uri="{FF2B5EF4-FFF2-40B4-BE49-F238E27FC236}">
                        <a16:creationId xmlns:a16="http://schemas.microsoft.com/office/drawing/2014/main" id="{D0BAC4FB-0A83-40D4-B001-CD890075BE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6856778" y="1281309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9" name="Slika 118">
                  <a:extLst>
                    <a:ext uri="{FF2B5EF4-FFF2-40B4-BE49-F238E27FC236}">
                      <a16:creationId xmlns:a16="http://schemas.microsoft.com/office/drawing/2014/main" id="{E3CC01C0-8EF9-48C3-AFB2-DD71E4B89A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6925028" y="1822783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41" name="Slika 140">
                <a:extLst>
                  <a:ext uri="{FF2B5EF4-FFF2-40B4-BE49-F238E27FC236}">
                    <a16:creationId xmlns:a16="http://schemas.microsoft.com/office/drawing/2014/main" id="{1A2D0897-E48C-4BFB-92D6-13B5011FFB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6948974" y="2315176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52" name="Slika 151">
              <a:extLst>
                <a:ext uri="{FF2B5EF4-FFF2-40B4-BE49-F238E27FC236}">
                  <a16:creationId xmlns:a16="http://schemas.microsoft.com/office/drawing/2014/main" id="{DE29501C-92FF-4C0C-A2DC-9F4815422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6957878" y="2807559"/>
              <a:ext cx="474688" cy="574625"/>
            </a:xfrm>
            <a:prstGeom prst="rect">
              <a:avLst/>
            </a:prstGeom>
          </p:spPr>
        </p:pic>
      </p:grpSp>
      <p:grpSp>
        <p:nvGrpSpPr>
          <p:cNvPr id="158" name="Skupina 157">
            <a:extLst>
              <a:ext uri="{FF2B5EF4-FFF2-40B4-BE49-F238E27FC236}">
                <a16:creationId xmlns:a16="http://schemas.microsoft.com/office/drawing/2014/main" id="{96B85F1B-1FC9-4032-B112-117CE6CBD380}"/>
              </a:ext>
            </a:extLst>
          </p:cNvPr>
          <p:cNvGrpSpPr/>
          <p:nvPr/>
        </p:nvGrpSpPr>
        <p:grpSpPr>
          <a:xfrm>
            <a:off x="8142153" y="186095"/>
            <a:ext cx="901977" cy="3154502"/>
            <a:chOff x="8142153" y="186095"/>
            <a:chExt cx="901977" cy="3154502"/>
          </a:xfrm>
        </p:grpSpPr>
        <p:grpSp>
          <p:nvGrpSpPr>
            <p:cNvPr id="143" name="Skupina 142">
              <a:extLst>
                <a:ext uri="{FF2B5EF4-FFF2-40B4-BE49-F238E27FC236}">
                  <a16:creationId xmlns:a16="http://schemas.microsoft.com/office/drawing/2014/main" id="{86A367F6-2008-4504-9635-D8FF25551835}"/>
                </a:ext>
              </a:extLst>
            </p:cNvPr>
            <p:cNvGrpSpPr/>
            <p:nvPr/>
          </p:nvGrpSpPr>
          <p:grpSpPr>
            <a:xfrm>
              <a:off x="8142153" y="186095"/>
              <a:ext cx="901977" cy="2972528"/>
              <a:chOff x="8142153" y="186095"/>
              <a:chExt cx="901977" cy="2972528"/>
            </a:xfrm>
          </p:grpSpPr>
          <p:grpSp>
            <p:nvGrpSpPr>
              <p:cNvPr id="127" name="Skupina 126">
                <a:extLst>
                  <a:ext uri="{FF2B5EF4-FFF2-40B4-BE49-F238E27FC236}">
                    <a16:creationId xmlns:a16="http://schemas.microsoft.com/office/drawing/2014/main" id="{4C41D8C8-1603-4813-A4F2-690BAC5797CD}"/>
                  </a:ext>
                </a:extLst>
              </p:cNvPr>
              <p:cNvGrpSpPr/>
              <p:nvPr/>
            </p:nvGrpSpPr>
            <p:grpSpPr>
              <a:xfrm>
                <a:off x="8142153" y="186095"/>
                <a:ext cx="901977" cy="2972528"/>
                <a:chOff x="8142153" y="186095"/>
                <a:chExt cx="901977" cy="2972528"/>
              </a:xfrm>
            </p:grpSpPr>
            <p:grpSp>
              <p:nvGrpSpPr>
                <p:cNvPr id="111" name="Skupina 110">
                  <a:extLst>
                    <a:ext uri="{FF2B5EF4-FFF2-40B4-BE49-F238E27FC236}">
                      <a16:creationId xmlns:a16="http://schemas.microsoft.com/office/drawing/2014/main" id="{A7B42526-D6C6-4911-BC8E-C0202DFD9302}"/>
                    </a:ext>
                  </a:extLst>
                </p:cNvPr>
                <p:cNvGrpSpPr/>
                <p:nvPr/>
              </p:nvGrpSpPr>
              <p:grpSpPr>
                <a:xfrm>
                  <a:off x="8142153" y="186095"/>
                  <a:ext cx="901977" cy="2972528"/>
                  <a:chOff x="8142153" y="186095"/>
                  <a:chExt cx="901977" cy="2972528"/>
                </a:xfrm>
              </p:grpSpPr>
              <p:grpSp>
                <p:nvGrpSpPr>
                  <p:cNvPr id="94" name="Skupina 93">
                    <a:extLst>
                      <a:ext uri="{FF2B5EF4-FFF2-40B4-BE49-F238E27FC236}">
                        <a16:creationId xmlns:a16="http://schemas.microsoft.com/office/drawing/2014/main" id="{F1335603-92BE-4EEB-89F9-42D92D982106}"/>
                      </a:ext>
                    </a:extLst>
                  </p:cNvPr>
                  <p:cNvGrpSpPr/>
                  <p:nvPr/>
                </p:nvGrpSpPr>
                <p:grpSpPr>
                  <a:xfrm>
                    <a:off x="8142153" y="186095"/>
                    <a:ext cx="901977" cy="2972528"/>
                    <a:chOff x="7813089" y="255189"/>
                    <a:chExt cx="901977" cy="2972528"/>
                  </a:xfrm>
                </p:grpSpPr>
                <p:grpSp>
                  <p:nvGrpSpPr>
                    <p:cNvPr id="83" name="Skupina 82">
                      <a:extLst>
                        <a:ext uri="{FF2B5EF4-FFF2-40B4-BE49-F238E27FC236}">
                          <a16:creationId xmlns:a16="http://schemas.microsoft.com/office/drawing/2014/main" id="{E8A2EA9F-7F5D-4DA7-BF0C-0B3339A34D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78503" y="255189"/>
                      <a:ext cx="636563" cy="2972528"/>
                      <a:chOff x="7507590" y="204380"/>
                      <a:chExt cx="636563" cy="2972528"/>
                    </a:xfrm>
                  </p:grpSpPr>
                  <p:grpSp>
                    <p:nvGrpSpPr>
                      <p:cNvPr id="62" name="Skupina 61">
                        <a:extLst>
                          <a:ext uri="{FF2B5EF4-FFF2-40B4-BE49-F238E27FC236}">
                            <a16:creationId xmlns:a16="http://schemas.microsoft.com/office/drawing/2014/main" id="{0B3B618F-83D7-4BE7-9B1F-BD2013B1092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07590" y="204380"/>
                        <a:ext cx="636563" cy="2387890"/>
                        <a:chOff x="6275401" y="404482"/>
                        <a:chExt cx="636563" cy="2387890"/>
                      </a:xfrm>
                    </p:grpSpPr>
                    <p:grpSp>
                      <p:nvGrpSpPr>
                        <p:cNvPr id="49" name="Skupina 48">
                          <a:extLst>
                            <a:ext uri="{FF2B5EF4-FFF2-40B4-BE49-F238E27FC236}">
                              <a16:creationId xmlns:a16="http://schemas.microsoft.com/office/drawing/2014/main" id="{B21F4F67-569A-4E68-8A28-179BCD4501B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275401" y="404482"/>
                          <a:ext cx="636563" cy="1758657"/>
                          <a:chOff x="6182337" y="416759"/>
                          <a:chExt cx="636563" cy="1758657"/>
                        </a:xfrm>
                      </p:grpSpPr>
                      <p:grpSp>
                        <p:nvGrpSpPr>
                          <p:cNvPr id="33" name="Skupina 32">
                            <a:extLst>
                              <a:ext uri="{FF2B5EF4-FFF2-40B4-BE49-F238E27FC236}">
                                <a16:creationId xmlns:a16="http://schemas.microsoft.com/office/drawing/2014/main" id="{9D137607-9133-42A7-B93A-9B7AA5A9793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182337" y="416759"/>
                            <a:ext cx="636563" cy="1164347"/>
                            <a:chOff x="6182337" y="416759"/>
                            <a:chExt cx="636563" cy="1164347"/>
                          </a:xfrm>
                        </p:grpSpPr>
                        <p:pic>
                          <p:nvPicPr>
                            <p:cNvPr id="11" name="Slika 10">
                              <a:extLst>
                                <a:ext uri="{FF2B5EF4-FFF2-40B4-BE49-F238E27FC236}">
                                  <a16:creationId xmlns:a16="http://schemas.microsoft.com/office/drawing/2014/main" id="{86CCB396-D2A6-46DF-A601-6F3C863E2218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82337" y="416759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8" name="Slika 27">
                              <a:extLst>
                                <a:ext uri="{FF2B5EF4-FFF2-40B4-BE49-F238E27FC236}">
                                  <a16:creationId xmlns:a16="http://schemas.microsoft.com/office/drawing/2014/main" id="{CF08B382-6DD8-4C11-8A3F-672D5DBE6B01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334737" y="1006481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41" name="Slika 40">
                            <a:extLst>
                              <a:ext uri="{FF2B5EF4-FFF2-40B4-BE49-F238E27FC236}">
                                <a16:creationId xmlns:a16="http://schemas.microsoft.com/office/drawing/2014/main" id="{2B4FE474-CABD-4541-A452-CCB3CE682DCC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12"/>
                          <a:srcRect t="7594" r="90387"/>
                          <a:stretch/>
                        </p:blipFill>
                        <p:spPr>
                          <a:xfrm>
                            <a:off x="6339474" y="1600791"/>
                            <a:ext cx="474688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56" name="Slika 55">
                          <a:extLst>
                            <a:ext uri="{FF2B5EF4-FFF2-40B4-BE49-F238E27FC236}">
                              <a16:creationId xmlns:a16="http://schemas.microsoft.com/office/drawing/2014/main" id="{D5494C92-2A8F-4732-ACE8-72D252FAFCE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6432538" y="2217747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76" name="Slika 75">
                        <a:extLst>
                          <a:ext uri="{FF2B5EF4-FFF2-40B4-BE49-F238E27FC236}">
                            <a16:creationId xmlns:a16="http://schemas.microsoft.com/office/drawing/2014/main" id="{0A21F94F-1823-47E5-BD24-8EF462FCD84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7659990" y="2602283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7" name="Slika 86">
                      <a:extLst>
                        <a:ext uri="{FF2B5EF4-FFF2-40B4-BE49-F238E27FC236}">
                          <a16:creationId xmlns:a16="http://schemas.microsoft.com/office/drawing/2014/main" id="{FE7868AB-BE07-49A5-8A24-4E3E32C2453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7813089" y="722619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Slika 105">
                    <a:extLst>
                      <a:ext uri="{FF2B5EF4-FFF2-40B4-BE49-F238E27FC236}">
                        <a16:creationId xmlns:a16="http://schemas.microsoft.com/office/drawing/2014/main" id="{084257A5-C883-4C6F-97B5-DD35F1DFFF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8190256" y="1217303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0" name="Slika 119">
                  <a:extLst>
                    <a:ext uri="{FF2B5EF4-FFF2-40B4-BE49-F238E27FC236}">
                      <a16:creationId xmlns:a16="http://schemas.microsoft.com/office/drawing/2014/main" id="{0CC20F33-C022-4D8D-9CB2-5D013B023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8200549" y="1749991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40" name="Slika 139">
                <a:extLst>
                  <a:ext uri="{FF2B5EF4-FFF2-40B4-BE49-F238E27FC236}">
                    <a16:creationId xmlns:a16="http://schemas.microsoft.com/office/drawing/2014/main" id="{5ED8DE6B-76BD-4B92-9AD7-8F25EC1A09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8227449" y="2271228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53" name="Slika 152">
              <a:extLst>
                <a:ext uri="{FF2B5EF4-FFF2-40B4-BE49-F238E27FC236}">
                  <a16:creationId xmlns:a16="http://schemas.microsoft.com/office/drawing/2014/main" id="{3FFB03E7-7127-46A4-9444-7B31CA046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8261228" y="2765972"/>
              <a:ext cx="474688" cy="574625"/>
            </a:xfrm>
            <a:prstGeom prst="rect">
              <a:avLst/>
            </a:prstGeom>
          </p:spPr>
        </p:pic>
      </p:grpSp>
      <p:grpSp>
        <p:nvGrpSpPr>
          <p:cNvPr id="157" name="Skupina 156">
            <a:extLst>
              <a:ext uri="{FF2B5EF4-FFF2-40B4-BE49-F238E27FC236}">
                <a16:creationId xmlns:a16="http://schemas.microsoft.com/office/drawing/2014/main" id="{9AB31A3A-00E8-4490-B5C6-152E7CA1CF1D}"/>
              </a:ext>
            </a:extLst>
          </p:cNvPr>
          <p:cNvGrpSpPr/>
          <p:nvPr/>
        </p:nvGrpSpPr>
        <p:grpSpPr>
          <a:xfrm>
            <a:off x="9465905" y="243253"/>
            <a:ext cx="1005554" cy="3209311"/>
            <a:chOff x="9465905" y="243253"/>
            <a:chExt cx="1005554" cy="3209311"/>
          </a:xfrm>
        </p:grpSpPr>
        <p:grpSp>
          <p:nvGrpSpPr>
            <p:cNvPr id="146" name="Skupina 145">
              <a:extLst>
                <a:ext uri="{FF2B5EF4-FFF2-40B4-BE49-F238E27FC236}">
                  <a16:creationId xmlns:a16="http://schemas.microsoft.com/office/drawing/2014/main" id="{5B6DBCDA-04A3-487F-8A10-638BECD4F77F}"/>
                </a:ext>
              </a:extLst>
            </p:cNvPr>
            <p:cNvGrpSpPr/>
            <p:nvPr/>
          </p:nvGrpSpPr>
          <p:grpSpPr>
            <a:xfrm>
              <a:off x="9465905" y="243253"/>
              <a:ext cx="1005554" cy="2935830"/>
              <a:chOff x="9465905" y="243253"/>
              <a:chExt cx="1005554" cy="2935830"/>
            </a:xfrm>
          </p:grpSpPr>
          <p:grpSp>
            <p:nvGrpSpPr>
              <p:cNvPr id="126" name="Skupina 125">
                <a:extLst>
                  <a:ext uri="{FF2B5EF4-FFF2-40B4-BE49-F238E27FC236}">
                    <a16:creationId xmlns:a16="http://schemas.microsoft.com/office/drawing/2014/main" id="{4DA3CC81-D9FC-4220-8343-C523771DF69A}"/>
                  </a:ext>
                </a:extLst>
              </p:cNvPr>
              <p:cNvGrpSpPr/>
              <p:nvPr/>
            </p:nvGrpSpPr>
            <p:grpSpPr>
              <a:xfrm>
                <a:off x="9465905" y="243253"/>
                <a:ext cx="1005554" cy="2935830"/>
                <a:chOff x="9465905" y="243253"/>
                <a:chExt cx="1005554" cy="2935830"/>
              </a:xfrm>
            </p:grpSpPr>
            <p:grpSp>
              <p:nvGrpSpPr>
                <p:cNvPr id="110" name="Skupina 109">
                  <a:extLst>
                    <a:ext uri="{FF2B5EF4-FFF2-40B4-BE49-F238E27FC236}">
                      <a16:creationId xmlns:a16="http://schemas.microsoft.com/office/drawing/2014/main" id="{BA99D50F-928E-40E2-8075-4CA8072E6999}"/>
                    </a:ext>
                  </a:extLst>
                </p:cNvPr>
                <p:cNvGrpSpPr/>
                <p:nvPr/>
              </p:nvGrpSpPr>
              <p:grpSpPr>
                <a:xfrm>
                  <a:off x="9465905" y="243253"/>
                  <a:ext cx="1005554" cy="2935830"/>
                  <a:chOff x="9465905" y="243253"/>
                  <a:chExt cx="1005554" cy="2935830"/>
                </a:xfrm>
              </p:grpSpPr>
              <p:grpSp>
                <p:nvGrpSpPr>
                  <p:cNvPr id="71" name="Skupina 70">
                    <a:extLst>
                      <a:ext uri="{FF2B5EF4-FFF2-40B4-BE49-F238E27FC236}">
                        <a16:creationId xmlns:a16="http://schemas.microsoft.com/office/drawing/2014/main" id="{AC8558DC-E9F9-4AB2-B982-49B836329DF8}"/>
                      </a:ext>
                    </a:extLst>
                  </p:cNvPr>
                  <p:cNvGrpSpPr/>
                  <p:nvPr/>
                </p:nvGrpSpPr>
                <p:grpSpPr>
                  <a:xfrm>
                    <a:off x="9465905" y="243253"/>
                    <a:ext cx="1005554" cy="2935830"/>
                    <a:chOff x="9032266" y="301614"/>
                    <a:chExt cx="1005554" cy="2935830"/>
                  </a:xfrm>
                </p:grpSpPr>
                <p:grpSp>
                  <p:nvGrpSpPr>
                    <p:cNvPr id="84" name="Skupina 83">
                      <a:extLst>
                        <a:ext uri="{FF2B5EF4-FFF2-40B4-BE49-F238E27FC236}">
                          <a16:creationId xmlns:a16="http://schemas.microsoft.com/office/drawing/2014/main" id="{BFB0218E-790D-427A-9EAA-BE271AF529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1051" y="301614"/>
                      <a:ext cx="716769" cy="2935830"/>
                      <a:chOff x="8696060" y="220525"/>
                      <a:chExt cx="716769" cy="2935830"/>
                    </a:xfrm>
                  </p:grpSpPr>
                  <p:grpSp>
                    <p:nvGrpSpPr>
                      <p:cNvPr id="61" name="Skupina 60">
                        <a:extLst>
                          <a:ext uri="{FF2B5EF4-FFF2-40B4-BE49-F238E27FC236}">
                            <a16:creationId xmlns:a16="http://schemas.microsoft.com/office/drawing/2014/main" id="{B06BACD6-75E1-4C05-A73E-61F96A2802B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96060" y="220525"/>
                        <a:ext cx="682990" cy="2368407"/>
                        <a:chOff x="7464969" y="391113"/>
                        <a:chExt cx="682990" cy="2368407"/>
                      </a:xfrm>
                    </p:grpSpPr>
                    <p:grpSp>
                      <p:nvGrpSpPr>
                        <p:cNvPr id="50" name="Skupina 49">
                          <a:extLst>
                            <a:ext uri="{FF2B5EF4-FFF2-40B4-BE49-F238E27FC236}">
                              <a16:creationId xmlns:a16="http://schemas.microsoft.com/office/drawing/2014/main" id="{2BB75186-4604-4549-B9E6-E041AD935B1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464969" y="391113"/>
                          <a:ext cx="636563" cy="1768136"/>
                          <a:chOff x="6855945" y="402691"/>
                          <a:chExt cx="636563" cy="1768136"/>
                        </a:xfrm>
                      </p:grpSpPr>
                      <p:grpSp>
                        <p:nvGrpSpPr>
                          <p:cNvPr id="35" name="Skupina 34">
                            <a:extLst>
                              <a:ext uri="{FF2B5EF4-FFF2-40B4-BE49-F238E27FC236}">
                                <a16:creationId xmlns:a16="http://schemas.microsoft.com/office/drawing/2014/main" id="{D74056E1-BEA2-4568-9872-2E58E61BFAB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855945" y="402691"/>
                            <a:ext cx="636563" cy="1164347"/>
                            <a:chOff x="6855945" y="402691"/>
                            <a:chExt cx="636563" cy="1164347"/>
                          </a:xfrm>
                        </p:grpSpPr>
                        <p:pic>
                          <p:nvPicPr>
                            <p:cNvPr id="5" name="Slika 4">
                              <a:extLst>
                                <a:ext uri="{FF2B5EF4-FFF2-40B4-BE49-F238E27FC236}">
                                  <a16:creationId xmlns:a16="http://schemas.microsoft.com/office/drawing/2014/main" id="{5E61786F-10BC-4F68-9113-601F44AE2A73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855945" y="402691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2" name="Slika 21">
                              <a:extLst>
                                <a:ext uri="{FF2B5EF4-FFF2-40B4-BE49-F238E27FC236}">
                                  <a16:creationId xmlns:a16="http://schemas.microsoft.com/office/drawing/2014/main" id="{C55E8828-0AEA-4710-93D7-F92760D25271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008345" y="992413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42" name="Slika 41">
                            <a:extLst>
                              <a:ext uri="{FF2B5EF4-FFF2-40B4-BE49-F238E27FC236}">
                                <a16:creationId xmlns:a16="http://schemas.microsoft.com/office/drawing/2014/main" id="{B9EBEDF5-2C80-4D58-8188-CAB9AA91E68F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12"/>
                          <a:srcRect t="7594" r="90387"/>
                          <a:stretch/>
                        </p:blipFill>
                        <p:spPr>
                          <a:xfrm>
                            <a:off x="7008345" y="1596202"/>
                            <a:ext cx="474688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57" name="Slika 56">
                          <a:extLst>
                            <a:ext uri="{FF2B5EF4-FFF2-40B4-BE49-F238E27FC236}">
                              <a16:creationId xmlns:a16="http://schemas.microsoft.com/office/drawing/2014/main" id="{2C509046-8E72-4C7E-8227-05D3847752FD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7673271" y="2184895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77" name="Slika 76">
                        <a:extLst>
                          <a:ext uri="{FF2B5EF4-FFF2-40B4-BE49-F238E27FC236}">
                            <a16:creationId xmlns:a16="http://schemas.microsoft.com/office/drawing/2014/main" id="{249CF112-D69F-4BE4-9395-5B3A6FEDF2C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8938141" y="2581730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6" name="Slika 85">
                      <a:extLst>
                        <a:ext uri="{FF2B5EF4-FFF2-40B4-BE49-F238E27FC236}">
                          <a16:creationId xmlns:a16="http://schemas.microsoft.com/office/drawing/2014/main" id="{700FF2A5-101A-4360-B6FE-1359932E397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9032266" y="769666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7" name="Slika 106">
                    <a:extLst>
                      <a:ext uri="{FF2B5EF4-FFF2-40B4-BE49-F238E27FC236}">
                        <a16:creationId xmlns:a16="http://schemas.microsoft.com/office/drawing/2014/main" id="{9D0E71A9-25CA-44A9-AB7A-BFDC69201D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9478770" y="1319166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1" name="Slika 120">
                  <a:extLst>
                    <a:ext uri="{FF2B5EF4-FFF2-40B4-BE49-F238E27FC236}">
                      <a16:creationId xmlns:a16="http://schemas.microsoft.com/office/drawing/2014/main" id="{F3435A35-6411-4DF0-A889-B95A8A8673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9546322" y="1849989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45" name="Slika 144">
                <a:extLst>
                  <a:ext uri="{FF2B5EF4-FFF2-40B4-BE49-F238E27FC236}">
                    <a16:creationId xmlns:a16="http://schemas.microsoft.com/office/drawing/2014/main" id="{F10194B0-8EF0-4919-AAEF-209BD5AEB0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9562227" y="2367188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54" name="Slika 153">
              <a:extLst>
                <a:ext uri="{FF2B5EF4-FFF2-40B4-BE49-F238E27FC236}">
                  <a16:creationId xmlns:a16="http://schemas.microsoft.com/office/drawing/2014/main" id="{AD6BD407-D84D-43A7-8323-9A7894C54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9593586" y="2877939"/>
              <a:ext cx="474688" cy="574625"/>
            </a:xfrm>
            <a:prstGeom prst="rect">
              <a:avLst/>
            </a:prstGeom>
          </p:spPr>
        </p:pic>
      </p:grpSp>
      <p:grpSp>
        <p:nvGrpSpPr>
          <p:cNvPr id="156" name="Skupina 155">
            <a:extLst>
              <a:ext uri="{FF2B5EF4-FFF2-40B4-BE49-F238E27FC236}">
                <a16:creationId xmlns:a16="http://schemas.microsoft.com/office/drawing/2014/main" id="{7F0389DE-8886-42A0-B82C-585A73B661EF}"/>
              </a:ext>
            </a:extLst>
          </p:cNvPr>
          <p:cNvGrpSpPr/>
          <p:nvPr/>
        </p:nvGrpSpPr>
        <p:grpSpPr>
          <a:xfrm>
            <a:off x="10811084" y="255502"/>
            <a:ext cx="936168" cy="3125813"/>
            <a:chOff x="10811084" y="255502"/>
            <a:chExt cx="936168" cy="3125813"/>
          </a:xfrm>
        </p:grpSpPr>
        <p:grpSp>
          <p:nvGrpSpPr>
            <p:cNvPr id="147" name="Skupina 146">
              <a:extLst>
                <a:ext uri="{FF2B5EF4-FFF2-40B4-BE49-F238E27FC236}">
                  <a16:creationId xmlns:a16="http://schemas.microsoft.com/office/drawing/2014/main" id="{82E8EA35-6559-4F58-95CF-FB4493D3F47A}"/>
                </a:ext>
              </a:extLst>
            </p:cNvPr>
            <p:cNvGrpSpPr/>
            <p:nvPr/>
          </p:nvGrpSpPr>
          <p:grpSpPr>
            <a:xfrm>
              <a:off x="10811084" y="255502"/>
              <a:ext cx="936168" cy="2919628"/>
              <a:chOff x="10811084" y="255502"/>
              <a:chExt cx="936168" cy="2919628"/>
            </a:xfrm>
          </p:grpSpPr>
          <p:grpSp>
            <p:nvGrpSpPr>
              <p:cNvPr id="125" name="Skupina 124">
                <a:extLst>
                  <a:ext uri="{FF2B5EF4-FFF2-40B4-BE49-F238E27FC236}">
                    <a16:creationId xmlns:a16="http://schemas.microsoft.com/office/drawing/2014/main" id="{C6C6AF37-01C9-42F0-92A3-252796A0B7FB}"/>
                  </a:ext>
                </a:extLst>
              </p:cNvPr>
              <p:cNvGrpSpPr/>
              <p:nvPr/>
            </p:nvGrpSpPr>
            <p:grpSpPr>
              <a:xfrm>
                <a:off x="10811084" y="255502"/>
                <a:ext cx="936168" cy="2919628"/>
                <a:chOff x="10811084" y="255502"/>
                <a:chExt cx="936168" cy="2919628"/>
              </a:xfrm>
            </p:grpSpPr>
            <p:grpSp>
              <p:nvGrpSpPr>
                <p:cNvPr id="109" name="Skupina 108">
                  <a:extLst>
                    <a:ext uri="{FF2B5EF4-FFF2-40B4-BE49-F238E27FC236}">
                      <a16:creationId xmlns:a16="http://schemas.microsoft.com/office/drawing/2014/main" id="{E36CE2B5-080E-4FE2-8E2A-4213138DC18D}"/>
                    </a:ext>
                  </a:extLst>
                </p:cNvPr>
                <p:cNvGrpSpPr/>
                <p:nvPr/>
              </p:nvGrpSpPr>
              <p:grpSpPr>
                <a:xfrm>
                  <a:off x="10811084" y="255502"/>
                  <a:ext cx="936168" cy="2919628"/>
                  <a:chOff x="10811084" y="255502"/>
                  <a:chExt cx="936168" cy="2919628"/>
                </a:xfrm>
              </p:grpSpPr>
              <p:grpSp>
                <p:nvGrpSpPr>
                  <p:cNvPr id="70" name="Skupina 69">
                    <a:extLst>
                      <a:ext uri="{FF2B5EF4-FFF2-40B4-BE49-F238E27FC236}">
                        <a16:creationId xmlns:a16="http://schemas.microsoft.com/office/drawing/2014/main" id="{EF3025A7-6A78-4C0D-A0C6-DEA845D9EB6F}"/>
                      </a:ext>
                    </a:extLst>
                  </p:cNvPr>
                  <p:cNvGrpSpPr/>
                  <p:nvPr/>
                </p:nvGrpSpPr>
                <p:grpSpPr>
                  <a:xfrm>
                    <a:off x="10811084" y="255502"/>
                    <a:ext cx="936168" cy="2919628"/>
                    <a:chOff x="10194756" y="267042"/>
                    <a:chExt cx="936168" cy="2919628"/>
                  </a:xfrm>
                </p:grpSpPr>
                <p:grpSp>
                  <p:nvGrpSpPr>
                    <p:cNvPr id="85" name="Skupina 84">
                      <a:extLst>
                        <a:ext uri="{FF2B5EF4-FFF2-40B4-BE49-F238E27FC236}">
                          <a16:creationId xmlns:a16="http://schemas.microsoft.com/office/drawing/2014/main" id="{89A8DCCB-C01D-4D35-9783-6A9AB9B9CE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0039" y="267042"/>
                      <a:ext cx="680885" cy="2919628"/>
                      <a:chOff x="9826956" y="242385"/>
                      <a:chExt cx="680885" cy="2919628"/>
                    </a:xfrm>
                  </p:grpSpPr>
                  <p:grpSp>
                    <p:nvGrpSpPr>
                      <p:cNvPr id="60" name="Skupina 59">
                        <a:extLst>
                          <a:ext uri="{FF2B5EF4-FFF2-40B4-BE49-F238E27FC236}">
                            <a16:creationId xmlns:a16="http://schemas.microsoft.com/office/drawing/2014/main" id="{FFD12FA0-183A-4027-8341-C9F3972FE6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826956" y="242385"/>
                        <a:ext cx="680885" cy="2346547"/>
                        <a:chOff x="8630203" y="412973"/>
                        <a:chExt cx="680885" cy="2346547"/>
                      </a:xfrm>
                    </p:grpSpPr>
                    <p:grpSp>
                      <p:nvGrpSpPr>
                        <p:cNvPr id="51" name="Skupina 50">
                          <a:extLst>
                            <a:ext uri="{FF2B5EF4-FFF2-40B4-BE49-F238E27FC236}">
                              <a16:creationId xmlns:a16="http://schemas.microsoft.com/office/drawing/2014/main" id="{74A61E20-722E-46BD-BFC7-13FA71A5D77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630203" y="412973"/>
                          <a:ext cx="680885" cy="1746261"/>
                          <a:chOff x="7472576" y="388624"/>
                          <a:chExt cx="680885" cy="1746261"/>
                        </a:xfrm>
                      </p:grpSpPr>
                      <p:grpSp>
                        <p:nvGrpSpPr>
                          <p:cNvPr id="34" name="Skupina 33">
                            <a:extLst>
                              <a:ext uri="{FF2B5EF4-FFF2-40B4-BE49-F238E27FC236}">
                                <a16:creationId xmlns:a16="http://schemas.microsoft.com/office/drawing/2014/main" id="{5206EF2C-A4C9-49EA-86A2-215D443D62B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7472576" y="388624"/>
                            <a:ext cx="636563" cy="1164347"/>
                            <a:chOff x="7472576" y="388624"/>
                            <a:chExt cx="636563" cy="1164347"/>
                          </a:xfrm>
                        </p:grpSpPr>
                        <p:pic>
                          <p:nvPicPr>
                            <p:cNvPr id="4" name="Slika 3">
                              <a:extLst>
                                <a:ext uri="{FF2B5EF4-FFF2-40B4-BE49-F238E27FC236}">
                                  <a16:creationId xmlns:a16="http://schemas.microsoft.com/office/drawing/2014/main" id="{5BF748E3-BE87-44FB-AD78-A79184D908A9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472576" y="388624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1" name="Slika 20">
                              <a:extLst>
                                <a:ext uri="{FF2B5EF4-FFF2-40B4-BE49-F238E27FC236}">
                                  <a16:creationId xmlns:a16="http://schemas.microsoft.com/office/drawing/2014/main" id="{9CE60AEB-5439-4B34-BF71-7F4D0BA0CE3F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624976" y="978346"/>
                              <a:ext cx="484163" cy="574625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43" name="Slika 42">
                            <a:extLst>
                              <a:ext uri="{FF2B5EF4-FFF2-40B4-BE49-F238E27FC236}">
                                <a16:creationId xmlns:a16="http://schemas.microsoft.com/office/drawing/2014/main" id="{50B48D50-E058-4CAC-AC4B-FA14F811443D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12"/>
                          <a:srcRect t="7594" r="90387"/>
                          <a:stretch/>
                        </p:blipFill>
                        <p:spPr>
                          <a:xfrm>
                            <a:off x="7678773" y="1560260"/>
                            <a:ext cx="474688" cy="57462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58" name="Slika 57">
                          <a:extLst>
                            <a:ext uri="{FF2B5EF4-FFF2-40B4-BE49-F238E27FC236}">
                              <a16:creationId xmlns:a16="http://schemas.microsoft.com/office/drawing/2014/main" id="{369358FB-8E33-4088-B504-4565FD8ED0C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t="7594" r="90387"/>
                        <a:stretch/>
                      </p:blipFill>
                      <p:spPr>
                        <a:xfrm>
                          <a:off x="8800211" y="2184895"/>
                          <a:ext cx="474688" cy="574625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78" name="Slika 77">
                        <a:extLst>
                          <a:ext uri="{FF2B5EF4-FFF2-40B4-BE49-F238E27FC236}">
                            <a16:creationId xmlns:a16="http://schemas.microsoft.com/office/drawing/2014/main" id="{63E85925-08A8-4C54-8ADC-AAD2D53A91A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7594" r="90387"/>
                      <a:stretch/>
                    </p:blipFill>
                    <p:spPr>
                      <a:xfrm>
                        <a:off x="10005868" y="2587388"/>
                        <a:ext cx="474688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93" name="Slika 92">
                      <a:extLst>
                        <a:ext uri="{FF2B5EF4-FFF2-40B4-BE49-F238E27FC236}">
                          <a16:creationId xmlns:a16="http://schemas.microsoft.com/office/drawing/2014/main" id="{0DD04DD7-37F4-4952-A76D-15C2C8855E0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10194756" y="710534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8" name="Slika 107">
                    <a:extLst>
                      <a:ext uri="{FF2B5EF4-FFF2-40B4-BE49-F238E27FC236}">
                        <a16:creationId xmlns:a16="http://schemas.microsoft.com/office/drawing/2014/main" id="{63EFB218-4688-4D01-9042-C04D99B3FA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10836814" y="1248158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2" name="Slika 121">
                  <a:extLst>
                    <a:ext uri="{FF2B5EF4-FFF2-40B4-BE49-F238E27FC236}">
                      <a16:creationId xmlns:a16="http://schemas.microsoft.com/office/drawing/2014/main" id="{7A5D243E-EDC3-41E6-B25B-1D560AF9FF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10874919" y="1738755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144" name="Slika 143">
                <a:extLst>
                  <a:ext uri="{FF2B5EF4-FFF2-40B4-BE49-F238E27FC236}">
                    <a16:creationId xmlns:a16="http://schemas.microsoft.com/office/drawing/2014/main" id="{E7359255-34A9-4224-9B9C-713899C214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10903642" y="2271227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55" name="Slika 154">
              <a:extLst>
                <a:ext uri="{FF2B5EF4-FFF2-40B4-BE49-F238E27FC236}">
                  <a16:creationId xmlns:a16="http://schemas.microsoft.com/office/drawing/2014/main" id="{862A6BBB-72BF-4327-A83C-87C94BC20A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10932365" y="2806690"/>
              <a:ext cx="474688" cy="574625"/>
            </a:xfrm>
            <a:prstGeom prst="rect">
              <a:avLst/>
            </a:prstGeom>
          </p:spPr>
        </p:pic>
      </p:grpSp>
      <p:sp>
        <p:nvSpPr>
          <p:cNvPr id="20" name="Pravokotnik: zaokroženi vogali 11">
            <a:extLst>
              <a:ext uri="{FF2B5EF4-FFF2-40B4-BE49-F238E27FC236}">
                <a16:creationId xmlns:a16="http://schemas.microsoft.com/office/drawing/2014/main" id="{C2448FAB-D4DC-42A8-844F-01FCF2793F87}"/>
              </a:ext>
            </a:extLst>
          </p:cNvPr>
          <p:cNvSpPr/>
          <p:nvPr/>
        </p:nvSpPr>
        <p:spPr>
          <a:xfrm>
            <a:off x="3546211" y="6153928"/>
            <a:ext cx="5796572" cy="5746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6">
              <a:lumMod val="75000"/>
            </a:schemeClr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80 : 8 = 10,  ker je 10 · 8 = 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1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08086 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4701 0.5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1068 0.5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00183 0.52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247 0.531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0.01237 0.547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01133 0.521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2448 0.553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01D5F65-807C-4CE7-9122-77D20525DB84}"/>
              </a:ext>
            </a:extLst>
          </p:cNvPr>
          <p:cNvSpPr txBox="1"/>
          <p:nvPr/>
        </p:nvSpPr>
        <p:spPr>
          <a:xfrm>
            <a:off x="1515793" y="0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200" b="1" dirty="0">
                <a:solidFill>
                  <a:schemeClr val="accent6">
                    <a:lumMod val="50000"/>
                  </a:schemeClr>
                </a:solidFill>
              </a:rPr>
              <a:t>DELIM S ŠTEVILOM 8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3B658D85-1160-4A40-8C8A-216ED31FA938}"/>
              </a:ext>
            </a:extLst>
          </p:cNvPr>
          <p:cNvGrpSpPr/>
          <p:nvPr/>
        </p:nvGrpSpPr>
        <p:grpSpPr>
          <a:xfrm>
            <a:off x="1263837" y="761333"/>
            <a:ext cx="3666378" cy="5713441"/>
            <a:chOff x="9007215" y="296367"/>
            <a:chExt cx="2036705" cy="6381838"/>
          </a:xfrm>
        </p:grpSpPr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id="{CDC39BE8-6EEE-47F9-875D-F0D7DC8D0F75}"/>
                </a:ext>
              </a:extLst>
            </p:cNvPr>
            <p:cNvSpPr txBox="1"/>
            <p:nvPr/>
          </p:nvSpPr>
          <p:spPr>
            <a:xfrm>
              <a:off x="9154160" y="296367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8 : 8 = </a:t>
              </a:r>
              <a:r>
                <a:rPr lang="sl-SI" sz="2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" name="PoljeZBesedilom 7">
              <a:extLst>
                <a:ext uri="{FF2B5EF4-FFF2-40B4-BE49-F238E27FC236}">
                  <a16:creationId xmlns:a16="http://schemas.microsoft.com/office/drawing/2014/main" id="{64629646-E366-41A0-A51E-7F6575B74742}"/>
                </a:ext>
              </a:extLst>
            </p:cNvPr>
            <p:cNvSpPr txBox="1"/>
            <p:nvPr/>
          </p:nvSpPr>
          <p:spPr>
            <a:xfrm>
              <a:off x="9040900" y="929177"/>
              <a:ext cx="1889760" cy="584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16 : 8 = </a:t>
              </a:r>
              <a:r>
                <a:rPr lang="sl-SI" sz="2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" name="PoljeZBesedilom 8">
              <a:extLst>
                <a:ext uri="{FF2B5EF4-FFF2-40B4-BE49-F238E27FC236}">
                  <a16:creationId xmlns:a16="http://schemas.microsoft.com/office/drawing/2014/main" id="{0496F75F-EEDF-4F6B-9783-A999FDFA2973}"/>
                </a:ext>
              </a:extLst>
            </p:cNvPr>
            <p:cNvSpPr txBox="1"/>
            <p:nvPr/>
          </p:nvSpPr>
          <p:spPr>
            <a:xfrm>
              <a:off x="9054910" y="1516667"/>
              <a:ext cx="1889760" cy="584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24 : 8 = </a:t>
              </a:r>
              <a:r>
                <a:rPr lang="sl-SI" sz="2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0" name="PoljeZBesedilom 9">
              <a:extLst>
                <a:ext uri="{FF2B5EF4-FFF2-40B4-BE49-F238E27FC236}">
                  <a16:creationId xmlns:a16="http://schemas.microsoft.com/office/drawing/2014/main" id="{B8BF12C2-8384-4593-BA43-6E479B9921BA}"/>
                </a:ext>
              </a:extLst>
            </p:cNvPr>
            <p:cNvSpPr txBox="1"/>
            <p:nvPr/>
          </p:nvSpPr>
          <p:spPr>
            <a:xfrm>
              <a:off x="9054910" y="2132802"/>
              <a:ext cx="1889760" cy="584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32 : 8 = </a:t>
              </a:r>
              <a:r>
                <a:rPr lang="sl-SI" sz="2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1" name="PoljeZBesedilom 10">
              <a:extLst>
                <a:ext uri="{FF2B5EF4-FFF2-40B4-BE49-F238E27FC236}">
                  <a16:creationId xmlns:a16="http://schemas.microsoft.com/office/drawing/2014/main" id="{B1008293-BCF4-4827-93AE-4AEA8F884525}"/>
                </a:ext>
              </a:extLst>
            </p:cNvPr>
            <p:cNvSpPr txBox="1"/>
            <p:nvPr/>
          </p:nvSpPr>
          <p:spPr>
            <a:xfrm>
              <a:off x="9054910" y="2843840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40 : 8 = </a:t>
              </a:r>
              <a:r>
                <a:rPr lang="sl-SI" sz="2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2" name="PoljeZBesedilom 11">
              <a:extLst>
                <a:ext uri="{FF2B5EF4-FFF2-40B4-BE49-F238E27FC236}">
                  <a16:creationId xmlns:a16="http://schemas.microsoft.com/office/drawing/2014/main" id="{2F2DDC13-5625-47C4-A62B-6D63850BB1AE}"/>
                </a:ext>
              </a:extLst>
            </p:cNvPr>
            <p:cNvSpPr txBox="1"/>
            <p:nvPr/>
          </p:nvSpPr>
          <p:spPr>
            <a:xfrm>
              <a:off x="9075573" y="3493805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48 : 8 = </a:t>
              </a:r>
              <a:r>
                <a:rPr lang="sl-SI" sz="28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" name="PoljeZBesedilom 12">
              <a:extLst>
                <a:ext uri="{FF2B5EF4-FFF2-40B4-BE49-F238E27FC236}">
                  <a16:creationId xmlns:a16="http://schemas.microsoft.com/office/drawing/2014/main" id="{66DCA848-6327-4279-9495-32DF0663995A}"/>
                </a:ext>
              </a:extLst>
            </p:cNvPr>
            <p:cNvSpPr txBox="1"/>
            <p:nvPr/>
          </p:nvSpPr>
          <p:spPr>
            <a:xfrm>
              <a:off x="9067132" y="4110285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56 : 8 = </a:t>
              </a:r>
              <a:r>
                <a:rPr lang="sl-SI" sz="2800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4" name="PoljeZBesedilom 13">
              <a:extLst>
                <a:ext uri="{FF2B5EF4-FFF2-40B4-BE49-F238E27FC236}">
                  <a16:creationId xmlns:a16="http://schemas.microsoft.com/office/drawing/2014/main" id="{2A99D94C-9923-44FA-AB97-3E2B87D77538}"/>
                </a:ext>
              </a:extLst>
            </p:cNvPr>
            <p:cNvSpPr txBox="1"/>
            <p:nvPr/>
          </p:nvSpPr>
          <p:spPr>
            <a:xfrm>
              <a:off x="9062913" y="4757202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64 : 8 = </a:t>
              </a:r>
              <a:r>
                <a:rPr lang="sl-SI" sz="2800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5" name="PoljeZBesedilom 14">
              <a:extLst>
                <a:ext uri="{FF2B5EF4-FFF2-40B4-BE49-F238E27FC236}">
                  <a16:creationId xmlns:a16="http://schemas.microsoft.com/office/drawing/2014/main" id="{238DD555-FAD2-487D-8149-94D4550DB7C1}"/>
                </a:ext>
              </a:extLst>
            </p:cNvPr>
            <p:cNvSpPr txBox="1"/>
            <p:nvPr/>
          </p:nvSpPr>
          <p:spPr>
            <a:xfrm>
              <a:off x="9054910" y="5465705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72 : 8 = </a:t>
              </a:r>
              <a:r>
                <a:rPr lang="sl-SI" sz="2800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16" name="PoljeZBesedilom 15">
              <a:extLst>
                <a:ext uri="{FF2B5EF4-FFF2-40B4-BE49-F238E27FC236}">
                  <a16:creationId xmlns:a16="http://schemas.microsoft.com/office/drawing/2014/main" id="{951AFB9B-7699-4743-993C-38F7CB921019}"/>
                </a:ext>
              </a:extLst>
            </p:cNvPr>
            <p:cNvSpPr txBox="1"/>
            <p:nvPr/>
          </p:nvSpPr>
          <p:spPr>
            <a:xfrm>
              <a:off x="9007215" y="6093430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>
                  <a:solidFill>
                    <a:srgbClr val="FF0000"/>
                  </a:solidFill>
                </a:rPr>
                <a:t> </a:t>
              </a:r>
              <a:r>
                <a:rPr lang="sl-SI" sz="2800" dirty="0"/>
                <a:t>80 : 8 = </a:t>
              </a:r>
              <a:r>
                <a:rPr lang="sl-SI" sz="28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BC9A124-C5D2-407A-ACAB-FF323649BA1B}"/>
              </a:ext>
            </a:extLst>
          </p:cNvPr>
          <p:cNvGrpSpPr/>
          <p:nvPr/>
        </p:nvGrpSpPr>
        <p:grpSpPr>
          <a:xfrm>
            <a:off x="2523433" y="752128"/>
            <a:ext cx="4530628" cy="5683070"/>
            <a:chOff x="9098423" y="296367"/>
            <a:chExt cx="2159482" cy="6347914"/>
          </a:xfrm>
        </p:grpSpPr>
        <p:sp>
          <p:nvSpPr>
            <p:cNvPr id="18" name="PoljeZBesedilom 17">
              <a:extLst>
                <a:ext uri="{FF2B5EF4-FFF2-40B4-BE49-F238E27FC236}">
                  <a16:creationId xmlns:a16="http://schemas.microsoft.com/office/drawing/2014/main" id="{C93BF805-5218-4DB4-B83B-DB390347BB2A}"/>
                </a:ext>
              </a:extLst>
            </p:cNvPr>
            <p:cNvSpPr txBox="1"/>
            <p:nvPr/>
          </p:nvSpPr>
          <p:spPr>
            <a:xfrm>
              <a:off x="9154161" y="296367"/>
              <a:ext cx="2103744" cy="584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,    ker je      1 ∙ 8   = </a:t>
              </a:r>
              <a:r>
                <a:rPr lang="sl-SI" sz="2800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9" name="PoljeZBesedilom 18">
              <a:extLst>
                <a:ext uri="{FF2B5EF4-FFF2-40B4-BE49-F238E27FC236}">
                  <a16:creationId xmlns:a16="http://schemas.microsoft.com/office/drawing/2014/main" id="{85A22CDA-C21C-4633-B669-0ECD0364B7AF}"/>
                </a:ext>
              </a:extLst>
            </p:cNvPr>
            <p:cNvSpPr txBox="1"/>
            <p:nvPr/>
          </p:nvSpPr>
          <p:spPr>
            <a:xfrm>
              <a:off x="9154160" y="896879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,    ker je      2 ∙ 8   = </a:t>
              </a:r>
              <a:r>
                <a:rPr lang="sl-SI" sz="2800" dirty="0">
                  <a:solidFill>
                    <a:srgbClr val="FF0000"/>
                  </a:solidFill>
                </a:rPr>
                <a:t>16</a:t>
              </a:r>
            </a:p>
          </p:txBody>
        </p:sp>
        <p:sp>
          <p:nvSpPr>
            <p:cNvPr id="20" name="PoljeZBesedilom 19">
              <a:extLst>
                <a:ext uri="{FF2B5EF4-FFF2-40B4-BE49-F238E27FC236}">
                  <a16:creationId xmlns:a16="http://schemas.microsoft.com/office/drawing/2014/main" id="{225CB834-88D4-459D-85D9-46AF68AE8A5F}"/>
                </a:ext>
              </a:extLst>
            </p:cNvPr>
            <p:cNvSpPr txBox="1"/>
            <p:nvPr/>
          </p:nvSpPr>
          <p:spPr>
            <a:xfrm>
              <a:off x="9185625" y="1561296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,    ker je     3 ∙ 8   = </a:t>
              </a:r>
              <a:r>
                <a:rPr lang="sl-SI" sz="2800" dirty="0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21" name="PoljeZBesedilom 20">
              <a:extLst>
                <a:ext uri="{FF2B5EF4-FFF2-40B4-BE49-F238E27FC236}">
                  <a16:creationId xmlns:a16="http://schemas.microsoft.com/office/drawing/2014/main" id="{DAA33105-44CE-47B1-82A7-847D59B10BE2}"/>
                </a:ext>
              </a:extLst>
            </p:cNvPr>
            <p:cNvSpPr txBox="1"/>
            <p:nvPr/>
          </p:nvSpPr>
          <p:spPr>
            <a:xfrm>
              <a:off x="9185625" y="2189575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,    ker je     4 ∙ 8   = </a:t>
              </a:r>
              <a:r>
                <a:rPr lang="sl-SI" sz="2800" dirty="0">
                  <a:solidFill>
                    <a:srgbClr val="FF0000"/>
                  </a:solidFill>
                </a:rPr>
                <a:t>32</a:t>
              </a:r>
            </a:p>
          </p:txBody>
        </p:sp>
        <p:sp>
          <p:nvSpPr>
            <p:cNvPr id="22" name="PoljeZBesedilom 21">
              <a:extLst>
                <a:ext uri="{FF2B5EF4-FFF2-40B4-BE49-F238E27FC236}">
                  <a16:creationId xmlns:a16="http://schemas.microsoft.com/office/drawing/2014/main" id="{377A91CD-66AC-4F91-A1F5-C6586BF01A1F}"/>
                </a:ext>
              </a:extLst>
            </p:cNvPr>
            <p:cNvSpPr txBox="1"/>
            <p:nvPr/>
          </p:nvSpPr>
          <p:spPr>
            <a:xfrm>
              <a:off x="9197847" y="2866426"/>
              <a:ext cx="1997812" cy="584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,    ker je     5 ∙ 8  =  </a:t>
              </a:r>
              <a:r>
                <a:rPr lang="sl-SI" sz="2800" dirty="0">
                  <a:solidFill>
                    <a:srgbClr val="FF0000"/>
                  </a:solidFill>
                </a:rPr>
                <a:t>40</a:t>
              </a:r>
            </a:p>
          </p:txBody>
        </p:sp>
        <p:sp>
          <p:nvSpPr>
            <p:cNvPr id="23" name="PoljeZBesedilom 22">
              <a:extLst>
                <a:ext uri="{FF2B5EF4-FFF2-40B4-BE49-F238E27FC236}">
                  <a16:creationId xmlns:a16="http://schemas.microsoft.com/office/drawing/2014/main" id="{211A6EBD-D8C6-440C-A256-F430CE23D42B}"/>
                </a:ext>
              </a:extLst>
            </p:cNvPr>
            <p:cNvSpPr txBox="1"/>
            <p:nvPr/>
          </p:nvSpPr>
          <p:spPr>
            <a:xfrm>
              <a:off x="9185625" y="3508661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,    ker je     6 ∙ 8  =  </a:t>
              </a:r>
              <a:r>
                <a:rPr lang="sl-SI" sz="2800" dirty="0">
                  <a:solidFill>
                    <a:srgbClr val="FF0000"/>
                  </a:solidFill>
                </a:rPr>
                <a:t>48</a:t>
              </a:r>
            </a:p>
          </p:txBody>
        </p:sp>
        <p:sp>
          <p:nvSpPr>
            <p:cNvPr id="24" name="PoljeZBesedilom 23">
              <a:extLst>
                <a:ext uri="{FF2B5EF4-FFF2-40B4-BE49-F238E27FC236}">
                  <a16:creationId xmlns:a16="http://schemas.microsoft.com/office/drawing/2014/main" id="{96EFB079-5182-4DFC-A542-7F8298081004}"/>
                </a:ext>
              </a:extLst>
            </p:cNvPr>
            <p:cNvSpPr txBox="1"/>
            <p:nvPr/>
          </p:nvSpPr>
          <p:spPr>
            <a:xfrm>
              <a:off x="9206289" y="4110154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,    ker je    7 ∙ 8  =  </a:t>
              </a:r>
              <a:r>
                <a:rPr lang="sl-SI" sz="2800" dirty="0">
                  <a:solidFill>
                    <a:srgbClr val="FF0000"/>
                  </a:solidFill>
                </a:rPr>
                <a:t>56</a:t>
              </a:r>
            </a:p>
          </p:txBody>
        </p:sp>
        <p:sp>
          <p:nvSpPr>
            <p:cNvPr id="25" name="PoljeZBesedilom 24">
              <a:extLst>
                <a:ext uri="{FF2B5EF4-FFF2-40B4-BE49-F238E27FC236}">
                  <a16:creationId xmlns:a16="http://schemas.microsoft.com/office/drawing/2014/main" id="{207CC0B5-E9C3-4C57-B84C-5456EFC04971}"/>
                </a:ext>
              </a:extLst>
            </p:cNvPr>
            <p:cNvSpPr txBox="1"/>
            <p:nvPr/>
          </p:nvSpPr>
          <p:spPr>
            <a:xfrm>
              <a:off x="9206289" y="4766574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,    ker je    8 ∙ 8  =  </a:t>
              </a:r>
              <a:r>
                <a:rPr lang="sl-SI" sz="2800" dirty="0">
                  <a:solidFill>
                    <a:srgbClr val="FF0000"/>
                  </a:solidFill>
                </a:rPr>
                <a:t>64</a:t>
              </a:r>
            </a:p>
          </p:txBody>
        </p:sp>
        <p:sp>
          <p:nvSpPr>
            <p:cNvPr id="26" name="PoljeZBesedilom 25">
              <a:extLst>
                <a:ext uri="{FF2B5EF4-FFF2-40B4-BE49-F238E27FC236}">
                  <a16:creationId xmlns:a16="http://schemas.microsoft.com/office/drawing/2014/main" id="{DA874E52-E552-4E2D-922E-8B00D18818C6}"/>
                </a:ext>
              </a:extLst>
            </p:cNvPr>
            <p:cNvSpPr txBox="1"/>
            <p:nvPr/>
          </p:nvSpPr>
          <p:spPr>
            <a:xfrm>
              <a:off x="9206289" y="5404999"/>
              <a:ext cx="18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,    ker je    9 ∙ 8  =  </a:t>
              </a:r>
              <a:r>
                <a:rPr lang="sl-SI" sz="2800" dirty="0">
                  <a:solidFill>
                    <a:srgbClr val="FF0000"/>
                  </a:solidFill>
                </a:rPr>
                <a:t>72</a:t>
              </a:r>
            </a:p>
          </p:txBody>
        </p:sp>
        <p:sp>
          <p:nvSpPr>
            <p:cNvPr id="27" name="PoljeZBesedilom 26">
              <a:extLst>
                <a:ext uri="{FF2B5EF4-FFF2-40B4-BE49-F238E27FC236}">
                  <a16:creationId xmlns:a16="http://schemas.microsoft.com/office/drawing/2014/main" id="{3BE2EBD4-ED78-4141-BCDB-418E94127309}"/>
                </a:ext>
              </a:extLst>
            </p:cNvPr>
            <p:cNvSpPr txBox="1"/>
            <p:nvPr/>
          </p:nvSpPr>
          <p:spPr>
            <a:xfrm>
              <a:off x="9098423" y="6059851"/>
              <a:ext cx="1953937" cy="584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    ,   ker je   10 ∙ 8  =  </a:t>
              </a:r>
              <a:r>
                <a:rPr lang="sl-SI" sz="2800" dirty="0">
                  <a:solidFill>
                    <a:srgbClr val="FF0000"/>
                  </a:solidFill>
                </a:rPr>
                <a:t>80</a:t>
              </a:r>
            </a:p>
          </p:txBody>
        </p:sp>
      </p:grpSp>
      <p:pic>
        <p:nvPicPr>
          <p:cNvPr id="28" name="Slika 27">
            <a:extLst>
              <a:ext uri="{FF2B5EF4-FFF2-40B4-BE49-F238E27FC236}">
                <a16:creationId xmlns:a16="http://schemas.microsoft.com/office/drawing/2014/main" id="{6591C3BA-388C-461E-B018-F478C866A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160" y="292387"/>
            <a:ext cx="227400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8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198B3D05-54C1-4960-A686-6EC36E53B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3553" r="2400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DA4A25FE-7C9E-4F99-A9C4-C2BEC39D8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77" y="1287405"/>
            <a:ext cx="558622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4400" dirty="0">
                <a:solidFill>
                  <a:srgbClr val="000000"/>
                </a:solidFill>
              </a:rPr>
              <a:t>Reši naloge v delovnem zvezku </a:t>
            </a:r>
            <a:r>
              <a:rPr lang="sl-SI" sz="4400" b="1" dirty="0">
                <a:solidFill>
                  <a:srgbClr val="000000"/>
                </a:solidFill>
              </a:rPr>
              <a:t>na strani 59</a:t>
            </a:r>
            <a:r>
              <a:rPr lang="sl-SI" sz="2000" b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16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AF6201-A2C0-44B6-8A53-B32065F8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85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Mama je spekla medenjake in jih razdelila med svojih 8 otrok.</a:t>
            </a:r>
            <a:br>
              <a:rPr lang="sl-SI" dirty="0"/>
            </a:b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4E5CF93-45BC-485D-A602-8513BB871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994" y="2627435"/>
            <a:ext cx="550364" cy="65319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90CEBAA-F668-418C-8764-F2737D424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46" y="2091021"/>
            <a:ext cx="550364" cy="65319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C9D962B-36FC-4276-98E1-CCAAC445A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900" y="3707843"/>
            <a:ext cx="550364" cy="65319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D748A4A-67E2-402C-9142-902BEF86B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60" y="2011389"/>
            <a:ext cx="550364" cy="65319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5958476-5B42-4049-BB1A-B6FC55F53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848" y="3313314"/>
            <a:ext cx="550364" cy="65319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9D4A679-D943-4496-8BA9-302EF2BE3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190" y="794437"/>
            <a:ext cx="550364" cy="65319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6A3E5E5-864D-44D6-97CB-4AA29A5EF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877" y="3028863"/>
            <a:ext cx="550364" cy="65319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B7E0E66-BF0C-4CDD-B7F6-AAC5E7B4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93" y="3484614"/>
            <a:ext cx="550364" cy="65319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6505854-E989-4CD2-93BB-7C56F01B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01" y="210791"/>
            <a:ext cx="550364" cy="65319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7B863C3-589E-4911-9793-62580EA3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101" y="2204617"/>
            <a:ext cx="550364" cy="65319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A64C7EB-C3E2-475B-8D1F-00F8A18E3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20" y="2381852"/>
            <a:ext cx="550364" cy="65319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1E786A8-16A1-4156-86B2-8241EB713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8" y="4917029"/>
            <a:ext cx="1280271" cy="181676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9790FAE8-117D-41F4-8563-1D7A0DA19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609" y="4707935"/>
            <a:ext cx="2263214" cy="182118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B96C8407-59C1-4F79-8F1B-83BB6E3C4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881" y="4217507"/>
            <a:ext cx="1547386" cy="1547386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C7FAF55C-5AF3-4EFA-9071-2A70A13C1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9519" y="5079552"/>
            <a:ext cx="1547387" cy="1547387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E6330E52-8372-456F-8C58-D4DC123541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749" y="5168834"/>
            <a:ext cx="1457185" cy="145718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414373A4-1BE7-4D66-8D08-00C24F853D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7422" y="4637225"/>
            <a:ext cx="1167707" cy="1610630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09937E45-676B-426B-91D9-0825A3A68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2565" y="4991200"/>
            <a:ext cx="1094725" cy="161063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07D3B23-25C4-41F7-B646-A1FDAF2A8B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6594" y="4780650"/>
            <a:ext cx="1368785" cy="1821180"/>
          </a:xfrm>
          <a:prstGeom prst="rect">
            <a:avLst/>
          </a:prstGeom>
        </p:spPr>
      </p:pic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D43FC5C6-3B9F-4409-8CC1-20E7A681A6EF}"/>
              </a:ext>
            </a:extLst>
          </p:cNvPr>
          <p:cNvSpPr txBox="1"/>
          <p:nvPr/>
        </p:nvSpPr>
        <p:spPr>
          <a:xfrm>
            <a:off x="3002653" y="4943153"/>
            <a:ext cx="608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b="1" dirty="0"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5E21610E-DED7-4D0C-84BA-00DF68D39FD8}"/>
              </a:ext>
            </a:extLst>
          </p:cNvPr>
          <p:cNvSpPr txBox="1"/>
          <p:nvPr/>
        </p:nvSpPr>
        <p:spPr>
          <a:xfrm>
            <a:off x="4881381" y="5596449"/>
            <a:ext cx="608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b="1" dirty="0"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E68C2745-E861-4B0A-89F4-D6166CFEF0A4}"/>
              </a:ext>
            </a:extLst>
          </p:cNvPr>
          <p:cNvSpPr txBox="1"/>
          <p:nvPr/>
        </p:nvSpPr>
        <p:spPr>
          <a:xfrm>
            <a:off x="7400464" y="4707935"/>
            <a:ext cx="608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b="1" dirty="0"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AEE6AC98-6511-4B05-A1A2-B957DDEC73F2}"/>
              </a:ext>
            </a:extLst>
          </p:cNvPr>
          <p:cNvSpPr txBox="1"/>
          <p:nvPr/>
        </p:nvSpPr>
        <p:spPr>
          <a:xfrm>
            <a:off x="9626111" y="5384879"/>
            <a:ext cx="608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b="1" dirty="0"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EAC7D380-E0E9-4CBF-B204-ECD679EB3A75}"/>
              </a:ext>
            </a:extLst>
          </p:cNvPr>
          <p:cNvSpPr txBox="1"/>
          <p:nvPr/>
        </p:nvSpPr>
        <p:spPr>
          <a:xfrm>
            <a:off x="1160358" y="5813709"/>
            <a:ext cx="608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b="1" dirty="0">
                <a:latin typeface="Algerian" panose="04020705040A02060702" pitchFamily="82" charset="0"/>
              </a:rPr>
              <a:t>?</a:t>
            </a:r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id="{B777E187-4A1E-49F2-978E-B1F8894FE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459" y="3679566"/>
            <a:ext cx="550364" cy="653195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AA308BB3-F6D6-4BC1-9AA7-0DB515A83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348" y="3466211"/>
            <a:ext cx="550364" cy="6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9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8B17C4DF-F503-4EA5-BFA1-9D09F949A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234" y="3804393"/>
            <a:ext cx="2263214" cy="182118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D875F9F-405F-4728-8FA8-2BE21A7B8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622" y="3905598"/>
            <a:ext cx="1547386" cy="154738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A270984-768A-4EB1-A7BF-769341CD4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482" y="3882121"/>
            <a:ext cx="1547387" cy="154738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87F1352-0949-4881-94D0-23033B732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488" y="3949023"/>
            <a:ext cx="1457185" cy="145718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B2BA524-05DF-4847-9CFE-1C778BF32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9773" y="3771389"/>
            <a:ext cx="1167707" cy="161063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6841E2E-87B3-4E79-8349-BC8400880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3615" y="3795578"/>
            <a:ext cx="1094725" cy="161063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35219C6-74B6-4ABE-AAD4-0DFCC29FE6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6189" y="3934699"/>
            <a:ext cx="1368785" cy="182118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EA5D80D-B2B9-451C-8E0D-D3DD5E2D54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384" y="4179696"/>
            <a:ext cx="1274826" cy="18211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BD89C6-E6CA-46C3-BEB8-327F1A7C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1" y="407329"/>
            <a:ext cx="484163" cy="718086"/>
          </a:xfrm>
        </p:spPr>
        <p:txBody>
          <a:bodyPr>
            <a:noAutofit/>
          </a:bodyPr>
          <a:lstStyle/>
          <a:p>
            <a:r>
              <a:rPr lang="sl-SI" sz="6000" b="1" dirty="0"/>
              <a:t>8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BF748E3-BE87-44FB-AD78-A79184D908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2576" y="388624"/>
            <a:ext cx="484163" cy="5746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E61786F-10BC-4F68-9113-601F44AE2A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5945" y="402691"/>
            <a:ext cx="484163" cy="5746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36726F2-4D12-45B7-8680-03BB080E95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6390" y="436959"/>
            <a:ext cx="484163" cy="5746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633FFCB-63E2-4E3F-9320-11C736ECA1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9133" y="424109"/>
            <a:ext cx="484163" cy="5746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4068B3F-E359-4BAA-8D1B-37C61A36CA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2144" y="424109"/>
            <a:ext cx="484163" cy="5746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0B4F9BA-4FA8-4BF4-A32C-02F80D1E37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0076" y="436958"/>
            <a:ext cx="484163" cy="5746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6501785-4BB8-42C8-9D79-5AB32918A4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4959" y="424109"/>
            <a:ext cx="484163" cy="5746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6CCB396-D2A6-46DF-A601-6F3C863E22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2337" y="416759"/>
            <a:ext cx="484163" cy="574625"/>
          </a:xfrm>
          <a:prstGeom prst="rect">
            <a:avLst/>
          </a:prstGeom>
        </p:spPr>
      </p:pic>
      <p:sp>
        <p:nvSpPr>
          <p:cNvPr id="20" name="Pravokotnik: zaokroženi vogali 11">
            <a:extLst>
              <a:ext uri="{FF2B5EF4-FFF2-40B4-BE49-F238E27FC236}">
                <a16:creationId xmlns:a16="http://schemas.microsoft.com/office/drawing/2014/main" id="{C2448FAB-D4DC-42A8-844F-01FCF2793F87}"/>
              </a:ext>
            </a:extLst>
          </p:cNvPr>
          <p:cNvSpPr/>
          <p:nvPr/>
        </p:nvSpPr>
        <p:spPr>
          <a:xfrm>
            <a:off x="3546211" y="6153928"/>
            <a:ext cx="5138418" cy="5746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6">
              <a:lumMod val="75000"/>
            </a:schemeClr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8 : 8 = 1,  ker je 1 · 8 =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8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15287 0.6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8203 0.63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286 0.6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03841 0.611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09453 0.622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3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12696 0.631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7604 0.6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24167 0.647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8B17C4DF-F503-4EA5-BFA1-9D09F949A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274" y="3756654"/>
            <a:ext cx="2263214" cy="182118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D875F9F-405F-4728-8FA8-2BE21A7B8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394" y="3863965"/>
            <a:ext cx="1547386" cy="154738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A270984-768A-4EB1-A7BF-769341CD4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863" y="3729589"/>
            <a:ext cx="1547387" cy="154738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87F1352-0949-4881-94D0-23033B732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225" y="3595214"/>
            <a:ext cx="1457185" cy="145718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B2BA524-05DF-4847-9CFE-1C778BF32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0588" y="3460373"/>
            <a:ext cx="1167707" cy="161063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6841E2E-87B3-4E79-8349-BC8400880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198" y="3634724"/>
            <a:ext cx="1094725" cy="161063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35219C6-74B6-4ABE-AAD4-0DFCC29FE6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1997" y="4126230"/>
            <a:ext cx="1368785" cy="182118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EA5D80D-B2B9-451C-8E0D-D3DD5E2D54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384" y="4179696"/>
            <a:ext cx="1274826" cy="18211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BD89C6-E6CA-46C3-BEB8-327F1A7C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1" y="407328"/>
            <a:ext cx="973476" cy="997401"/>
          </a:xfrm>
        </p:spPr>
        <p:txBody>
          <a:bodyPr>
            <a:noAutofit/>
          </a:bodyPr>
          <a:lstStyle/>
          <a:p>
            <a:r>
              <a:rPr lang="sl-SI" sz="6000" b="1" dirty="0"/>
              <a:t>16</a:t>
            </a:r>
          </a:p>
        </p:txBody>
      </p:sp>
      <p:sp>
        <p:nvSpPr>
          <p:cNvPr id="20" name="Pravokotnik: zaokroženi vogali 11">
            <a:extLst>
              <a:ext uri="{FF2B5EF4-FFF2-40B4-BE49-F238E27FC236}">
                <a16:creationId xmlns:a16="http://schemas.microsoft.com/office/drawing/2014/main" id="{C2448FAB-D4DC-42A8-844F-01FCF2793F87}"/>
              </a:ext>
            </a:extLst>
          </p:cNvPr>
          <p:cNvSpPr/>
          <p:nvPr/>
        </p:nvSpPr>
        <p:spPr>
          <a:xfrm>
            <a:off x="3546211" y="6153928"/>
            <a:ext cx="5138418" cy="5746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6">
              <a:lumMod val="75000"/>
            </a:schemeClr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16 : 8 = 2,  ker je 2 · 8 = 16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5206EF2C-A4C9-49EA-86A2-215D443D62B2}"/>
              </a:ext>
            </a:extLst>
          </p:cNvPr>
          <p:cNvGrpSpPr/>
          <p:nvPr/>
        </p:nvGrpSpPr>
        <p:grpSpPr>
          <a:xfrm>
            <a:off x="7472576" y="388624"/>
            <a:ext cx="636563" cy="1164347"/>
            <a:chOff x="7472576" y="388624"/>
            <a:chExt cx="636563" cy="1164347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5BF748E3-BE87-44FB-AD78-A79184D90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2576" y="388624"/>
              <a:ext cx="484163" cy="574625"/>
            </a:xfrm>
            <a:prstGeom prst="rect">
              <a:avLst/>
            </a:prstGeom>
          </p:spPr>
        </p:pic>
        <p:pic>
          <p:nvPicPr>
            <p:cNvPr id="21" name="Slika 20">
              <a:extLst>
                <a:ext uri="{FF2B5EF4-FFF2-40B4-BE49-F238E27FC236}">
                  <a16:creationId xmlns:a16="http://schemas.microsoft.com/office/drawing/2014/main" id="{9CE60AEB-5439-4B34-BF71-7F4D0BA0C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24976" y="978346"/>
              <a:ext cx="484163" cy="574625"/>
            </a:xfrm>
            <a:prstGeom prst="rect">
              <a:avLst/>
            </a:prstGeom>
          </p:spPr>
        </p:pic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D74056E1-BEA2-4568-9872-2E58E61BFABD}"/>
              </a:ext>
            </a:extLst>
          </p:cNvPr>
          <p:cNvGrpSpPr/>
          <p:nvPr/>
        </p:nvGrpSpPr>
        <p:grpSpPr>
          <a:xfrm>
            <a:off x="6855945" y="402691"/>
            <a:ext cx="636563" cy="1164347"/>
            <a:chOff x="6855945" y="402691"/>
            <a:chExt cx="636563" cy="1164347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5E61786F-10BC-4F68-9113-601F44AE2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55945" y="402691"/>
              <a:ext cx="484163" cy="574625"/>
            </a:xfrm>
            <a:prstGeom prst="rect">
              <a:avLst/>
            </a:prstGeom>
          </p:spPr>
        </p:pic>
        <p:pic>
          <p:nvPicPr>
            <p:cNvPr id="22" name="Slika 21">
              <a:extLst>
                <a:ext uri="{FF2B5EF4-FFF2-40B4-BE49-F238E27FC236}">
                  <a16:creationId xmlns:a16="http://schemas.microsoft.com/office/drawing/2014/main" id="{C55E8828-0AEA-4710-93D7-F92760D25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08345" y="992413"/>
              <a:ext cx="484163" cy="574625"/>
            </a:xfrm>
            <a:prstGeom prst="rect">
              <a:avLst/>
            </a:prstGeom>
          </p:spPr>
        </p:pic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880B7FD6-49D5-4ED4-AFF9-EA2409023F90}"/>
              </a:ext>
            </a:extLst>
          </p:cNvPr>
          <p:cNvGrpSpPr/>
          <p:nvPr/>
        </p:nvGrpSpPr>
        <p:grpSpPr>
          <a:xfrm>
            <a:off x="3016390" y="436959"/>
            <a:ext cx="636563" cy="1164347"/>
            <a:chOff x="3016390" y="436959"/>
            <a:chExt cx="636563" cy="1164347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E36726F2-4D12-45B7-8680-03BB080E9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16390" y="436959"/>
              <a:ext cx="484163" cy="574625"/>
            </a:xfrm>
            <a:prstGeom prst="rect">
              <a:avLst/>
            </a:prstGeom>
          </p:spPr>
        </p:pic>
        <p:pic>
          <p:nvPicPr>
            <p:cNvPr id="23" name="Slika 22">
              <a:extLst>
                <a:ext uri="{FF2B5EF4-FFF2-40B4-BE49-F238E27FC236}">
                  <a16:creationId xmlns:a16="http://schemas.microsoft.com/office/drawing/2014/main" id="{8C56B4DA-7460-4D10-B7B6-A579A252A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68790" y="1026681"/>
              <a:ext cx="484163" cy="574625"/>
            </a:xfrm>
            <a:prstGeom prst="rect">
              <a:avLst/>
            </a:prstGeom>
          </p:spPr>
        </p:pic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4FD034E3-E818-4924-A0CA-8930D7F0E8F6}"/>
              </a:ext>
            </a:extLst>
          </p:cNvPr>
          <p:cNvGrpSpPr/>
          <p:nvPr/>
        </p:nvGrpSpPr>
        <p:grpSpPr>
          <a:xfrm>
            <a:off x="3639133" y="424109"/>
            <a:ext cx="636563" cy="1164347"/>
            <a:chOff x="3639133" y="424109"/>
            <a:chExt cx="636563" cy="1164347"/>
          </a:xfrm>
        </p:grpSpPr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A633FFCB-63E2-4E3F-9320-11C736ECA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39133" y="424109"/>
              <a:ext cx="484163" cy="574625"/>
            </a:xfrm>
            <a:prstGeom prst="rect">
              <a:avLst/>
            </a:prstGeom>
          </p:spPr>
        </p:pic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767261A7-D993-4F2D-B86A-57939A94A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91533" y="1013831"/>
              <a:ext cx="484163" cy="574625"/>
            </a:xfrm>
            <a:prstGeom prst="rect">
              <a:avLst/>
            </a:prstGeom>
          </p:spPr>
        </p:pic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EDDD489D-15D9-4989-980B-9375137FD638}"/>
              </a:ext>
            </a:extLst>
          </p:cNvPr>
          <p:cNvGrpSpPr/>
          <p:nvPr/>
        </p:nvGrpSpPr>
        <p:grpSpPr>
          <a:xfrm>
            <a:off x="4252144" y="424109"/>
            <a:ext cx="636563" cy="1164347"/>
            <a:chOff x="4252144" y="424109"/>
            <a:chExt cx="636563" cy="1164347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D4068B3F-E359-4BAA-8D1B-37C61A36C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52144" y="424109"/>
              <a:ext cx="484163" cy="574625"/>
            </a:xfrm>
            <a:prstGeom prst="rect">
              <a:avLst/>
            </a:prstGeom>
          </p:spPr>
        </p:pic>
        <p:pic>
          <p:nvPicPr>
            <p:cNvPr id="25" name="Slika 24">
              <a:extLst>
                <a:ext uri="{FF2B5EF4-FFF2-40B4-BE49-F238E27FC236}">
                  <a16:creationId xmlns:a16="http://schemas.microsoft.com/office/drawing/2014/main" id="{69C257AE-91E4-4D55-8DE5-7373DF227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04544" y="1013831"/>
              <a:ext cx="484163" cy="574625"/>
            </a:xfrm>
            <a:prstGeom prst="rect">
              <a:avLst/>
            </a:prstGeom>
          </p:spPr>
        </p:pic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96AA2785-D646-4700-8689-DE60CE46E03C}"/>
              </a:ext>
            </a:extLst>
          </p:cNvPr>
          <p:cNvGrpSpPr/>
          <p:nvPr/>
        </p:nvGrpSpPr>
        <p:grpSpPr>
          <a:xfrm>
            <a:off x="4860076" y="436958"/>
            <a:ext cx="636563" cy="1164347"/>
            <a:chOff x="4860076" y="436958"/>
            <a:chExt cx="636563" cy="1164347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60B4F9BA-4FA8-4BF4-A32C-02F80D1E3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60076" y="436958"/>
              <a:ext cx="484163" cy="574625"/>
            </a:xfrm>
            <a:prstGeom prst="rect">
              <a:avLst/>
            </a:prstGeom>
          </p:spPr>
        </p:pic>
        <p:pic>
          <p:nvPicPr>
            <p:cNvPr id="26" name="Slika 25">
              <a:extLst>
                <a:ext uri="{FF2B5EF4-FFF2-40B4-BE49-F238E27FC236}">
                  <a16:creationId xmlns:a16="http://schemas.microsoft.com/office/drawing/2014/main" id="{3F107583-4CFA-4764-8391-0EF0A2ED8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12476" y="1026680"/>
              <a:ext cx="484163" cy="574625"/>
            </a:xfrm>
            <a:prstGeom prst="rect">
              <a:avLst/>
            </a:prstGeom>
          </p:spPr>
        </p:pic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EA2304F2-B27C-4DC5-BE7F-A7962343D6AB}"/>
              </a:ext>
            </a:extLst>
          </p:cNvPr>
          <p:cNvGrpSpPr/>
          <p:nvPr/>
        </p:nvGrpSpPr>
        <p:grpSpPr>
          <a:xfrm>
            <a:off x="5494959" y="424109"/>
            <a:ext cx="636563" cy="1164347"/>
            <a:chOff x="5494959" y="424109"/>
            <a:chExt cx="636563" cy="1164347"/>
          </a:xfrm>
        </p:grpSpPr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26501785-4BB8-42C8-9D79-5AB32918A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94959" y="424109"/>
              <a:ext cx="484163" cy="574625"/>
            </a:xfrm>
            <a:prstGeom prst="rect">
              <a:avLst/>
            </a:prstGeom>
          </p:spPr>
        </p:pic>
        <p:pic>
          <p:nvPicPr>
            <p:cNvPr id="27" name="Slika 26">
              <a:extLst>
                <a:ext uri="{FF2B5EF4-FFF2-40B4-BE49-F238E27FC236}">
                  <a16:creationId xmlns:a16="http://schemas.microsoft.com/office/drawing/2014/main" id="{742A2F41-3609-4F9B-A2C6-DF348F04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47359" y="1013831"/>
              <a:ext cx="484163" cy="574625"/>
            </a:xfrm>
            <a:prstGeom prst="rect">
              <a:avLst/>
            </a:prstGeom>
          </p:spPr>
        </p:pic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9D137607-9133-42A7-B93A-9B7AA5A97933}"/>
              </a:ext>
            </a:extLst>
          </p:cNvPr>
          <p:cNvGrpSpPr/>
          <p:nvPr/>
        </p:nvGrpSpPr>
        <p:grpSpPr>
          <a:xfrm>
            <a:off x="6182337" y="416759"/>
            <a:ext cx="636563" cy="1164347"/>
            <a:chOff x="6182337" y="416759"/>
            <a:chExt cx="636563" cy="1164347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86CCB396-D2A6-46DF-A601-6F3C863E2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82337" y="416759"/>
              <a:ext cx="484163" cy="574625"/>
            </a:xfrm>
            <a:prstGeom prst="rect">
              <a:avLst/>
            </a:prstGeom>
          </p:spPr>
        </p:pic>
        <p:pic>
          <p:nvPicPr>
            <p:cNvPr id="28" name="Slika 27">
              <a:extLst>
                <a:ext uri="{FF2B5EF4-FFF2-40B4-BE49-F238E27FC236}">
                  <a16:creationId xmlns:a16="http://schemas.microsoft.com/office/drawing/2014/main" id="{CF08B382-6DD8-4C11-8A3F-672D5DBE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34737" y="1006481"/>
              <a:ext cx="484163" cy="5746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774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16354 0.6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08359 0.64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00755 0.57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03633 0.58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6055 0.606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10039 0.606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5339 0.58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22214 0.600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8B17C4DF-F503-4EA5-BFA1-9D09F949A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234" y="4116696"/>
            <a:ext cx="2263214" cy="182118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D875F9F-405F-4728-8FA8-2BE21A7B8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164" y="3915444"/>
            <a:ext cx="1547386" cy="154738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A270984-768A-4EB1-A7BF-769341CD4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506" y="3875857"/>
            <a:ext cx="1547387" cy="154738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87F1352-0949-4881-94D0-23033B732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863" y="3737605"/>
            <a:ext cx="1457185" cy="145718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B2BA524-05DF-4847-9CFE-1C778BF32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713" y="3684014"/>
            <a:ext cx="1167707" cy="161063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6841E2E-87B3-4E79-8349-BC8400880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7595" y="3738252"/>
            <a:ext cx="1094725" cy="161063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35219C6-74B6-4ABE-AAD4-0DFCC29FE6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2810" y="3778547"/>
            <a:ext cx="1368785" cy="182118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EA5D80D-B2B9-451C-8E0D-D3DD5E2D54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384" y="4179696"/>
            <a:ext cx="1274826" cy="18211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BD89C6-E6CA-46C3-BEB8-327F1A7C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1" y="407328"/>
            <a:ext cx="973476" cy="997401"/>
          </a:xfrm>
        </p:spPr>
        <p:txBody>
          <a:bodyPr>
            <a:noAutofit/>
          </a:bodyPr>
          <a:lstStyle/>
          <a:p>
            <a:r>
              <a:rPr lang="sl-SI" sz="6000" b="1" dirty="0"/>
              <a:t>24</a:t>
            </a:r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A1F6225C-882A-4312-87D9-4662B9A2CE7B}"/>
              </a:ext>
            </a:extLst>
          </p:cNvPr>
          <p:cNvGrpSpPr/>
          <p:nvPr/>
        </p:nvGrpSpPr>
        <p:grpSpPr>
          <a:xfrm>
            <a:off x="2841199" y="448474"/>
            <a:ext cx="636563" cy="1690637"/>
            <a:chOff x="3016390" y="436959"/>
            <a:chExt cx="636563" cy="1690637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80B7FD6-49D5-4ED4-AFF9-EA2409023F90}"/>
                </a:ext>
              </a:extLst>
            </p:cNvPr>
            <p:cNvGrpSpPr/>
            <p:nvPr/>
          </p:nvGrpSpPr>
          <p:grpSpPr>
            <a:xfrm>
              <a:off x="3016390" y="436959"/>
              <a:ext cx="636563" cy="1164347"/>
              <a:chOff x="3016390" y="436959"/>
              <a:chExt cx="636563" cy="1164347"/>
            </a:xfrm>
          </p:grpSpPr>
          <p:pic>
            <p:nvPicPr>
              <p:cNvPr id="6" name="Slika 5">
                <a:extLst>
                  <a:ext uri="{FF2B5EF4-FFF2-40B4-BE49-F238E27FC236}">
                    <a16:creationId xmlns:a16="http://schemas.microsoft.com/office/drawing/2014/main" id="{E36726F2-4D12-45B7-8680-03BB080E9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6390" y="436959"/>
                <a:ext cx="484163" cy="574625"/>
              </a:xfrm>
              <a:prstGeom prst="rect">
                <a:avLst/>
              </a:prstGeom>
            </p:spPr>
          </p:pic>
          <p:pic>
            <p:nvPicPr>
              <p:cNvPr id="23" name="Slika 22">
                <a:extLst>
                  <a:ext uri="{FF2B5EF4-FFF2-40B4-BE49-F238E27FC236}">
                    <a16:creationId xmlns:a16="http://schemas.microsoft.com/office/drawing/2014/main" id="{8C56B4DA-7460-4D10-B7B6-A579A252A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68790" y="1026681"/>
                <a:ext cx="484163" cy="574625"/>
              </a:xfrm>
              <a:prstGeom prst="rect">
                <a:avLst/>
              </a:prstGeom>
            </p:spPr>
          </p:pic>
        </p:grpSp>
        <p:pic>
          <p:nvPicPr>
            <p:cNvPr id="36" name="Slika 35">
              <a:extLst>
                <a:ext uri="{FF2B5EF4-FFF2-40B4-BE49-F238E27FC236}">
                  <a16:creationId xmlns:a16="http://schemas.microsoft.com/office/drawing/2014/main" id="{B01CB2BC-B8E7-4977-8F34-B08839401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3165285" y="1552971"/>
              <a:ext cx="474688" cy="574625"/>
            </a:xfrm>
            <a:prstGeom prst="rect">
              <a:avLst/>
            </a:prstGeom>
          </p:spPr>
        </p:pic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00DC4070-BE17-41CB-8683-0865671EAEC9}"/>
              </a:ext>
            </a:extLst>
          </p:cNvPr>
          <p:cNvGrpSpPr/>
          <p:nvPr/>
        </p:nvGrpSpPr>
        <p:grpSpPr>
          <a:xfrm>
            <a:off x="3559666" y="404482"/>
            <a:ext cx="636563" cy="1718548"/>
            <a:chOff x="3639133" y="424109"/>
            <a:chExt cx="636563" cy="1718548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4FD034E3-E818-4924-A0CA-8930D7F0E8F6}"/>
                </a:ext>
              </a:extLst>
            </p:cNvPr>
            <p:cNvGrpSpPr/>
            <p:nvPr/>
          </p:nvGrpSpPr>
          <p:grpSpPr>
            <a:xfrm>
              <a:off x="3639133" y="424109"/>
              <a:ext cx="636563" cy="1164347"/>
              <a:chOff x="3639133" y="424109"/>
              <a:chExt cx="636563" cy="1164347"/>
            </a:xfrm>
          </p:grpSpPr>
          <p:pic>
            <p:nvPicPr>
              <p:cNvPr id="7" name="Slika 6">
                <a:extLst>
                  <a:ext uri="{FF2B5EF4-FFF2-40B4-BE49-F238E27FC236}">
                    <a16:creationId xmlns:a16="http://schemas.microsoft.com/office/drawing/2014/main" id="{A633FFCB-63E2-4E3F-9320-11C736ECA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9133" y="424109"/>
                <a:ext cx="484163" cy="574625"/>
              </a:xfrm>
              <a:prstGeom prst="rect">
                <a:avLst/>
              </a:prstGeom>
            </p:spPr>
          </p:pic>
          <p:pic>
            <p:nvPicPr>
              <p:cNvPr id="24" name="Slika 23">
                <a:extLst>
                  <a:ext uri="{FF2B5EF4-FFF2-40B4-BE49-F238E27FC236}">
                    <a16:creationId xmlns:a16="http://schemas.microsoft.com/office/drawing/2014/main" id="{767261A7-D993-4F2D-B86A-57939A94A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91533" y="1013831"/>
                <a:ext cx="484163" cy="574625"/>
              </a:xfrm>
              <a:prstGeom prst="rect">
                <a:avLst/>
              </a:prstGeom>
            </p:spPr>
          </p:pic>
        </p:grpSp>
        <p:pic>
          <p:nvPicPr>
            <p:cNvPr id="37" name="Slika 36">
              <a:extLst>
                <a:ext uri="{FF2B5EF4-FFF2-40B4-BE49-F238E27FC236}">
                  <a16:creationId xmlns:a16="http://schemas.microsoft.com/office/drawing/2014/main" id="{852A1E77-27E6-45A6-ADEC-760E490B6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3781428" y="1568032"/>
              <a:ext cx="474688" cy="574625"/>
            </a:xfrm>
            <a:prstGeom prst="rect">
              <a:avLst/>
            </a:prstGeom>
          </p:spPr>
        </p:pic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0CDD36CB-1517-484E-962E-F6C670FD97E4}"/>
              </a:ext>
            </a:extLst>
          </p:cNvPr>
          <p:cNvGrpSpPr/>
          <p:nvPr/>
        </p:nvGrpSpPr>
        <p:grpSpPr>
          <a:xfrm>
            <a:off x="4250508" y="424109"/>
            <a:ext cx="636563" cy="1730424"/>
            <a:chOff x="4252144" y="424109"/>
            <a:chExt cx="636563" cy="1730424"/>
          </a:xfrm>
        </p:grpSpPr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EDDD489D-15D9-4989-980B-9375137FD638}"/>
                </a:ext>
              </a:extLst>
            </p:cNvPr>
            <p:cNvGrpSpPr/>
            <p:nvPr/>
          </p:nvGrpSpPr>
          <p:grpSpPr>
            <a:xfrm>
              <a:off x="4252144" y="424109"/>
              <a:ext cx="636563" cy="1164347"/>
              <a:chOff x="4252144" y="424109"/>
              <a:chExt cx="636563" cy="1164347"/>
            </a:xfrm>
          </p:grpSpPr>
          <p:pic>
            <p:nvPicPr>
              <p:cNvPr id="8" name="Slika 7">
                <a:extLst>
                  <a:ext uri="{FF2B5EF4-FFF2-40B4-BE49-F238E27FC236}">
                    <a16:creationId xmlns:a16="http://schemas.microsoft.com/office/drawing/2014/main" id="{D4068B3F-E359-4BAA-8D1B-37C61A36C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52144" y="424109"/>
                <a:ext cx="484163" cy="574625"/>
              </a:xfrm>
              <a:prstGeom prst="rect">
                <a:avLst/>
              </a:prstGeom>
            </p:spPr>
          </p:pic>
          <p:pic>
            <p:nvPicPr>
              <p:cNvPr id="25" name="Slika 24">
                <a:extLst>
                  <a:ext uri="{FF2B5EF4-FFF2-40B4-BE49-F238E27FC236}">
                    <a16:creationId xmlns:a16="http://schemas.microsoft.com/office/drawing/2014/main" id="{69C257AE-91E4-4D55-8DE5-7373DF227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4544" y="1013831"/>
                <a:ext cx="484163" cy="574625"/>
              </a:xfrm>
              <a:prstGeom prst="rect">
                <a:avLst/>
              </a:prstGeom>
            </p:spPr>
          </p:pic>
        </p:grpSp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74DBB6D9-B953-4BEC-B2C3-C948AB751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4384591" y="1579908"/>
              <a:ext cx="474688" cy="574625"/>
            </a:xfrm>
            <a:prstGeom prst="rect">
              <a:avLst/>
            </a:prstGeom>
          </p:spPr>
        </p:pic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0E4CD4E1-F7FF-4E96-8A49-A3A784188222}"/>
              </a:ext>
            </a:extLst>
          </p:cNvPr>
          <p:cNvGrpSpPr/>
          <p:nvPr/>
        </p:nvGrpSpPr>
        <p:grpSpPr>
          <a:xfrm>
            <a:off x="4899232" y="409070"/>
            <a:ext cx="636563" cy="1754069"/>
            <a:chOff x="4860076" y="436958"/>
            <a:chExt cx="636563" cy="1754069"/>
          </a:xfrm>
        </p:grpSpPr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96AA2785-D646-4700-8689-DE60CE46E03C}"/>
                </a:ext>
              </a:extLst>
            </p:cNvPr>
            <p:cNvGrpSpPr/>
            <p:nvPr/>
          </p:nvGrpSpPr>
          <p:grpSpPr>
            <a:xfrm>
              <a:off x="4860076" y="436958"/>
              <a:ext cx="636563" cy="1164347"/>
              <a:chOff x="4860076" y="436958"/>
              <a:chExt cx="636563" cy="1164347"/>
            </a:xfrm>
          </p:grpSpPr>
          <p:pic>
            <p:nvPicPr>
              <p:cNvPr id="9" name="Slika 8">
                <a:extLst>
                  <a:ext uri="{FF2B5EF4-FFF2-40B4-BE49-F238E27FC236}">
                    <a16:creationId xmlns:a16="http://schemas.microsoft.com/office/drawing/2014/main" id="{60B4F9BA-4FA8-4BF4-A32C-02F80D1E3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0076" y="436958"/>
                <a:ext cx="484163" cy="574625"/>
              </a:xfrm>
              <a:prstGeom prst="rect">
                <a:avLst/>
              </a:prstGeom>
            </p:spPr>
          </p:pic>
          <p:pic>
            <p:nvPicPr>
              <p:cNvPr id="26" name="Slika 25">
                <a:extLst>
                  <a:ext uri="{FF2B5EF4-FFF2-40B4-BE49-F238E27FC236}">
                    <a16:creationId xmlns:a16="http://schemas.microsoft.com/office/drawing/2014/main" id="{3F107583-4CFA-4764-8391-0EF0A2ED8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12476" y="1026680"/>
                <a:ext cx="484163" cy="574625"/>
              </a:xfrm>
              <a:prstGeom prst="rect">
                <a:avLst/>
              </a:prstGeom>
            </p:spPr>
          </p:pic>
        </p:grpSp>
        <p:pic>
          <p:nvPicPr>
            <p:cNvPr id="39" name="Slika 38">
              <a:extLst>
                <a:ext uri="{FF2B5EF4-FFF2-40B4-BE49-F238E27FC236}">
                  <a16:creationId xmlns:a16="http://schemas.microsoft.com/office/drawing/2014/main" id="{C3E79C67-2031-4CB0-AD6B-0AA1E0B6E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5001871" y="1616402"/>
              <a:ext cx="474688" cy="574625"/>
            </a:xfrm>
            <a:prstGeom prst="rect">
              <a:avLst/>
            </a:prstGeom>
          </p:spPr>
        </p:pic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B2F1CFE2-73CA-46D7-BFCE-CC38FEE92CCF}"/>
              </a:ext>
            </a:extLst>
          </p:cNvPr>
          <p:cNvGrpSpPr/>
          <p:nvPr/>
        </p:nvGrpSpPr>
        <p:grpSpPr>
          <a:xfrm>
            <a:off x="5547295" y="409070"/>
            <a:ext cx="670551" cy="1754069"/>
            <a:chOff x="5494959" y="424109"/>
            <a:chExt cx="670551" cy="1754069"/>
          </a:xfrm>
        </p:grpSpPr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EA2304F2-B27C-4DC5-BE7F-A7962343D6AB}"/>
                </a:ext>
              </a:extLst>
            </p:cNvPr>
            <p:cNvGrpSpPr/>
            <p:nvPr/>
          </p:nvGrpSpPr>
          <p:grpSpPr>
            <a:xfrm>
              <a:off x="5494959" y="424109"/>
              <a:ext cx="636563" cy="1164347"/>
              <a:chOff x="5494959" y="424109"/>
              <a:chExt cx="636563" cy="1164347"/>
            </a:xfrm>
          </p:grpSpPr>
          <p:pic>
            <p:nvPicPr>
              <p:cNvPr id="10" name="Slika 9">
                <a:extLst>
                  <a:ext uri="{FF2B5EF4-FFF2-40B4-BE49-F238E27FC236}">
                    <a16:creationId xmlns:a16="http://schemas.microsoft.com/office/drawing/2014/main" id="{26501785-4BB8-42C8-9D79-5AB32918A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94959" y="424109"/>
                <a:ext cx="484163" cy="574625"/>
              </a:xfrm>
              <a:prstGeom prst="rect">
                <a:avLst/>
              </a:prstGeom>
            </p:spPr>
          </p:pic>
          <p:pic>
            <p:nvPicPr>
              <p:cNvPr id="27" name="Slika 26">
                <a:extLst>
                  <a:ext uri="{FF2B5EF4-FFF2-40B4-BE49-F238E27FC236}">
                    <a16:creationId xmlns:a16="http://schemas.microsoft.com/office/drawing/2014/main" id="{742A2F41-3609-4F9B-A2C6-DF348F04A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47359" y="1013831"/>
                <a:ext cx="484163" cy="574625"/>
              </a:xfrm>
              <a:prstGeom prst="rect">
                <a:avLst/>
              </a:prstGeom>
            </p:spPr>
          </p:pic>
        </p:grpSp>
        <p:pic>
          <p:nvPicPr>
            <p:cNvPr id="40" name="Slika 39">
              <a:extLst>
                <a:ext uri="{FF2B5EF4-FFF2-40B4-BE49-F238E27FC236}">
                  <a16:creationId xmlns:a16="http://schemas.microsoft.com/office/drawing/2014/main" id="{8BA40C16-E145-48DA-B642-B386BAB57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5690822" y="1603553"/>
              <a:ext cx="474688" cy="574625"/>
            </a:xfrm>
            <a:prstGeom prst="rect">
              <a:avLst/>
            </a:prstGeom>
          </p:spPr>
        </p:pic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B21F4F67-569A-4E68-8A28-179BCD4501BA}"/>
              </a:ext>
            </a:extLst>
          </p:cNvPr>
          <p:cNvGrpSpPr/>
          <p:nvPr/>
        </p:nvGrpSpPr>
        <p:grpSpPr>
          <a:xfrm>
            <a:off x="6275401" y="404482"/>
            <a:ext cx="636563" cy="1758657"/>
            <a:chOff x="6182337" y="416759"/>
            <a:chExt cx="636563" cy="1758657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9D137607-9133-42A7-B93A-9B7AA5A97933}"/>
                </a:ext>
              </a:extLst>
            </p:cNvPr>
            <p:cNvGrpSpPr/>
            <p:nvPr/>
          </p:nvGrpSpPr>
          <p:grpSpPr>
            <a:xfrm>
              <a:off x="6182337" y="416759"/>
              <a:ext cx="636563" cy="1164347"/>
              <a:chOff x="6182337" y="416759"/>
              <a:chExt cx="636563" cy="1164347"/>
            </a:xfrm>
          </p:grpSpPr>
          <p:pic>
            <p:nvPicPr>
              <p:cNvPr id="11" name="Slika 10">
                <a:extLst>
                  <a:ext uri="{FF2B5EF4-FFF2-40B4-BE49-F238E27FC236}">
                    <a16:creationId xmlns:a16="http://schemas.microsoft.com/office/drawing/2014/main" id="{86CCB396-D2A6-46DF-A601-6F3C863E2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2337" y="416759"/>
                <a:ext cx="484163" cy="574625"/>
              </a:xfrm>
              <a:prstGeom prst="rect">
                <a:avLst/>
              </a:prstGeom>
            </p:spPr>
          </p:pic>
          <p:pic>
            <p:nvPicPr>
              <p:cNvPr id="28" name="Slika 27">
                <a:extLst>
                  <a:ext uri="{FF2B5EF4-FFF2-40B4-BE49-F238E27FC236}">
                    <a16:creationId xmlns:a16="http://schemas.microsoft.com/office/drawing/2014/main" id="{CF08B382-6DD8-4C11-8A3F-672D5DBE6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4737" y="1006481"/>
                <a:ext cx="484163" cy="574625"/>
              </a:xfrm>
              <a:prstGeom prst="rect">
                <a:avLst/>
              </a:prstGeom>
            </p:spPr>
          </p:pic>
        </p:grpSp>
        <p:pic>
          <p:nvPicPr>
            <p:cNvPr id="41" name="Slika 40">
              <a:extLst>
                <a:ext uri="{FF2B5EF4-FFF2-40B4-BE49-F238E27FC236}">
                  <a16:creationId xmlns:a16="http://schemas.microsoft.com/office/drawing/2014/main" id="{2B4FE474-CABD-4541-A452-CCB3CE682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6339474" y="1600791"/>
              <a:ext cx="474688" cy="574625"/>
            </a:xfrm>
            <a:prstGeom prst="rect">
              <a:avLst/>
            </a:prstGeom>
          </p:spPr>
        </p:pic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2BB75186-4604-4549-B9E6-E041AD935B17}"/>
              </a:ext>
            </a:extLst>
          </p:cNvPr>
          <p:cNvGrpSpPr/>
          <p:nvPr/>
        </p:nvGrpSpPr>
        <p:grpSpPr>
          <a:xfrm>
            <a:off x="7041474" y="416759"/>
            <a:ext cx="636563" cy="1768136"/>
            <a:chOff x="6855945" y="402691"/>
            <a:chExt cx="636563" cy="1768136"/>
          </a:xfrm>
        </p:grpSpPr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D74056E1-BEA2-4568-9872-2E58E61BFABD}"/>
                </a:ext>
              </a:extLst>
            </p:cNvPr>
            <p:cNvGrpSpPr/>
            <p:nvPr/>
          </p:nvGrpSpPr>
          <p:grpSpPr>
            <a:xfrm>
              <a:off x="6855945" y="402691"/>
              <a:ext cx="636563" cy="1164347"/>
              <a:chOff x="6855945" y="402691"/>
              <a:chExt cx="636563" cy="1164347"/>
            </a:xfrm>
          </p:grpSpPr>
          <p:pic>
            <p:nvPicPr>
              <p:cNvPr id="5" name="Slika 4">
                <a:extLst>
                  <a:ext uri="{FF2B5EF4-FFF2-40B4-BE49-F238E27FC236}">
                    <a16:creationId xmlns:a16="http://schemas.microsoft.com/office/drawing/2014/main" id="{5E61786F-10BC-4F68-9113-601F44AE2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5945" y="402691"/>
                <a:ext cx="484163" cy="574625"/>
              </a:xfrm>
              <a:prstGeom prst="rect">
                <a:avLst/>
              </a:prstGeom>
            </p:spPr>
          </p:pic>
          <p:pic>
            <p:nvPicPr>
              <p:cNvPr id="22" name="Slika 21">
                <a:extLst>
                  <a:ext uri="{FF2B5EF4-FFF2-40B4-BE49-F238E27FC236}">
                    <a16:creationId xmlns:a16="http://schemas.microsoft.com/office/drawing/2014/main" id="{C55E8828-0AEA-4710-93D7-F92760D25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08345" y="992413"/>
                <a:ext cx="484163" cy="574625"/>
              </a:xfrm>
              <a:prstGeom prst="rect">
                <a:avLst/>
              </a:prstGeom>
            </p:spPr>
          </p:pic>
        </p:grpSp>
        <p:pic>
          <p:nvPicPr>
            <p:cNvPr id="42" name="Slika 41">
              <a:extLst>
                <a:ext uri="{FF2B5EF4-FFF2-40B4-BE49-F238E27FC236}">
                  <a16:creationId xmlns:a16="http://schemas.microsoft.com/office/drawing/2014/main" id="{B9EBEDF5-2C80-4D58-8188-CAB9AA91E6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7008345" y="1596202"/>
              <a:ext cx="474688" cy="574625"/>
            </a:xfrm>
            <a:prstGeom prst="rect">
              <a:avLst/>
            </a:prstGeom>
          </p:spPr>
        </p:pic>
      </p:grp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74A61E20-722E-46BD-BFC7-13FA71A5D77A}"/>
              </a:ext>
            </a:extLst>
          </p:cNvPr>
          <p:cNvGrpSpPr/>
          <p:nvPr/>
        </p:nvGrpSpPr>
        <p:grpSpPr>
          <a:xfrm>
            <a:off x="7830437" y="440861"/>
            <a:ext cx="680885" cy="1746261"/>
            <a:chOff x="7472576" y="388624"/>
            <a:chExt cx="680885" cy="1746261"/>
          </a:xfrm>
        </p:grpSpPr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5206EF2C-A4C9-49EA-86A2-215D443D62B2}"/>
                </a:ext>
              </a:extLst>
            </p:cNvPr>
            <p:cNvGrpSpPr/>
            <p:nvPr/>
          </p:nvGrpSpPr>
          <p:grpSpPr>
            <a:xfrm>
              <a:off x="7472576" y="388624"/>
              <a:ext cx="636563" cy="1164347"/>
              <a:chOff x="7472576" y="388624"/>
              <a:chExt cx="636563" cy="1164347"/>
            </a:xfrm>
          </p:grpSpPr>
          <p:pic>
            <p:nvPicPr>
              <p:cNvPr id="4" name="Slika 3">
                <a:extLst>
                  <a:ext uri="{FF2B5EF4-FFF2-40B4-BE49-F238E27FC236}">
                    <a16:creationId xmlns:a16="http://schemas.microsoft.com/office/drawing/2014/main" id="{5BF748E3-BE87-44FB-AD78-A79184D90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72576" y="388624"/>
                <a:ext cx="484163" cy="574625"/>
              </a:xfrm>
              <a:prstGeom prst="rect">
                <a:avLst/>
              </a:prstGeom>
            </p:spPr>
          </p:pic>
          <p:pic>
            <p:nvPicPr>
              <p:cNvPr id="21" name="Slika 20">
                <a:extLst>
                  <a:ext uri="{FF2B5EF4-FFF2-40B4-BE49-F238E27FC236}">
                    <a16:creationId xmlns:a16="http://schemas.microsoft.com/office/drawing/2014/main" id="{9CE60AEB-5439-4B34-BF71-7F4D0BA0C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24976" y="978346"/>
                <a:ext cx="484163" cy="574625"/>
              </a:xfrm>
              <a:prstGeom prst="rect">
                <a:avLst/>
              </a:prstGeom>
            </p:spPr>
          </p:pic>
        </p:grpSp>
        <p:pic>
          <p:nvPicPr>
            <p:cNvPr id="43" name="Slika 42">
              <a:extLst>
                <a:ext uri="{FF2B5EF4-FFF2-40B4-BE49-F238E27FC236}">
                  <a16:creationId xmlns:a16="http://schemas.microsoft.com/office/drawing/2014/main" id="{50B48D50-E058-4CAC-AC4B-FA14F8114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7678773" y="1560260"/>
              <a:ext cx="474688" cy="574625"/>
            </a:xfrm>
            <a:prstGeom prst="rect">
              <a:avLst/>
            </a:prstGeom>
          </p:spPr>
        </p:pic>
      </p:grpSp>
      <p:sp>
        <p:nvSpPr>
          <p:cNvPr id="20" name="Pravokotnik: zaokroženi vogali 11">
            <a:extLst>
              <a:ext uri="{FF2B5EF4-FFF2-40B4-BE49-F238E27FC236}">
                <a16:creationId xmlns:a16="http://schemas.microsoft.com/office/drawing/2014/main" id="{C2448FAB-D4DC-42A8-844F-01FCF2793F87}"/>
              </a:ext>
            </a:extLst>
          </p:cNvPr>
          <p:cNvSpPr/>
          <p:nvPr/>
        </p:nvSpPr>
        <p:spPr>
          <a:xfrm>
            <a:off x="3546211" y="6153928"/>
            <a:ext cx="5138418" cy="5746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6">
              <a:lumMod val="75000"/>
            </a:schemeClr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24 : 8 = 3,  ker je 3 · 8 = 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2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14778 0.6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07422 0.632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00026 0.615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77556E-17 L 0.03451 0.6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0.06732 0.595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0533 0.6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15208 0.598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2267 0.6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8B17C4DF-F503-4EA5-BFA1-9D09F949A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148" y="3791453"/>
            <a:ext cx="2263214" cy="182118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D875F9F-405F-4728-8FA8-2BE21A7B8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47" y="3798898"/>
            <a:ext cx="1547386" cy="154738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A270984-768A-4EB1-A7BF-769341CD4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059" y="3708696"/>
            <a:ext cx="1547387" cy="154738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87F1352-0949-4881-94D0-23033B732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218" y="3647110"/>
            <a:ext cx="1457185" cy="145718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B2BA524-05DF-4847-9CFE-1C778BF32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0894" y="3580217"/>
            <a:ext cx="1167707" cy="161063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6841E2E-87B3-4E79-8349-BC8400880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2214" y="3656879"/>
            <a:ext cx="1094725" cy="161063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35219C6-74B6-4ABE-AAD4-0DFCC29FE6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1360" y="3798898"/>
            <a:ext cx="1368785" cy="182118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EA5D80D-B2B9-451C-8E0D-D3DD5E2D54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110" y="3934699"/>
            <a:ext cx="1274826" cy="18211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BD89C6-E6CA-46C3-BEB8-327F1A7C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1" y="407328"/>
            <a:ext cx="973476" cy="997401"/>
          </a:xfrm>
        </p:spPr>
        <p:txBody>
          <a:bodyPr>
            <a:noAutofit/>
          </a:bodyPr>
          <a:lstStyle/>
          <a:p>
            <a:r>
              <a:rPr lang="sl-SI" sz="6000" b="1" dirty="0"/>
              <a:t>32</a:t>
            </a:r>
          </a:p>
        </p:txBody>
      </p: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C946B323-7DEE-4FA5-9B1D-4C9E2348912E}"/>
              </a:ext>
            </a:extLst>
          </p:cNvPr>
          <p:cNvGrpSpPr/>
          <p:nvPr/>
        </p:nvGrpSpPr>
        <p:grpSpPr>
          <a:xfrm>
            <a:off x="1962111" y="287677"/>
            <a:ext cx="636563" cy="2329460"/>
            <a:chOff x="2588636" y="398147"/>
            <a:chExt cx="636563" cy="2329460"/>
          </a:xfrm>
        </p:grpSpPr>
        <p:grpSp>
          <p:nvGrpSpPr>
            <p:cNvPr id="44" name="Skupina 43">
              <a:extLst>
                <a:ext uri="{FF2B5EF4-FFF2-40B4-BE49-F238E27FC236}">
                  <a16:creationId xmlns:a16="http://schemas.microsoft.com/office/drawing/2014/main" id="{A1F6225C-882A-4312-87D9-4662B9A2CE7B}"/>
                </a:ext>
              </a:extLst>
            </p:cNvPr>
            <p:cNvGrpSpPr/>
            <p:nvPr/>
          </p:nvGrpSpPr>
          <p:grpSpPr>
            <a:xfrm>
              <a:off x="2588636" y="398147"/>
              <a:ext cx="636563" cy="1690637"/>
              <a:chOff x="3016390" y="436959"/>
              <a:chExt cx="636563" cy="1690637"/>
            </a:xfrm>
          </p:grpSpPr>
          <p:grpSp>
            <p:nvGrpSpPr>
              <p:cNvPr id="3" name="Skupina 2">
                <a:extLst>
                  <a:ext uri="{FF2B5EF4-FFF2-40B4-BE49-F238E27FC236}">
                    <a16:creationId xmlns:a16="http://schemas.microsoft.com/office/drawing/2014/main" id="{880B7FD6-49D5-4ED4-AFF9-EA2409023F90}"/>
                  </a:ext>
                </a:extLst>
              </p:cNvPr>
              <p:cNvGrpSpPr/>
              <p:nvPr/>
            </p:nvGrpSpPr>
            <p:grpSpPr>
              <a:xfrm>
                <a:off x="3016390" y="436959"/>
                <a:ext cx="636563" cy="1164347"/>
                <a:chOff x="3016390" y="436959"/>
                <a:chExt cx="636563" cy="1164347"/>
              </a:xfrm>
            </p:grpSpPr>
            <p:pic>
              <p:nvPicPr>
                <p:cNvPr id="6" name="Slika 5">
                  <a:extLst>
                    <a:ext uri="{FF2B5EF4-FFF2-40B4-BE49-F238E27FC236}">
                      <a16:creationId xmlns:a16="http://schemas.microsoft.com/office/drawing/2014/main" id="{E36726F2-4D12-45B7-8680-03BB080E95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6390" y="436959"/>
                  <a:ext cx="484163" cy="574625"/>
                </a:xfrm>
                <a:prstGeom prst="rect">
                  <a:avLst/>
                </a:prstGeom>
              </p:spPr>
            </p:pic>
            <p:pic>
              <p:nvPicPr>
                <p:cNvPr id="23" name="Slika 22">
                  <a:extLst>
                    <a:ext uri="{FF2B5EF4-FFF2-40B4-BE49-F238E27FC236}">
                      <a16:creationId xmlns:a16="http://schemas.microsoft.com/office/drawing/2014/main" id="{8C56B4DA-7460-4D10-B7B6-A579A252AC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68790" y="1026681"/>
                  <a:ext cx="484163" cy="574625"/>
                </a:xfrm>
                <a:prstGeom prst="rect">
                  <a:avLst/>
                </a:prstGeom>
              </p:spPr>
            </p:pic>
          </p:grpSp>
          <p:pic>
            <p:nvPicPr>
              <p:cNvPr id="36" name="Slika 35">
                <a:extLst>
                  <a:ext uri="{FF2B5EF4-FFF2-40B4-BE49-F238E27FC236}">
                    <a16:creationId xmlns:a16="http://schemas.microsoft.com/office/drawing/2014/main" id="{B01CB2BC-B8E7-4977-8F34-B08839401C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3165285" y="1552971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52" name="Slika 51">
              <a:extLst>
                <a:ext uri="{FF2B5EF4-FFF2-40B4-BE49-F238E27FC236}">
                  <a16:creationId xmlns:a16="http://schemas.microsoft.com/office/drawing/2014/main" id="{81CA25A4-767A-4C86-BF86-6DA26281C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01519" y="2154533"/>
              <a:ext cx="475529" cy="573074"/>
            </a:xfrm>
            <a:prstGeom prst="rect">
              <a:avLst/>
            </a:prstGeom>
          </p:spPr>
        </p:pic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76C4DCCD-A47B-4BF5-97DF-A17D79CEF8A6}"/>
              </a:ext>
            </a:extLst>
          </p:cNvPr>
          <p:cNvGrpSpPr/>
          <p:nvPr/>
        </p:nvGrpSpPr>
        <p:grpSpPr>
          <a:xfrm>
            <a:off x="4329114" y="287677"/>
            <a:ext cx="636563" cy="2358512"/>
            <a:chOff x="4250508" y="424109"/>
            <a:chExt cx="636563" cy="2358512"/>
          </a:xfrm>
        </p:grpSpPr>
        <p:grpSp>
          <p:nvGrpSpPr>
            <p:cNvPr id="46" name="Skupina 45">
              <a:extLst>
                <a:ext uri="{FF2B5EF4-FFF2-40B4-BE49-F238E27FC236}">
                  <a16:creationId xmlns:a16="http://schemas.microsoft.com/office/drawing/2014/main" id="{0CDD36CB-1517-484E-962E-F6C670FD97E4}"/>
                </a:ext>
              </a:extLst>
            </p:cNvPr>
            <p:cNvGrpSpPr/>
            <p:nvPr/>
          </p:nvGrpSpPr>
          <p:grpSpPr>
            <a:xfrm>
              <a:off x="4250508" y="424109"/>
              <a:ext cx="636563" cy="1730424"/>
              <a:chOff x="4252144" y="424109"/>
              <a:chExt cx="636563" cy="1730424"/>
            </a:xfrm>
          </p:grpSpPr>
          <p:grpSp>
            <p:nvGrpSpPr>
              <p:cNvPr id="30" name="Skupina 29">
                <a:extLst>
                  <a:ext uri="{FF2B5EF4-FFF2-40B4-BE49-F238E27FC236}">
                    <a16:creationId xmlns:a16="http://schemas.microsoft.com/office/drawing/2014/main" id="{EDDD489D-15D9-4989-980B-9375137FD638}"/>
                  </a:ext>
                </a:extLst>
              </p:cNvPr>
              <p:cNvGrpSpPr/>
              <p:nvPr/>
            </p:nvGrpSpPr>
            <p:grpSpPr>
              <a:xfrm>
                <a:off x="4252144" y="424109"/>
                <a:ext cx="636563" cy="1164347"/>
                <a:chOff x="4252144" y="424109"/>
                <a:chExt cx="636563" cy="1164347"/>
              </a:xfrm>
            </p:grpSpPr>
            <p:pic>
              <p:nvPicPr>
                <p:cNvPr id="8" name="Slika 7">
                  <a:extLst>
                    <a:ext uri="{FF2B5EF4-FFF2-40B4-BE49-F238E27FC236}">
                      <a16:creationId xmlns:a16="http://schemas.microsoft.com/office/drawing/2014/main" id="{D4068B3F-E359-4BAA-8D1B-37C61A36CA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52144" y="424109"/>
                  <a:ext cx="484163" cy="574625"/>
                </a:xfrm>
                <a:prstGeom prst="rect">
                  <a:avLst/>
                </a:prstGeom>
              </p:spPr>
            </p:pic>
            <p:pic>
              <p:nvPicPr>
                <p:cNvPr id="25" name="Slika 24">
                  <a:extLst>
                    <a:ext uri="{FF2B5EF4-FFF2-40B4-BE49-F238E27FC236}">
                      <a16:creationId xmlns:a16="http://schemas.microsoft.com/office/drawing/2014/main" id="{69C257AE-91E4-4D55-8DE5-7373DF2278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04544" y="1013831"/>
                  <a:ext cx="484163" cy="574625"/>
                </a:xfrm>
                <a:prstGeom prst="rect">
                  <a:avLst/>
                </a:prstGeom>
              </p:spPr>
            </p:pic>
          </p:grpSp>
          <p:pic>
            <p:nvPicPr>
              <p:cNvPr id="38" name="Slika 37">
                <a:extLst>
                  <a:ext uri="{FF2B5EF4-FFF2-40B4-BE49-F238E27FC236}">
                    <a16:creationId xmlns:a16="http://schemas.microsoft.com/office/drawing/2014/main" id="{74DBB6D9-B953-4BEC-B2C3-C948AB7519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4384591" y="1579908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53" name="Slika 52">
              <a:extLst>
                <a:ext uri="{FF2B5EF4-FFF2-40B4-BE49-F238E27FC236}">
                  <a16:creationId xmlns:a16="http://schemas.microsoft.com/office/drawing/2014/main" id="{87C9D533-AB3C-4BE9-B223-A5661CAFF1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4370971" y="2207996"/>
              <a:ext cx="474688" cy="574625"/>
            </a:xfrm>
            <a:prstGeom prst="rect">
              <a:avLst/>
            </a:prstGeom>
          </p:spPr>
        </p:pic>
      </p:grp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32E68D85-95AC-4D64-A2F4-EDDD984187F2}"/>
              </a:ext>
            </a:extLst>
          </p:cNvPr>
          <p:cNvGrpSpPr/>
          <p:nvPr/>
        </p:nvGrpSpPr>
        <p:grpSpPr>
          <a:xfrm>
            <a:off x="5521527" y="236901"/>
            <a:ext cx="643710" cy="2380236"/>
            <a:chOff x="4899232" y="409070"/>
            <a:chExt cx="643710" cy="2380236"/>
          </a:xfrm>
        </p:grpSpPr>
        <p:grpSp>
          <p:nvGrpSpPr>
            <p:cNvPr id="47" name="Skupina 46">
              <a:extLst>
                <a:ext uri="{FF2B5EF4-FFF2-40B4-BE49-F238E27FC236}">
                  <a16:creationId xmlns:a16="http://schemas.microsoft.com/office/drawing/2014/main" id="{0E4CD4E1-F7FF-4E96-8A49-A3A784188222}"/>
                </a:ext>
              </a:extLst>
            </p:cNvPr>
            <p:cNvGrpSpPr/>
            <p:nvPr/>
          </p:nvGrpSpPr>
          <p:grpSpPr>
            <a:xfrm>
              <a:off x="4899232" y="409070"/>
              <a:ext cx="636563" cy="1754069"/>
              <a:chOff x="4860076" y="436958"/>
              <a:chExt cx="636563" cy="1754069"/>
            </a:xfrm>
          </p:grpSpPr>
          <p:grpSp>
            <p:nvGrpSpPr>
              <p:cNvPr id="31" name="Skupina 30">
                <a:extLst>
                  <a:ext uri="{FF2B5EF4-FFF2-40B4-BE49-F238E27FC236}">
                    <a16:creationId xmlns:a16="http://schemas.microsoft.com/office/drawing/2014/main" id="{96AA2785-D646-4700-8689-DE60CE46E03C}"/>
                  </a:ext>
                </a:extLst>
              </p:cNvPr>
              <p:cNvGrpSpPr/>
              <p:nvPr/>
            </p:nvGrpSpPr>
            <p:grpSpPr>
              <a:xfrm>
                <a:off x="4860076" y="436958"/>
                <a:ext cx="636563" cy="1164347"/>
                <a:chOff x="4860076" y="436958"/>
                <a:chExt cx="636563" cy="1164347"/>
              </a:xfrm>
            </p:grpSpPr>
            <p:pic>
              <p:nvPicPr>
                <p:cNvPr id="9" name="Slika 8">
                  <a:extLst>
                    <a:ext uri="{FF2B5EF4-FFF2-40B4-BE49-F238E27FC236}">
                      <a16:creationId xmlns:a16="http://schemas.microsoft.com/office/drawing/2014/main" id="{60B4F9BA-4FA8-4BF4-A32C-02F80D1E37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60076" y="436958"/>
                  <a:ext cx="484163" cy="574625"/>
                </a:xfrm>
                <a:prstGeom prst="rect">
                  <a:avLst/>
                </a:prstGeom>
              </p:spPr>
            </p:pic>
            <p:pic>
              <p:nvPicPr>
                <p:cNvPr id="26" name="Slika 25">
                  <a:extLst>
                    <a:ext uri="{FF2B5EF4-FFF2-40B4-BE49-F238E27FC236}">
                      <a16:creationId xmlns:a16="http://schemas.microsoft.com/office/drawing/2014/main" id="{3F107583-4CFA-4764-8391-0EF0A2ED87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12476" y="1026680"/>
                  <a:ext cx="484163" cy="574625"/>
                </a:xfrm>
                <a:prstGeom prst="rect">
                  <a:avLst/>
                </a:prstGeom>
              </p:spPr>
            </p:pic>
          </p:grpSp>
          <p:pic>
            <p:nvPicPr>
              <p:cNvPr id="39" name="Slika 38">
                <a:extLst>
                  <a:ext uri="{FF2B5EF4-FFF2-40B4-BE49-F238E27FC236}">
                    <a16:creationId xmlns:a16="http://schemas.microsoft.com/office/drawing/2014/main" id="{C3E79C67-2031-4CB0-AD6B-0AA1E0B6E6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5001871" y="1616402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54" name="Slika 53">
              <a:extLst>
                <a:ext uri="{FF2B5EF4-FFF2-40B4-BE49-F238E27FC236}">
                  <a16:creationId xmlns:a16="http://schemas.microsoft.com/office/drawing/2014/main" id="{D525815A-A59E-4088-855A-45D95FFD5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5068254" y="2214681"/>
              <a:ext cx="474688" cy="574625"/>
            </a:xfrm>
            <a:prstGeom prst="rect">
              <a:avLst/>
            </a:prstGeom>
          </p:spPr>
        </p:pic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C415EBE0-D30B-4DEB-8CC0-93F9FDE77E91}"/>
              </a:ext>
            </a:extLst>
          </p:cNvPr>
          <p:cNvGrpSpPr/>
          <p:nvPr/>
        </p:nvGrpSpPr>
        <p:grpSpPr>
          <a:xfrm>
            <a:off x="6433058" y="236901"/>
            <a:ext cx="670551" cy="2380236"/>
            <a:chOff x="5547295" y="409070"/>
            <a:chExt cx="670551" cy="2380236"/>
          </a:xfrm>
        </p:grpSpPr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B2F1CFE2-73CA-46D7-BFCE-CC38FEE92CCF}"/>
                </a:ext>
              </a:extLst>
            </p:cNvPr>
            <p:cNvGrpSpPr/>
            <p:nvPr/>
          </p:nvGrpSpPr>
          <p:grpSpPr>
            <a:xfrm>
              <a:off x="5547295" y="409070"/>
              <a:ext cx="670551" cy="1754069"/>
              <a:chOff x="5494959" y="424109"/>
              <a:chExt cx="670551" cy="1754069"/>
            </a:xfrm>
          </p:grpSpPr>
          <p:grpSp>
            <p:nvGrpSpPr>
              <p:cNvPr id="32" name="Skupina 31">
                <a:extLst>
                  <a:ext uri="{FF2B5EF4-FFF2-40B4-BE49-F238E27FC236}">
                    <a16:creationId xmlns:a16="http://schemas.microsoft.com/office/drawing/2014/main" id="{EA2304F2-B27C-4DC5-BE7F-A7962343D6AB}"/>
                  </a:ext>
                </a:extLst>
              </p:cNvPr>
              <p:cNvGrpSpPr/>
              <p:nvPr/>
            </p:nvGrpSpPr>
            <p:grpSpPr>
              <a:xfrm>
                <a:off x="5494959" y="424109"/>
                <a:ext cx="636563" cy="1164347"/>
                <a:chOff x="5494959" y="424109"/>
                <a:chExt cx="636563" cy="1164347"/>
              </a:xfrm>
            </p:grpSpPr>
            <p:pic>
              <p:nvPicPr>
                <p:cNvPr id="10" name="Slika 9">
                  <a:extLst>
                    <a:ext uri="{FF2B5EF4-FFF2-40B4-BE49-F238E27FC236}">
                      <a16:creationId xmlns:a16="http://schemas.microsoft.com/office/drawing/2014/main" id="{26501785-4BB8-42C8-9D79-5AB32918A4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94959" y="424109"/>
                  <a:ext cx="484163" cy="574625"/>
                </a:xfrm>
                <a:prstGeom prst="rect">
                  <a:avLst/>
                </a:prstGeom>
              </p:spPr>
            </p:pic>
            <p:pic>
              <p:nvPicPr>
                <p:cNvPr id="27" name="Slika 26">
                  <a:extLst>
                    <a:ext uri="{FF2B5EF4-FFF2-40B4-BE49-F238E27FC236}">
                      <a16:creationId xmlns:a16="http://schemas.microsoft.com/office/drawing/2014/main" id="{742A2F41-3609-4F9B-A2C6-DF348F04AC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47359" y="1013831"/>
                  <a:ext cx="484163" cy="574625"/>
                </a:xfrm>
                <a:prstGeom prst="rect">
                  <a:avLst/>
                </a:prstGeom>
              </p:spPr>
            </p:pic>
          </p:grpSp>
          <p:pic>
            <p:nvPicPr>
              <p:cNvPr id="40" name="Slika 39">
                <a:extLst>
                  <a:ext uri="{FF2B5EF4-FFF2-40B4-BE49-F238E27FC236}">
                    <a16:creationId xmlns:a16="http://schemas.microsoft.com/office/drawing/2014/main" id="{8BA40C16-E145-48DA-B642-B386BAB57E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5690822" y="1603553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55" name="Slika 54">
              <a:extLst>
                <a:ext uri="{FF2B5EF4-FFF2-40B4-BE49-F238E27FC236}">
                  <a16:creationId xmlns:a16="http://schemas.microsoft.com/office/drawing/2014/main" id="{2B601275-0B4E-4902-999D-71C8E2FB8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5740465" y="2214681"/>
              <a:ext cx="474688" cy="574625"/>
            </a:xfrm>
            <a:prstGeom prst="rect">
              <a:avLst/>
            </a:prstGeom>
          </p:spPr>
        </p:pic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0B3B618F-83D7-4BE7-9B1F-BD2013B10926}"/>
              </a:ext>
            </a:extLst>
          </p:cNvPr>
          <p:cNvGrpSpPr/>
          <p:nvPr/>
        </p:nvGrpSpPr>
        <p:grpSpPr>
          <a:xfrm>
            <a:off x="7507590" y="204380"/>
            <a:ext cx="636563" cy="2387890"/>
            <a:chOff x="6275401" y="404482"/>
            <a:chExt cx="636563" cy="2387890"/>
          </a:xfrm>
        </p:grpSpPr>
        <p:grpSp>
          <p:nvGrpSpPr>
            <p:cNvPr id="49" name="Skupina 48">
              <a:extLst>
                <a:ext uri="{FF2B5EF4-FFF2-40B4-BE49-F238E27FC236}">
                  <a16:creationId xmlns:a16="http://schemas.microsoft.com/office/drawing/2014/main" id="{B21F4F67-569A-4E68-8A28-179BCD4501BA}"/>
                </a:ext>
              </a:extLst>
            </p:cNvPr>
            <p:cNvGrpSpPr/>
            <p:nvPr/>
          </p:nvGrpSpPr>
          <p:grpSpPr>
            <a:xfrm>
              <a:off x="6275401" y="404482"/>
              <a:ext cx="636563" cy="1758657"/>
              <a:chOff x="6182337" y="416759"/>
              <a:chExt cx="636563" cy="1758657"/>
            </a:xfrm>
          </p:grpSpPr>
          <p:grpSp>
            <p:nvGrpSpPr>
              <p:cNvPr id="33" name="Skupina 32">
                <a:extLst>
                  <a:ext uri="{FF2B5EF4-FFF2-40B4-BE49-F238E27FC236}">
                    <a16:creationId xmlns:a16="http://schemas.microsoft.com/office/drawing/2014/main" id="{9D137607-9133-42A7-B93A-9B7AA5A97933}"/>
                  </a:ext>
                </a:extLst>
              </p:cNvPr>
              <p:cNvGrpSpPr/>
              <p:nvPr/>
            </p:nvGrpSpPr>
            <p:grpSpPr>
              <a:xfrm>
                <a:off x="6182337" y="416759"/>
                <a:ext cx="636563" cy="1164347"/>
                <a:chOff x="6182337" y="416759"/>
                <a:chExt cx="636563" cy="1164347"/>
              </a:xfrm>
            </p:grpSpPr>
            <p:pic>
              <p:nvPicPr>
                <p:cNvPr id="11" name="Slika 10">
                  <a:extLst>
                    <a:ext uri="{FF2B5EF4-FFF2-40B4-BE49-F238E27FC236}">
                      <a16:creationId xmlns:a16="http://schemas.microsoft.com/office/drawing/2014/main" id="{86CCB396-D2A6-46DF-A601-6F3C863E22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82337" y="416759"/>
                  <a:ext cx="484163" cy="574625"/>
                </a:xfrm>
                <a:prstGeom prst="rect">
                  <a:avLst/>
                </a:prstGeom>
              </p:spPr>
            </p:pic>
            <p:pic>
              <p:nvPicPr>
                <p:cNvPr id="28" name="Slika 27">
                  <a:extLst>
                    <a:ext uri="{FF2B5EF4-FFF2-40B4-BE49-F238E27FC236}">
                      <a16:creationId xmlns:a16="http://schemas.microsoft.com/office/drawing/2014/main" id="{CF08B382-6DD8-4C11-8A3F-672D5DBE6B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34737" y="1006481"/>
                  <a:ext cx="484163" cy="574625"/>
                </a:xfrm>
                <a:prstGeom prst="rect">
                  <a:avLst/>
                </a:prstGeom>
              </p:spPr>
            </p:pic>
          </p:grpSp>
          <p:pic>
            <p:nvPicPr>
              <p:cNvPr id="41" name="Slika 40">
                <a:extLst>
                  <a:ext uri="{FF2B5EF4-FFF2-40B4-BE49-F238E27FC236}">
                    <a16:creationId xmlns:a16="http://schemas.microsoft.com/office/drawing/2014/main" id="{2B4FE474-CABD-4541-A452-CCB3CE682D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6339474" y="1600791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D5494C92-2A8F-4732-ACE8-72D252FAF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6432538" y="2217747"/>
              <a:ext cx="474688" cy="574625"/>
            </a:xfrm>
            <a:prstGeom prst="rect">
              <a:avLst/>
            </a:prstGeom>
          </p:spPr>
        </p:pic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B06BACD6-75E1-4C05-A73E-61F96A2802B0}"/>
              </a:ext>
            </a:extLst>
          </p:cNvPr>
          <p:cNvGrpSpPr/>
          <p:nvPr/>
        </p:nvGrpSpPr>
        <p:grpSpPr>
          <a:xfrm>
            <a:off x="8696060" y="220525"/>
            <a:ext cx="682990" cy="2368407"/>
            <a:chOff x="7464969" y="391113"/>
            <a:chExt cx="682990" cy="2368407"/>
          </a:xfrm>
        </p:grpSpPr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2BB75186-4604-4549-B9E6-E041AD935B17}"/>
                </a:ext>
              </a:extLst>
            </p:cNvPr>
            <p:cNvGrpSpPr/>
            <p:nvPr/>
          </p:nvGrpSpPr>
          <p:grpSpPr>
            <a:xfrm>
              <a:off x="7464969" y="391113"/>
              <a:ext cx="636563" cy="1768136"/>
              <a:chOff x="6855945" y="402691"/>
              <a:chExt cx="636563" cy="1768136"/>
            </a:xfrm>
          </p:grpSpPr>
          <p:grpSp>
            <p:nvGrpSpPr>
              <p:cNvPr id="35" name="Skupina 34">
                <a:extLst>
                  <a:ext uri="{FF2B5EF4-FFF2-40B4-BE49-F238E27FC236}">
                    <a16:creationId xmlns:a16="http://schemas.microsoft.com/office/drawing/2014/main" id="{D74056E1-BEA2-4568-9872-2E58E61BFABD}"/>
                  </a:ext>
                </a:extLst>
              </p:cNvPr>
              <p:cNvGrpSpPr/>
              <p:nvPr/>
            </p:nvGrpSpPr>
            <p:grpSpPr>
              <a:xfrm>
                <a:off x="6855945" y="402691"/>
                <a:ext cx="636563" cy="1164347"/>
                <a:chOff x="6855945" y="402691"/>
                <a:chExt cx="636563" cy="1164347"/>
              </a:xfrm>
            </p:grpSpPr>
            <p:pic>
              <p:nvPicPr>
                <p:cNvPr id="5" name="Slika 4">
                  <a:extLst>
                    <a:ext uri="{FF2B5EF4-FFF2-40B4-BE49-F238E27FC236}">
                      <a16:creationId xmlns:a16="http://schemas.microsoft.com/office/drawing/2014/main" id="{5E61786F-10BC-4F68-9113-601F44AE2A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55945" y="402691"/>
                  <a:ext cx="484163" cy="574625"/>
                </a:xfrm>
                <a:prstGeom prst="rect">
                  <a:avLst/>
                </a:prstGeom>
              </p:spPr>
            </p:pic>
            <p:pic>
              <p:nvPicPr>
                <p:cNvPr id="22" name="Slika 21">
                  <a:extLst>
                    <a:ext uri="{FF2B5EF4-FFF2-40B4-BE49-F238E27FC236}">
                      <a16:creationId xmlns:a16="http://schemas.microsoft.com/office/drawing/2014/main" id="{C55E8828-0AEA-4710-93D7-F92760D252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08345" y="992413"/>
                  <a:ext cx="484163" cy="574625"/>
                </a:xfrm>
                <a:prstGeom prst="rect">
                  <a:avLst/>
                </a:prstGeom>
              </p:spPr>
            </p:pic>
          </p:grpSp>
          <p:pic>
            <p:nvPicPr>
              <p:cNvPr id="42" name="Slika 41">
                <a:extLst>
                  <a:ext uri="{FF2B5EF4-FFF2-40B4-BE49-F238E27FC236}">
                    <a16:creationId xmlns:a16="http://schemas.microsoft.com/office/drawing/2014/main" id="{B9EBEDF5-2C80-4D58-8188-CAB9AA91E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7008345" y="1596202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57" name="Slika 56">
              <a:extLst>
                <a:ext uri="{FF2B5EF4-FFF2-40B4-BE49-F238E27FC236}">
                  <a16:creationId xmlns:a16="http://schemas.microsoft.com/office/drawing/2014/main" id="{2C509046-8E72-4C7E-8227-05D384775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7673271" y="2184895"/>
              <a:ext cx="474688" cy="574625"/>
            </a:xfrm>
            <a:prstGeom prst="rect">
              <a:avLst/>
            </a:prstGeom>
          </p:spPr>
        </p:pic>
      </p:grp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FFD12FA0-183A-4027-8341-C9F3972FE6C8}"/>
              </a:ext>
            </a:extLst>
          </p:cNvPr>
          <p:cNvGrpSpPr/>
          <p:nvPr/>
        </p:nvGrpSpPr>
        <p:grpSpPr>
          <a:xfrm>
            <a:off x="9826956" y="242385"/>
            <a:ext cx="680885" cy="2346547"/>
            <a:chOff x="8630203" y="412973"/>
            <a:chExt cx="680885" cy="2346547"/>
          </a:xfrm>
        </p:grpSpPr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74A61E20-722E-46BD-BFC7-13FA71A5D77A}"/>
                </a:ext>
              </a:extLst>
            </p:cNvPr>
            <p:cNvGrpSpPr/>
            <p:nvPr/>
          </p:nvGrpSpPr>
          <p:grpSpPr>
            <a:xfrm>
              <a:off x="8630203" y="412973"/>
              <a:ext cx="680885" cy="1746261"/>
              <a:chOff x="7472576" y="388624"/>
              <a:chExt cx="680885" cy="1746261"/>
            </a:xfrm>
          </p:grpSpPr>
          <p:grpSp>
            <p:nvGrpSpPr>
              <p:cNvPr id="34" name="Skupina 33">
                <a:extLst>
                  <a:ext uri="{FF2B5EF4-FFF2-40B4-BE49-F238E27FC236}">
                    <a16:creationId xmlns:a16="http://schemas.microsoft.com/office/drawing/2014/main" id="{5206EF2C-A4C9-49EA-86A2-215D443D62B2}"/>
                  </a:ext>
                </a:extLst>
              </p:cNvPr>
              <p:cNvGrpSpPr/>
              <p:nvPr/>
            </p:nvGrpSpPr>
            <p:grpSpPr>
              <a:xfrm>
                <a:off x="7472576" y="388624"/>
                <a:ext cx="636563" cy="1164347"/>
                <a:chOff x="7472576" y="388624"/>
                <a:chExt cx="636563" cy="1164347"/>
              </a:xfrm>
            </p:grpSpPr>
            <p:pic>
              <p:nvPicPr>
                <p:cNvPr id="4" name="Slika 3">
                  <a:extLst>
                    <a:ext uri="{FF2B5EF4-FFF2-40B4-BE49-F238E27FC236}">
                      <a16:creationId xmlns:a16="http://schemas.microsoft.com/office/drawing/2014/main" id="{5BF748E3-BE87-44FB-AD78-A79184D908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72576" y="388624"/>
                  <a:ext cx="484163" cy="574625"/>
                </a:xfrm>
                <a:prstGeom prst="rect">
                  <a:avLst/>
                </a:prstGeom>
              </p:spPr>
            </p:pic>
            <p:pic>
              <p:nvPicPr>
                <p:cNvPr id="21" name="Slika 20">
                  <a:extLst>
                    <a:ext uri="{FF2B5EF4-FFF2-40B4-BE49-F238E27FC236}">
                      <a16:creationId xmlns:a16="http://schemas.microsoft.com/office/drawing/2014/main" id="{9CE60AEB-5439-4B34-BF71-7F4D0BA0CE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24976" y="978346"/>
                  <a:ext cx="484163" cy="574625"/>
                </a:xfrm>
                <a:prstGeom prst="rect">
                  <a:avLst/>
                </a:prstGeom>
              </p:spPr>
            </p:pic>
          </p:grpSp>
          <p:pic>
            <p:nvPicPr>
              <p:cNvPr id="43" name="Slika 42">
                <a:extLst>
                  <a:ext uri="{FF2B5EF4-FFF2-40B4-BE49-F238E27FC236}">
                    <a16:creationId xmlns:a16="http://schemas.microsoft.com/office/drawing/2014/main" id="{50B48D50-E058-4CAC-AC4B-FA14F81144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7678773" y="1560260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58" name="Slika 57">
              <a:extLst>
                <a:ext uri="{FF2B5EF4-FFF2-40B4-BE49-F238E27FC236}">
                  <a16:creationId xmlns:a16="http://schemas.microsoft.com/office/drawing/2014/main" id="{369358FB-8E33-4088-B504-4565FD8ED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8800211" y="2184895"/>
              <a:ext cx="474688" cy="574625"/>
            </a:xfrm>
            <a:prstGeom prst="rect">
              <a:avLst/>
            </a:prstGeom>
          </p:spPr>
        </p:pic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F145B847-8CB5-4A1B-AF26-46744A4D81B5}"/>
              </a:ext>
            </a:extLst>
          </p:cNvPr>
          <p:cNvGrpSpPr/>
          <p:nvPr/>
        </p:nvGrpSpPr>
        <p:grpSpPr>
          <a:xfrm>
            <a:off x="3083162" y="288599"/>
            <a:ext cx="636563" cy="2328538"/>
            <a:chOff x="3375364" y="224401"/>
            <a:chExt cx="636563" cy="2328538"/>
          </a:xfrm>
        </p:grpSpPr>
        <p:grpSp>
          <p:nvGrpSpPr>
            <p:cNvPr id="45" name="Skupina 44">
              <a:extLst>
                <a:ext uri="{FF2B5EF4-FFF2-40B4-BE49-F238E27FC236}">
                  <a16:creationId xmlns:a16="http://schemas.microsoft.com/office/drawing/2014/main" id="{00DC4070-BE17-41CB-8683-0865671EAEC9}"/>
                </a:ext>
              </a:extLst>
            </p:cNvPr>
            <p:cNvGrpSpPr/>
            <p:nvPr/>
          </p:nvGrpSpPr>
          <p:grpSpPr>
            <a:xfrm>
              <a:off x="3375364" y="224401"/>
              <a:ext cx="636563" cy="1718548"/>
              <a:chOff x="3639133" y="424109"/>
              <a:chExt cx="636563" cy="1718548"/>
            </a:xfrm>
          </p:grpSpPr>
          <p:grpSp>
            <p:nvGrpSpPr>
              <p:cNvPr id="29" name="Skupina 28">
                <a:extLst>
                  <a:ext uri="{FF2B5EF4-FFF2-40B4-BE49-F238E27FC236}">
                    <a16:creationId xmlns:a16="http://schemas.microsoft.com/office/drawing/2014/main" id="{4FD034E3-E818-4924-A0CA-8930D7F0E8F6}"/>
                  </a:ext>
                </a:extLst>
              </p:cNvPr>
              <p:cNvGrpSpPr/>
              <p:nvPr/>
            </p:nvGrpSpPr>
            <p:grpSpPr>
              <a:xfrm>
                <a:off x="3639133" y="424109"/>
                <a:ext cx="636563" cy="1164347"/>
                <a:chOff x="3639133" y="424109"/>
                <a:chExt cx="636563" cy="1164347"/>
              </a:xfrm>
            </p:grpSpPr>
            <p:pic>
              <p:nvPicPr>
                <p:cNvPr id="7" name="Slika 6">
                  <a:extLst>
                    <a:ext uri="{FF2B5EF4-FFF2-40B4-BE49-F238E27FC236}">
                      <a16:creationId xmlns:a16="http://schemas.microsoft.com/office/drawing/2014/main" id="{A633FFCB-63E2-4E3F-9320-11C736ECA1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39133" y="424109"/>
                  <a:ext cx="484163" cy="574625"/>
                </a:xfrm>
                <a:prstGeom prst="rect">
                  <a:avLst/>
                </a:prstGeom>
              </p:spPr>
            </p:pic>
            <p:pic>
              <p:nvPicPr>
                <p:cNvPr id="24" name="Slika 23">
                  <a:extLst>
                    <a:ext uri="{FF2B5EF4-FFF2-40B4-BE49-F238E27FC236}">
                      <a16:creationId xmlns:a16="http://schemas.microsoft.com/office/drawing/2014/main" id="{767261A7-D993-4F2D-B86A-57939A94AB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91533" y="1013831"/>
                  <a:ext cx="484163" cy="574625"/>
                </a:xfrm>
                <a:prstGeom prst="rect">
                  <a:avLst/>
                </a:prstGeom>
              </p:spPr>
            </p:pic>
          </p:grpSp>
          <p:pic>
            <p:nvPicPr>
              <p:cNvPr id="37" name="Slika 36">
                <a:extLst>
                  <a:ext uri="{FF2B5EF4-FFF2-40B4-BE49-F238E27FC236}">
                    <a16:creationId xmlns:a16="http://schemas.microsoft.com/office/drawing/2014/main" id="{852A1E77-27E6-45A6-ADEC-760E490B66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3781428" y="1568032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59" name="Slika 58">
              <a:extLst>
                <a:ext uri="{FF2B5EF4-FFF2-40B4-BE49-F238E27FC236}">
                  <a16:creationId xmlns:a16="http://schemas.microsoft.com/office/drawing/2014/main" id="{05C4292B-6081-4F10-A0D8-A1E573BE6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3527131" y="1978314"/>
              <a:ext cx="474688" cy="574625"/>
            </a:xfrm>
            <a:prstGeom prst="rect">
              <a:avLst/>
            </a:prstGeom>
          </p:spPr>
        </p:pic>
      </p:grpSp>
      <p:sp>
        <p:nvSpPr>
          <p:cNvPr id="20" name="Pravokotnik: zaokroženi vogali 11">
            <a:extLst>
              <a:ext uri="{FF2B5EF4-FFF2-40B4-BE49-F238E27FC236}">
                <a16:creationId xmlns:a16="http://schemas.microsoft.com/office/drawing/2014/main" id="{C2448FAB-D4DC-42A8-844F-01FCF2793F87}"/>
              </a:ext>
            </a:extLst>
          </p:cNvPr>
          <p:cNvSpPr/>
          <p:nvPr/>
        </p:nvSpPr>
        <p:spPr>
          <a:xfrm>
            <a:off x="3546211" y="6153928"/>
            <a:ext cx="5138418" cy="5746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6">
              <a:lumMod val="75000"/>
            </a:schemeClr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32 : 8 = 4,  ker je 4 · 8 = 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8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1732 0.58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06967 0.56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02513 0.575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01849 0.559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00912 0.559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0416 0.595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02695 0.588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6732 0.573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FEA5D80D-B2B9-451C-8E0D-D3DD5E2D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" y="4179696"/>
            <a:ext cx="1274826" cy="182118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8B17C4DF-F503-4EA5-BFA1-9D09F949A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1022" y="3769490"/>
            <a:ext cx="2263214" cy="182118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D875F9F-405F-4728-8FA8-2BE21A7B8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578" y="3656893"/>
            <a:ext cx="1547386" cy="154738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A270984-768A-4EB1-A7BF-769341CD4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42" y="3707258"/>
            <a:ext cx="1547387" cy="154738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87F1352-0949-4881-94D0-23033B7320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575408"/>
            <a:ext cx="1457185" cy="145718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B2BA524-05DF-4847-9CFE-1C778BF32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4173" y="3498686"/>
            <a:ext cx="1167707" cy="161063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6841E2E-87B3-4E79-8349-BC84008808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3231" y="3661749"/>
            <a:ext cx="1094725" cy="161063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35219C6-74B6-4ABE-AAD4-0DFCC29FE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4100" y="3656893"/>
            <a:ext cx="1368785" cy="18211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BD89C6-E6CA-46C3-BEB8-327F1A7C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1" y="407328"/>
            <a:ext cx="973476" cy="997401"/>
          </a:xfrm>
        </p:spPr>
        <p:txBody>
          <a:bodyPr>
            <a:noAutofit/>
          </a:bodyPr>
          <a:lstStyle/>
          <a:p>
            <a:r>
              <a:rPr lang="sl-SI" sz="6000" b="1" dirty="0"/>
              <a:t>40</a:t>
            </a:r>
          </a:p>
        </p:txBody>
      </p: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20DA7964-94C5-40A8-B61D-B1D9FCDE4CEC}"/>
              </a:ext>
            </a:extLst>
          </p:cNvPr>
          <p:cNvGrpSpPr/>
          <p:nvPr/>
        </p:nvGrpSpPr>
        <p:grpSpPr>
          <a:xfrm>
            <a:off x="1962111" y="287677"/>
            <a:ext cx="636563" cy="2923474"/>
            <a:chOff x="1962111" y="287677"/>
            <a:chExt cx="636563" cy="2923474"/>
          </a:xfrm>
        </p:grpSpPr>
        <p:grpSp>
          <p:nvGrpSpPr>
            <p:cNvPr id="66" name="Skupina 65">
              <a:extLst>
                <a:ext uri="{FF2B5EF4-FFF2-40B4-BE49-F238E27FC236}">
                  <a16:creationId xmlns:a16="http://schemas.microsoft.com/office/drawing/2014/main" id="{C946B323-7DEE-4FA5-9B1D-4C9E2348912E}"/>
                </a:ext>
              </a:extLst>
            </p:cNvPr>
            <p:cNvGrpSpPr/>
            <p:nvPr/>
          </p:nvGrpSpPr>
          <p:grpSpPr>
            <a:xfrm>
              <a:off x="1962111" y="287677"/>
              <a:ext cx="636563" cy="2329460"/>
              <a:chOff x="2588636" y="398147"/>
              <a:chExt cx="636563" cy="2329460"/>
            </a:xfrm>
          </p:grpSpPr>
          <p:grpSp>
            <p:nvGrpSpPr>
              <p:cNvPr id="44" name="Skupina 43">
                <a:extLst>
                  <a:ext uri="{FF2B5EF4-FFF2-40B4-BE49-F238E27FC236}">
                    <a16:creationId xmlns:a16="http://schemas.microsoft.com/office/drawing/2014/main" id="{A1F6225C-882A-4312-87D9-4662B9A2CE7B}"/>
                  </a:ext>
                </a:extLst>
              </p:cNvPr>
              <p:cNvGrpSpPr/>
              <p:nvPr/>
            </p:nvGrpSpPr>
            <p:grpSpPr>
              <a:xfrm>
                <a:off x="2588636" y="398147"/>
                <a:ext cx="636563" cy="1690637"/>
                <a:chOff x="3016390" y="436959"/>
                <a:chExt cx="636563" cy="1690637"/>
              </a:xfrm>
            </p:grpSpPr>
            <p:grpSp>
              <p:nvGrpSpPr>
                <p:cNvPr id="3" name="Skupina 2">
                  <a:extLst>
                    <a:ext uri="{FF2B5EF4-FFF2-40B4-BE49-F238E27FC236}">
                      <a16:creationId xmlns:a16="http://schemas.microsoft.com/office/drawing/2014/main" id="{880B7FD6-49D5-4ED4-AFF9-EA2409023F90}"/>
                    </a:ext>
                  </a:extLst>
                </p:cNvPr>
                <p:cNvGrpSpPr/>
                <p:nvPr/>
              </p:nvGrpSpPr>
              <p:grpSpPr>
                <a:xfrm>
                  <a:off x="3016390" y="436959"/>
                  <a:ext cx="636563" cy="1164347"/>
                  <a:chOff x="3016390" y="436959"/>
                  <a:chExt cx="636563" cy="1164347"/>
                </a:xfrm>
              </p:grpSpPr>
              <p:pic>
                <p:nvPicPr>
                  <p:cNvPr id="6" name="Slika 5">
                    <a:extLst>
                      <a:ext uri="{FF2B5EF4-FFF2-40B4-BE49-F238E27FC236}">
                        <a16:creationId xmlns:a16="http://schemas.microsoft.com/office/drawing/2014/main" id="{E36726F2-4D12-45B7-8680-03BB080E95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016390" y="436959"/>
                    <a:ext cx="484163" cy="574625"/>
                  </a:xfrm>
                  <a:prstGeom prst="rect">
                    <a:avLst/>
                  </a:prstGeom>
                </p:spPr>
              </p:pic>
              <p:pic>
                <p:nvPicPr>
                  <p:cNvPr id="23" name="Slika 22">
                    <a:extLst>
                      <a:ext uri="{FF2B5EF4-FFF2-40B4-BE49-F238E27FC236}">
                        <a16:creationId xmlns:a16="http://schemas.microsoft.com/office/drawing/2014/main" id="{8C56B4DA-7460-4D10-B7B6-A579A252AC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168790" y="1026681"/>
                    <a:ext cx="484163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Slika 35">
                  <a:extLst>
                    <a:ext uri="{FF2B5EF4-FFF2-40B4-BE49-F238E27FC236}">
                      <a16:creationId xmlns:a16="http://schemas.microsoft.com/office/drawing/2014/main" id="{B01CB2BC-B8E7-4977-8F34-B08839401C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3165285" y="1552971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52" name="Slika 51">
                <a:extLst>
                  <a:ext uri="{FF2B5EF4-FFF2-40B4-BE49-F238E27FC236}">
                    <a16:creationId xmlns:a16="http://schemas.microsoft.com/office/drawing/2014/main" id="{81CA25A4-767A-4C86-BF86-6DA26281C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01519" y="2154533"/>
                <a:ext cx="475529" cy="573074"/>
              </a:xfrm>
              <a:prstGeom prst="rect">
                <a:avLst/>
              </a:prstGeom>
            </p:spPr>
          </p:pic>
        </p:grpSp>
        <p:pic>
          <p:nvPicPr>
            <p:cNvPr id="68" name="Slika 67">
              <a:extLst>
                <a:ext uri="{FF2B5EF4-FFF2-40B4-BE49-F238E27FC236}">
                  <a16:creationId xmlns:a16="http://schemas.microsoft.com/office/drawing/2014/main" id="{1DA138F5-C127-4E6A-B02C-2E2E44D36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72699" y="2638077"/>
              <a:ext cx="475529" cy="573074"/>
            </a:xfrm>
            <a:prstGeom prst="rect">
              <a:avLst/>
            </a:prstGeom>
          </p:spPr>
        </p:pic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26F6C13B-25C4-4946-8DFA-E1BD5850B8DF}"/>
              </a:ext>
            </a:extLst>
          </p:cNvPr>
          <p:cNvGrpSpPr/>
          <p:nvPr/>
        </p:nvGrpSpPr>
        <p:grpSpPr>
          <a:xfrm>
            <a:off x="3083162" y="288599"/>
            <a:ext cx="636563" cy="2870531"/>
            <a:chOff x="3083162" y="288599"/>
            <a:chExt cx="636563" cy="2870531"/>
          </a:xfrm>
        </p:grpSpPr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F145B847-8CB5-4A1B-AF26-46744A4D81B5}"/>
                </a:ext>
              </a:extLst>
            </p:cNvPr>
            <p:cNvGrpSpPr/>
            <p:nvPr/>
          </p:nvGrpSpPr>
          <p:grpSpPr>
            <a:xfrm>
              <a:off x="3083162" y="288599"/>
              <a:ext cx="636563" cy="2328538"/>
              <a:chOff x="3375364" y="224401"/>
              <a:chExt cx="636563" cy="2328538"/>
            </a:xfrm>
          </p:grpSpPr>
          <p:grpSp>
            <p:nvGrpSpPr>
              <p:cNvPr id="45" name="Skupina 44">
                <a:extLst>
                  <a:ext uri="{FF2B5EF4-FFF2-40B4-BE49-F238E27FC236}">
                    <a16:creationId xmlns:a16="http://schemas.microsoft.com/office/drawing/2014/main" id="{00DC4070-BE17-41CB-8683-0865671EAEC9}"/>
                  </a:ext>
                </a:extLst>
              </p:cNvPr>
              <p:cNvGrpSpPr/>
              <p:nvPr/>
            </p:nvGrpSpPr>
            <p:grpSpPr>
              <a:xfrm>
                <a:off x="3375364" y="224401"/>
                <a:ext cx="636563" cy="1718548"/>
                <a:chOff x="3639133" y="424109"/>
                <a:chExt cx="636563" cy="1718548"/>
              </a:xfrm>
            </p:grpSpPr>
            <p:grpSp>
              <p:nvGrpSpPr>
                <p:cNvPr id="29" name="Skupina 28">
                  <a:extLst>
                    <a:ext uri="{FF2B5EF4-FFF2-40B4-BE49-F238E27FC236}">
                      <a16:creationId xmlns:a16="http://schemas.microsoft.com/office/drawing/2014/main" id="{4FD034E3-E818-4924-A0CA-8930D7F0E8F6}"/>
                    </a:ext>
                  </a:extLst>
                </p:cNvPr>
                <p:cNvGrpSpPr/>
                <p:nvPr/>
              </p:nvGrpSpPr>
              <p:grpSpPr>
                <a:xfrm>
                  <a:off x="3639133" y="424109"/>
                  <a:ext cx="636563" cy="1164347"/>
                  <a:chOff x="3639133" y="424109"/>
                  <a:chExt cx="636563" cy="1164347"/>
                </a:xfrm>
              </p:grpSpPr>
              <p:pic>
                <p:nvPicPr>
                  <p:cNvPr id="7" name="Slika 6">
                    <a:extLst>
                      <a:ext uri="{FF2B5EF4-FFF2-40B4-BE49-F238E27FC236}">
                        <a16:creationId xmlns:a16="http://schemas.microsoft.com/office/drawing/2014/main" id="{A633FFCB-63E2-4E3F-9320-11C736ECA1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639133" y="424109"/>
                    <a:ext cx="484163" cy="574625"/>
                  </a:xfrm>
                  <a:prstGeom prst="rect">
                    <a:avLst/>
                  </a:prstGeom>
                </p:spPr>
              </p:pic>
              <p:pic>
                <p:nvPicPr>
                  <p:cNvPr id="24" name="Slika 23">
                    <a:extLst>
                      <a:ext uri="{FF2B5EF4-FFF2-40B4-BE49-F238E27FC236}">
                        <a16:creationId xmlns:a16="http://schemas.microsoft.com/office/drawing/2014/main" id="{767261A7-D993-4F2D-B86A-57939A94AB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791533" y="1013831"/>
                    <a:ext cx="484163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7" name="Slika 36">
                  <a:extLst>
                    <a:ext uri="{FF2B5EF4-FFF2-40B4-BE49-F238E27FC236}">
                      <a16:creationId xmlns:a16="http://schemas.microsoft.com/office/drawing/2014/main" id="{852A1E77-27E6-45A6-ADEC-760E490B66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3781428" y="1568032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59" name="Slika 58">
                <a:extLst>
                  <a:ext uri="{FF2B5EF4-FFF2-40B4-BE49-F238E27FC236}">
                    <a16:creationId xmlns:a16="http://schemas.microsoft.com/office/drawing/2014/main" id="{05C4292B-6081-4F10-A0D8-A1E573BE6D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3527131" y="1978314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72" name="Slika 71">
              <a:extLst>
                <a:ext uri="{FF2B5EF4-FFF2-40B4-BE49-F238E27FC236}">
                  <a16:creationId xmlns:a16="http://schemas.microsoft.com/office/drawing/2014/main" id="{343A757C-D96D-4979-B30E-E323684F58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3231805" y="2584505"/>
              <a:ext cx="474688" cy="574625"/>
            </a:xfrm>
            <a:prstGeom prst="rect">
              <a:avLst/>
            </a:prstGeom>
          </p:spPr>
        </p:pic>
      </p:grp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A132B052-E5FF-48B4-B9A0-8C75E01A6EE2}"/>
              </a:ext>
            </a:extLst>
          </p:cNvPr>
          <p:cNvGrpSpPr/>
          <p:nvPr/>
        </p:nvGrpSpPr>
        <p:grpSpPr>
          <a:xfrm>
            <a:off x="4329114" y="287677"/>
            <a:ext cx="636563" cy="2905012"/>
            <a:chOff x="4329114" y="287677"/>
            <a:chExt cx="636563" cy="2905012"/>
          </a:xfrm>
        </p:grpSpPr>
        <p:grpSp>
          <p:nvGrpSpPr>
            <p:cNvPr id="65" name="Skupina 64">
              <a:extLst>
                <a:ext uri="{FF2B5EF4-FFF2-40B4-BE49-F238E27FC236}">
                  <a16:creationId xmlns:a16="http://schemas.microsoft.com/office/drawing/2014/main" id="{76C4DCCD-A47B-4BF5-97DF-A17D79CEF8A6}"/>
                </a:ext>
              </a:extLst>
            </p:cNvPr>
            <p:cNvGrpSpPr/>
            <p:nvPr/>
          </p:nvGrpSpPr>
          <p:grpSpPr>
            <a:xfrm>
              <a:off x="4329114" y="287677"/>
              <a:ext cx="636563" cy="2358512"/>
              <a:chOff x="4250508" y="424109"/>
              <a:chExt cx="636563" cy="2358512"/>
            </a:xfrm>
          </p:grpSpPr>
          <p:grpSp>
            <p:nvGrpSpPr>
              <p:cNvPr id="46" name="Skupina 45">
                <a:extLst>
                  <a:ext uri="{FF2B5EF4-FFF2-40B4-BE49-F238E27FC236}">
                    <a16:creationId xmlns:a16="http://schemas.microsoft.com/office/drawing/2014/main" id="{0CDD36CB-1517-484E-962E-F6C670FD97E4}"/>
                  </a:ext>
                </a:extLst>
              </p:cNvPr>
              <p:cNvGrpSpPr/>
              <p:nvPr/>
            </p:nvGrpSpPr>
            <p:grpSpPr>
              <a:xfrm>
                <a:off x="4250508" y="424109"/>
                <a:ext cx="636563" cy="1730424"/>
                <a:chOff x="4252144" y="424109"/>
                <a:chExt cx="636563" cy="1730424"/>
              </a:xfrm>
            </p:grpSpPr>
            <p:grpSp>
              <p:nvGrpSpPr>
                <p:cNvPr id="30" name="Skupina 29">
                  <a:extLst>
                    <a:ext uri="{FF2B5EF4-FFF2-40B4-BE49-F238E27FC236}">
                      <a16:creationId xmlns:a16="http://schemas.microsoft.com/office/drawing/2014/main" id="{EDDD489D-15D9-4989-980B-9375137FD638}"/>
                    </a:ext>
                  </a:extLst>
                </p:cNvPr>
                <p:cNvGrpSpPr/>
                <p:nvPr/>
              </p:nvGrpSpPr>
              <p:grpSpPr>
                <a:xfrm>
                  <a:off x="4252144" y="424109"/>
                  <a:ext cx="636563" cy="1164347"/>
                  <a:chOff x="4252144" y="424109"/>
                  <a:chExt cx="636563" cy="1164347"/>
                </a:xfrm>
              </p:grpSpPr>
              <p:pic>
                <p:nvPicPr>
                  <p:cNvPr id="8" name="Slika 7">
                    <a:extLst>
                      <a:ext uri="{FF2B5EF4-FFF2-40B4-BE49-F238E27FC236}">
                        <a16:creationId xmlns:a16="http://schemas.microsoft.com/office/drawing/2014/main" id="{D4068B3F-E359-4BAA-8D1B-37C61A36CA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252144" y="424109"/>
                    <a:ext cx="484163" cy="574625"/>
                  </a:xfrm>
                  <a:prstGeom prst="rect">
                    <a:avLst/>
                  </a:prstGeom>
                </p:spPr>
              </p:pic>
              <p:pic>
                <p:nvPicPr>
                  <p:cNvPr id="25" name="Slika 24">
                    <a:extLst>
                      <a:ext uri="{FF2B5EF4-FFF2-40B4-BE49-F238E27FC236}">
                        <a16:creationId xmlns:a16="http://schemas.microsoft.com/office/drawing/2014/main" id="{69C257AE-91E4-4D55-8DE5-7373DF2278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404544" y="1013831"/>
                    <a:ext cx="484163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Slika 37">
                  <a:extLst>
                    <a:ext uri="{FF2B5EF4-FFF2-40B4-BE49-F238E27FC236}">
                      <a16:creationId xmlns:a16="http://schemas.microsoft.com/office/drawing/2014/main" id="{74DBB6D9-B953-4BEC-B2C3-C948AB7519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4384591" y="1579908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53" name="Slika 52">
                <a:extLst>
                  <a:ext uri="{FF2B5EF4-FFF2-40B4-BE49-F238E27FC236}">
                    <a16:creationId xmlns:a16="http://schemas.microsoft.com/office/drawing/2014/main" id="{87C9D533-AB3C-4BE9-B223-A5661CAFF1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4370971" y="2207996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73" name="Slika 72">
              <a:extLst>
                <a:ext uri="{FF2B5EF4-FFF2-40B4-BE49-F238E27FC236}">
                  <a16:creationId xmlns:a16="http://schemas.microsoft.com/office/drawing/2014/main" id="{28691592-787E-44D5-8BCA-3F57C3B0C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4457523" y="2618064"/>
              <a:ext cx="474688" cy="574625"/>
            </a:xfrm>
            <a:prstGeom prst="rect">
              <a:avLst/>
            </a:prstGeom>
          </p:spPr>
        </p:pic>
      </p:grpSp>
      <p:grpSp>
        <p:nvGrpSpPr>
          <p:cNvPr id="81" name="Skupina 80">
            <a:extLst>
              <a:ext uri="{FF2B5EF4-FFF2-40B4-BE49-F238E27FC236}">
                <a16:creationId xmlns:a16="http://schemas.microsoft.com/office/drawing/2014/main" id="{919B0372-61A5-4D7F-BE7A-6278CB436B3E}"/>
              </a:ext>
            </a:extLst>
          </p:cNvPr>
          <p:cNvGrpSpPr/>
          <p:nvPr/>
        </p:nvGrpSpPr>
        <p:grpSpPr>
          <a:xfrm>
            <a:off x="5521527" y="236901"/>
            <a:ext cx="646635" cy="2940006"/>
            <a:chOff x="5521527" y="236901"/>
            <a:chExt cx="646635" cy="2940006"/>
          </a:xfrm>
        </p:grpSpPr>
        <p:grpSp>
          <p:nvGrpSpPr>
            <p:cNvPr id="64" name="Skupina 63">
              <a:extLst>
                <a:ext uri="{FF2B5EF4-FFF2-40B4-BE49-F238E27FC236}">
                  <a16:creationId xmlns:a16="http://schemas.microsoft.com/office/drawing/2014/main" id="{32E68D85-95AC-4D64-A2F4-EDDD984187F2}"/>
                </a:ext>
              </a:extLst>
            </p:cNvPr>
            <p:cNvGrpSpPr/>
            <p:nvPr/>
          </p:nvGrpSpPr>
          <p:grpSpPr>
            <a:xfrm>
              <a:off x="5521527" y="236901"/>
              <a:ext cx="643710" cy="2380236"/>
              <a:chOff x="4899232" y="409070"/>
              <a:chExt cx="643710" cy="2380236"/>
            </a:xfrm>
          </p:grpSpPr>
          <p:grpSp>
            <p:nvGrpSpPr>
              <p:cNvPr id="47" name="Skupina 46">
                <a:extLst>
                  <a:ext uri="{FF2B5EF4-FFF2-40B4-BE49-F238E27FC236}">
                    <a16:creationId xmlns:a16="http://schemas.microsoft.com/office/drawing/2014/main" id="{0E4CD4E1-F7FF-4E96-8A49-A3A784188222}"/>
                  </a:ext>
                </a:extLst>
              </p:cNvPr>
              <p:cNvGrpSpPr/>
              <p:nvPr/>
            </p:nvGrpSpPr>
            <p:grpSpPr>
              <a:xfrm>
                <a:off x="4899232" y="409070"/>
                <a:ext cx="636563" cy="1754069"/>
                <a:chOff x="4860076" y="436958"/>
                <a:chExt cx="636563" cy="1754069"/>
              </a:xfrm>
            </p:grpSpPr>
            <p:grpSp>
              <p:nvGrpSpPr>
                <p:cNvPr id="31" name="Skupina 30">
                  <a:extLst>
                    <a:ext uri="{FF2B5EF4-FFF2-40B4-BE49-F238E27FC236}">
                      <a16:creationId xmlns:a16="http://schemas.microsoft.com/office/drawing/2014/main" id="{96AA2785-D646-4700-8689-DE60CE46E03C}"/>
                    </a:ext>
                  </a:extLst>
                </p:cNvPr>
                <p:cNvGrpSpPr/>
                <p:nvPr/>
              </p:nvGrpSpPr>
              <p:grpSpPr>
                <a:xfrm>
                  <a:off x="4860076" y="436958"/>
                  <a:ext cx="636563" cy="1164347"/>
                  <a:chOff x="4860076" y="436958"/>
                  <a:chExt cx="636563" cy="1164347"/>
                </a:xfrm>
              </p:grpSpPr>
              <p:pic>
                <p:nvPicPr>
                  <p:cNvPr id="9" name="Slika 8">
                    <a:extLst>
                      <a:ext uri="{FF2B5EF4-FFF2-40B4-BE49-F238E27FC236}">
                        <a16:creationId xmlns:a16="http://schemas.microsoft.com/office/drawing/2014/main" id="{60B4F9BA-4FA8-4BF4-A32C-02F80D1E37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860076" y="436958"/>
                    <a:ext cx="484163" cy="574625"/>
                  </a:xfrm>
                  <a:prstGeom prst="rect">
                    <a:avLst/>
                  </a:prstGeom>
                </p:spPr>
              </p:pic>
              <p:pic>
                <p:nvPicPr>
                  <p:cNvPr id="26" name="Slika 25">
                    <a:extLst>
                      <a:ext uri="{FF2B5EF4-FFF2-40B4-BE49-F238E27FC236}">
                        <a16:creationId xmlns:a16="http://schemas.microsoft.com/office/drawing/2014/main" id="{3F107583-4CFA-4764-8391-0EF0A2ED87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012476" y="1026680"/>
                    <a:ext cx="484163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9" name="Slika 38">
                  <a:extLst>
                    <a:ext uri="{FF2B5EF4-FFF2-40B4-BE49-F238E27FC236}">
                      <a16:creationId xmlns:a16="http://schemas.microsoft.com/office/drawing/2014/main" id="{C3E79C67-2031-4CB0-AD6B-0AA1E0B6E6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5001871" y="1616402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54" name="Slika 53">
                <a:extLst>
                  <a:ext uri="{FF2B5EF4-FFF2-40B4-BE49-F238E27FC236}">
                    <a16:creationId xmlns:a16="http://schemas.microsoft.com/office/drawing/2014/main" id="{D525815A-A59E-4088-855A-45D95FFD54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5068254" y="2214681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74" name="Slika 73">
              <a:extLst>
                <a:ext uri="{FF2B5EF4-FFF2-40B4-BE49-F238E27FC236}">
                  <a16:creationId xmlns:a16="http://schemas.microsoft.com/office/drawing/2014/main" id="{EB638D6D-10C8-4D39-A672-72110A44C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5693474" y="2602282"/>
              <a:ext cx="474688" cy="574625"/>
            </a:xfrm>
            <a:prstGeom prst="rect">
              <a:avLst/>
            </a:prstGeom>
          </p:spPr>
        </p:pic>
      </p:grpSp>
      <p:grpSp>
        <p:nvGrpSpPr>
          <p:cNvPr id="82" name="Skupina 81">
            <a:extLst>
              <a:ext uri="{FF2B5EF4-FFF2-40B4-BE49-F238E27FC236}">
                <a16:creationId xmlns:a16="http://schemas.microsoft.com/office/drawing/2014/main" id="{F398BB8E-4131-4352-80C8-FBF5868A4CE2}"/>
              </a:ext>
            </a:extLst>
          </p:cNvPr>
          <p:cNvGrpSpPr/>
          <p:nvPr/>
        </p:nvGrpSpPr>
        <p:grpSpPr>
          <a:xfrm>
            <a:off x="6433058" y="236901"/>
            <a:ext cx="700373" cy="2955788"/>
            <a:chOff x="6433058" y="236901"/>
            <a:chExt cx="700373" cy="2955788"/>
          </a:xfrm>
        </p:grpSpPr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C415EBE0-D30B-4DEB-8CC0-93F9FDE77E91}"/>
                </a:ext>
              </a:extLst>
            </p:cNvPr>
            <p:cNvGrpSpPr/>
            <p:nvPr/>
          </p:nvGrpSpPr>
          <p:grpSpPr>
            <a:xfrm>
              <a:off x="6433058" y="236901"/>
              <a:ext cx="670551" cy="2380236"/>
              <a:chOff x="5547295" y="409070"/>
              <a:chExt cx="670551" cy="2380236"/>
            </a:xfrm>
          </p:grpSpPr>
          <p:grpSp>
            <p:nvGrpSpPr>
              <p:cNvPr id="48" name="Skupina 47">
                <a:extLst>
                  <a:ext uri="{FF2B5EF4-FFF2-40B4-BE49-F238E27FC236}">
                    <a16:creationId xmlns:a16="http://schemas.microsoft.com/office/drawing/2014/main" id="{B2F1CFE2-73CA-46D7-BFCE-CC38FEE92CCF}"/>
                  </a:ext>
                </a:extLst>
              </p:cNvPr>
              <p:cNvGrpSpPr/>
              <p:nvPr/>
            </p:nvGrpSpPr>
            <p:grpSpPr>
              <a:xfrm>
                <a:off x="5547295" y="409070"/>
                <a:ext cx="670551" cy="1754069"/>
                <a:chOff x="5494959" y="424109"/>
                <a:chExt cx="670551" cy="1754069"/>
              </a:xfrm>
            </p:grpSpPr>
            <p:grpSp>
              <p:nvGrpSpPr>
                <p:cNvPr id="32" name="Skupina 31">
                  <a:extLst>
                    <a:ext uri="{FF2B5EF4-FFF2-40B4-BE49-F238E27FC236}">
                      <a16:creationId xmlns:a16="http://schemas.microsoft.com/office/drawing/2014/main" id="{EA2304F2-B27C-4DC5-BE7F-A7962343D6AB}"/>
                    </a:ext>
                  </a:extLst>
                </p:cNvPr>
                <p:cNvGrpSpPr/>
                <p:nvPr/>
              </p:nvGrpSpPr>
              <p:grpSpPr>
                <a:xfrm>
                  <a:off x="5494959" y="424109"/>
                  <a:ext cx="636563" cy="1164347"/>
                  <a:chOff x="5494959" y="424109"/>
                  <a:chExt cx="636563" cy="1164347"/>
                </a:xfrm>
              </p:grpSpPr>
              <p:pic>
                <p:nvPicPr>
                  <p:cNvPr id="10" name="Slika 9">
                    <a:extLst>
                      <a:ext uri="{FF2B5EF4-FFF2-40B4-BE49-F238E27FC236}">
                        <a16:creationId xmlns:a16="http://schemas.microsoft.com/office/drawing/2014/main" id="{26501785-4BB8-42C8-9D79-5AB32918A4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494959" y="424109"/>
                    <a:ext cx="484163" cy="574625"/>
                  </a:xfrm>
                  <a:prstGeom prst="rect">
                    <a:avLst/>
                  </a:prstGeom>
                </p:spPr>
              </p:pic>
              <p:pic>
                <p:nvPicPr>
                  <p:cNvPr id="27" name="Slika 26">
                    <a:extLst>
                      <a:ext uri="{FF2B5EF4-FFF2-40B4-BE49-F238E27FC236}">
                        <a16:creationId xmlns:a16="http://schemas.microsoft.com/office/drawing/2014/main" id="{742A2F41-3609-4F9B-A2C6-DF348F04AC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647359" y="1013831"/>
                    <a:ext cx="484163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0" name="Slika 39">
                  <a:extLst>
                    <a:ext uri="{FF2B5EF4-FFF2-40B4-BE49-F238E27FC236}">
                      <a16:creationId xmlns:a16="http://schemas.microsoft.com/office/drawing/2014/main" id="{8BA40C16-E145-48DA-B642-B386BAB57E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5690822" y="1603553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55" name="Slika 54">
                <a:extLst>
                  <a:ext uri="{FF2B5EF4-FFF2-40B4-BE49-F238E27FC236}">
                    <a16:creationId xmlns:a16="http://schemas.microsoft.com/office/drawing/2014/main" id="{2B601275-0B4E-4902-999D-71C8E2FB8E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5740465" y="2214681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75" name="Slika 74">
              <a:extLst>
                <a:ext uri="{FF2B5EF4-FFF2-40B4-BE49-F238E27FC236}">
                  <a16:creationId xmlns:a16="http://schemas.microsoft.com/office/drawing/2014/main" id="{AD1AA36C-B7FD-4A6D-9535-9AEF061D7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6658743" y="2618064"/>
              <a:ext cx="474688" cy="574625"/>
            </a:xfrm>
            <a:prstGeom prst="rect">
              <a:avLst/>
            </a:prstGeom>
          </p:spPr>
        </p:pic>
      </p:grpSp>
      <p:grpSp>
        <p:nvGrpSpPr>
          <p:cNvPr id="83" name="Skupina 82">
            <a:extLst>
              <a:ext uri="{FF2B5EF4-FFF2-40B4-BE49-F238E27FC236}">
                <a16:creationId xmlns:a16="http://schemas.microsoft.com/office/drawing/2014/main" id="{E8A2EA9F-7F5D-4DA7-BF0C-0B3339A34DBA}"/>
              </a:ext>
            </a:extLst>
          </p:cNvPr>
          <p:cNvGrpSpPr/>
          <p:nvPr/>
        </p:nvGrpSpPr>
        <p:grpSpPr>
          <a:xfrm>
            <a:off x="7507590" y="204380"/>
            <a:ext cx="636563" cy="2972528"/>
            <a:chOff x="7507590" y="204380"/>
            <a:chExt cx="636563" cy="2972528"/>
          </a:xfrm>
        </p:grpSpPr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0B3B618F-83D7-4BE7-9B1F-BD2013B10926}"/>
                </a:ext>
              </a:extLst>
            </p:cNvPr>
            <p:cNvGrpSpPr/>
            <p:nvPr/>
          </p:nvGrpSpPr>
          <p:grpSpPr>
            <a:xfrm>
              <a:off x="7507590" y="204380"/>
              <a:ext cx="636563" cy="2387890"/>
              <a:chOff x="6275401" y="404482"/>
              <a:chExt cx="636563" cy="2387890"/>
            </a:xfrm>
          </p:grpSpPr>
          <p:grpSp>
            <p:nvGrpSpPr>
              <p:cNvPr id="49" name="Skupina 48">
                <a:extLst>
                  <a:ext uri="{FF2B5EF4-FFF2-40B4-BE49-F238E27FC236}">
                    <a16:creationId xmlns:a16="http://schemas.microsoft.com/office/drawing/2014/main" id="{B21F4F67-569A-4E68-8A28-179BCD4501BA}"/>
                  </a:ext>
                </a:extLst>
              </p:cNvPr>
              <p:cNvGrpSpPr/>
              <p:nvPr/>
            </p:nvGrpSpPr>
            <p:grpSpPr>
              <a:xfrm>
                <a:off x="6275401" y="404482"/>
                <a:ext cx="636563" cy="1758657"/>
                <a:chOff x="6182337" y="416759"/>
                <a:chExt cx="636563" cy="1758657"/>
              </a:xfrm>
            </p:grpSpPr>
            <p:grpSp>
              <p:nvGrpSpPr>
                <p:cNvPr id="33" name="Skupina 32">
                  <a:extLst>
                    <a:ext uri="{FF2B5EF4-FFF2-40B4-BE49-F238E27FC236}">
                      <a16:creationId xmlns:a16="http://schemas.microsoft.com/office/drawing/2014/main" id="{9D137607-9133-42A7-B93A-9B7AA5A97933}"/>
                    </a:ext>
                  </a:extLst>
                </p:cNvPr>
                <p:cNvGrpSpPr/>
                <p:nvPr/>
              </p:nvGrpSpPr>
              <p:grpSpPr>
                <a:xfrm>
                  <a:off x="6182337" y="416759"/>
                  <a:ext cx="636563" cy="1164347"/>
                  <a:chOff x="6182337" y="416759"/>
                  <a:chExt cx="636563" cy="1164347"/>
                </a:xfrm>
              </p:grpSpPr>
              <p:pic>
                <p:nvPicPr>
                  <p:cNvPr id="11" name="Slika 10">
                    <a:extLst>
                      <a:ext uri="{FF2B5EF4-FFF2-40B4-BE49-F238E27FC236}">
                        <a16:creationId xmlns:a16="http://schemas.microsoft.com/office/drawing/2014/main" id="{86CCB396-D2A6-46DF-A601-6F3C863E22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182337" y="416759"/>
                    <a:ext cx="484163" cy="574625"/>
                  </a:xfrm>
                  <a:prstGeom prst="rect">
                    <a:avLst/>
                  </a:prstGeom>
                </p:spPr>
              </p:pic>
              <p:pic>
                <p:nvPicPr>
                  <p:cNvPr id="28" name="Slika 27">
                    <a:extLst>
                      <a:ext uri="{FF2B5EF4-FFF2-40B4-BE49-F238E27FC236}">
                        <a16:creationId xmlns:a16="http://schemas.microsoft.com/office/drawing/2014/main" id="{CF08B382-6DD8-4C11-8A3F-672D5DBE6B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334737" y="1006481"/>
                    <a:ext cx="484163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Slika 40">
                  <a:extLst>
                    <a:ext uri="{FF2B5EF4-FFF2-40B4-BE49-F238E27FC236}">
                      <a16:creationId xmlns:a16="http://schemas.microsoft.com/office/drawing/2014/main" id="{2B4FE474-CABD-4541-A452-CCB3CE682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6339474" y="1600791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56" name="Slika 55">
                <a:extLst>
                  <a:ext uri="{FF2B5EF4-FFF2-40B4-BE49-F238E27FC236}">
                    <a16:creationId xmlns:a16="http://schemas.microsoft.com/office/drawing/2014/main" id="{D5494C92-2A8F-4732-ACE8-72D252FAFC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6432538" y="2217747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76" name="Slika 75">
              <a:extLst>
                <a:ext uri="{FF2B5EF4-FFF2-40B4-BE49-F238E27FC236}">
                  <a16:creationId xmlns:a16="http://schemas.microsoft.com/office/drawing/2014/main" id="{0A21F94F-1823-47E5-BD24-8EF462FCD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7659990" y="2602283"/>
              <a:ext cx="474688" cy="574625"/>
            </a:xfrm>
            <a:prstGeom prst="rect">
              <a:avLst/>
            </a:prstGeom>
          </p:spPr>
        </p:pic>
      </p:grpSp>
      <p:grpSp>
        <p:nvGrpSpPr>
          <p:cNvPr id="84" name="Skupina 83">
            <a:extLst>
              <a:ext uri="{FF2B5EF4-FFF2-40B4-BE49-F238E27FC236}">
                <a16:creationId xmlns:a16="http://schemas.microsoft.com/office/drawing/2014/main" id="{BFB0218E-790D-427A-9EAA-BE271AF529E1}"/>
              </a:ext>
            </a:extLst>
          </p:cNvPr>
          <p:cNvGrpSpPr/>
          <p:nvPr/>
        </p:nvGrpSpPr>
        <p:grpSpPr>
          <a:xfrm>
            <a:off x="8696060" y="220525"/>
            <a:ext cx="716769" cy="2935830"/>
            <a:chOff x="8696060" y="220525"/>
            <a:chExt cx="716769" cy="2935830"/>
          </a:xfrm>
        </p:grpSpPr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B06BACD6-75E1-4C05-A73E-61F96A2802B0}"/>
                </a:ext>
              </a:extLst>
            </p:cNvPr>
            <p:cNvGrpSpPr/>
            <p:nvPr/>
          </p:nvGrpSpPr>
          <p:grpSpPr>
            <a:xfrm>
              <a:off x="8696060" y="220525"/>
              <a:ext cx="682990" cy="2368407"/>
              <a:chOff x="7464969" y="391113"/>
              <a:chExt cx="682990" cy="2368407"/>
            </a:xfrm>
          </p:grpSpPr>
          <p:grpSp>
            <p:nvGrpSpPr>
              <p:cNvPr id="50" name="Skupina 49">
                <a:extLst>
                  <a:ext uri="{FF2B5EF4-FFF2-40B4-BE49-F238E27FC236}">
                    <a16:creationId xmlns:a16="http://schemas.microsoft.com/office/drawing/2014/main" id="{2BB75186-4604-4549-B9E6-E041AD935B17}"/>
                  </a:ext>
                </a:extLst>
              </p:cNvPr>
              <p:cNvGrpSpPr/>
              <p:nvPr/>
            </p:nvGrpSpPr>
            <p:grpSpPr>
              <a:xfrm>
                <a:off x="7464969" y="391113"/>
                <a:ext cx="636563" cy="1768136"/>
                <a:chOff x="6855945" y="402691"/>
                <a:chExt cx="636563" cy="1768136"/>
              </a:xfrm>
            </p:grpSpPr>
            <p:grpSp>
              <p:nvGrpSpPr>
                <p:cNvPr id="35" name="Skupina 34">
                  <a:extLst>
                    <a:ext uri="{FF2B5EF4-FFF2-40B4-BE49-F238E27FC236}">
                      <a16:creationId xmlns:a16="http://schemas.microsoft.com/office/drawing/2014/main" id="{D74056E1-BEA2-4568-9872-2E58E61BFABD}"/>
                    </a:ext>
                  </a:extLst>
                </p:cNvPr>
                <p:cNvGrpSpPr/>
                <p:nvPr/>
              </p:nvGrpSpPr>
              <p:grpSpPr>
                <a:xfrm>
                  <a:off x="6855945" y="402691"/>
                  <a:ext cx="636563" cy="1164347"/>
                  <a:chOff x="6855945" y="402691"/>
                  <a:chExt cx="636563" cy="1164347"/>
                </a:xfrm>
              </p:grpSpPr>
              <p:pic>
                <p:nvPicPr>
                  <p:cNvPr id="5" name="Slika 4">
                    <a:extLst>
                      <a:ext uri="{FF2B5EF4-FFF2-40B4-BE49-F238E27FC236}">
                        <a16:creationId xmlns:a16="http://schemas.microsoft.com/office/drawing/2014/main" id="{5E61786F-10BC-4F68-9113-601F44AE2A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855945" y="402691"/>
                    <a:ext cx="484163" cy="574625"/>
                  </a:xfrm>
                  <a:prstGeom prst="rect">
                    <a:avLst/>
                  </a:prstGeom>
                </p:spPr>
              </p:pic>
              <p:pic>
                <p:nvPicPr>
                  <p:cNvPr id="22" name="Slika 21">
                    <a:extLst>
                      <a:ext uri="{FF2B5EF4-FFF2-40B4-BE49-F238E27FC236}">
                        <a16:creationId xmlns:a16="http://schemas.microsoft.com/office/drawing/2014/main" id="{C55E8828-0AEA-4710-93D7-F92760D252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008345" y="992413"/>
                    <a:ext cx="484163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Slika 41">
                  <a:extLst>
                    <a:ext uri="{FF2B5EF4-FFF2-40B4-BE49-F238E27FC236}">
                      <a16:creationId xmlns:a16="http://schemas.microsoft.com/office/drawing/2014/main" id="{B9EBEDF5-2C80-4D58-8188-CAB9AA91E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7008345" y="1596202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57" name="Slika 56">
                <a:extLst>
                  <a:ext uri="{FF2B5EF4-FFF2-40B4-BE49-F238E27FC236}">
                    <a16:creationId xmlns:a16="http://schemas.microsoft.com/office/drawing/2014/main" id="{2C509046-8E72-4C7E-8227-05D3847752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7673271" y="2184895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77" name="Slika 76">
              <a:extLst>
                <a:ext uri="{FF2B5EF4-FFF2-40B4-BE49-F238E27FC236}">
                  <a16:creationId xmlns:a16="http://schemas.microsoft.com/office/drawing/2014/main" id="{249CF112-D69F-4BE4-9395-5B3A6FEDF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8938141" y="2581730"/>
              <a:ext cx="474688" cy="574625"/>
            </a:xfrm>
            <a:prstGeom prst="rect">
              <a:avLst/>
            </a:prstGeom>
          </p:spPr>
        </p:pic>
      </p:grpSp>
      <p:grpSp>
        <p:nvGrpSpPr>
          <p:cNvPr id="85" name="Skupina 84">
            <a:extLst>
              <a:ext uri="{FF2B5EF4-FFF2-40B4-BE49-F238E27FC236}">
                <a16:creationId xmlns:a16="http://schemas.microsoft.com/office/drawing/2014/main" id="{89A8DCCB-C01D-4D35-9783-6A9AB9B9CE77}"/>
              </a:ext>
            </a:extLst>
          </p:cNvPr>
          <p:cNvGrpSpPr/>
          <p:nvPr/>
        </p:nvGrpSpPr>
        <p:grpSpPr>
          <a:xfrm>
            <a:off x="9826956" y="242385"/>
            <a:ext cx="680885" cy="2919628"/>
            <a:chOff x="9826956" y="242385"/>
            <a:chExt cx="680885" cy="2919628"/>
          </a:xfrm>
        </p:grpSpPr>
        <p:grpSp>
          <p:nvGrpSpPr>
            <p:cNvPr id="60" name="Skupina 59">
              <a:extLst>
                <a:ext uri="{FF2B5EF4-FFF2-40B4-BE49-F238E27FC236}">
                  <a16:creationId xmlns:a16="http://schemas.microsoft.com/office/drawing/2014/main" id="{FFD12FA0-183A-4027-8341-C9F3972FE6C8}"/>
                </a:ext>
              </a:extLst>
            </p:cNvPr>
            <p:cNvGrpSpPr/>
            <p:nvPr/>
          </p:nvGrpSpPr>
          <p:grpSpPr>
            <a:xfrm>
              <a:off x="9826956" y="242385"/>
              <a:ext cx="680885" cy="2346547"/>
              <a:chOff x="8630203" y="412973"/>
              <a:chExt cx="680885" cy="2346547"/>
            </a:xfrm>
          </p:grpSpPr>
          <p:grpSp>
            <p:nvGrpSpPr>
              <p:cNvPr id="51" name="Skupina 50">
                <a:extLst>
                  <a:ext uri="{FF2B5EF4-FFF2-40B4-BE49-F238E27FC236}">
                    <a16:creationId xmlns:a16="http://schemas.microsoft.com/office/drawing/2014/main" id="{74A61E20-722E-46BD-BFC7-13FA71A5D77A}"/>
                  </a:ext>
                </a:extLst>
              </p:cNvPr>
              <p:cNvGrpSpPr/>
              <p:nvPr/>
            </p:nvGrpSpPr>
            <p:grpSpPr>
              <a:xfrm>
                <a:off x="8630203" y="412973"/>
                <a:ext cx="680885" cy="1746261"/>
                <a:chOff x="7472576" y="388624"/>
                <a:chExt cx="680885" cy="1746261"/>
              </a:xfrm>
            </p:grpSpPr>
            <p:grpSp>
              <p:nvGrpSpPr>
                <p:cNvPr id="34" name="Skupina 33">
                  <a:extLst>
                    <a:ext uri="{FF2B5EF4-FFF2-40B4-BE49-F238E27FC236}">
                      <a16:creationId xmlns:a16="http://schemas.microsoft.com/office/drawing/2014/main" id="{5206EF2C-A4C9-49EA-86A2-215D443D62B2}"/>
                    </a:ext>
                  </a:extLst>
                </p:cNvPr>
                <p:cNvGrpSpPr/>
                <p:nvPr/>
              </p:nvGrpSpPr>
              <p:grpSpPr>
                <a:xfrm>
                  <a:off x="7472576" y="388624"/>
                  <a:ext cx="636563" cy="1164347"/>
                  <a:chOff x="7472576" y="388624"/>
                  <a:chExt cx="636563" cy="1164347"/>
                </a:xfrm>
              </p:grpSpPr>
              <p:pic>
                <p:nvPicPr>
                  <p:cNvPr id="4" name="Slika 3">
                    <a:extLst>
                      <a:ext uri="{FF2B5EF4-FFF2-40B4-BE49-F238E27FC236}">
                        <a16:creationId xmlns:a16="http://schemas.microsoft.com/office/drawing/2014/main" id="{5BF748E3-BE87-44FB-AD78-A79184D908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472576" y="388624"/>
                    <a:ext cx="484163" cy="574625"/>
                  </a:xfrm>
                  <a:prstGeom prst="rect">
                    <a:avLst/>
                  </a:prstGeom>
                </p:spPr>
              </p:pic>
              <p:pic>
                <p:nvPicPr>
                  <p:cNvPr id="21" name="Slika 20">
                    <a:extLst>
                      <a:ext uri="{FF2B5EF4-FFF2-40B4-BE49-F238E27FC236}">
                        <a16:creationId xmlns:a16="http://schemas.microsoft.com/office/drawing/2014/main" id="{9CE60AEB-5439-4B34-BF71-7F4D0BA0CE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624976" y="978346"/>
                    <a:ext cx="484163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3" name="Slika 42">
                  <a:extLst>
                    <a:ext uri="{FF2B5EF4-FFF2-40B4-BE49-F238E27FC236}">
                      <a16:creationId xmlns:a16="http://schemas.microsoft.com/office/drawing/2014/main" id="{50B48D50-E058-4CAC-AC4B-FA14F81144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7678773" y="1560260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58" name="Slika 57">
                <a:extLst>
                  <a:ext uri="{FF2B5EF4-FFF2-40B4-BE49-F238E27FC236}">
                    <a16:creationId xmlns:a16="http://schemas.microsoft.com/office/drawing/2014/main" id="{369358FB-8E33-4088-B504-4565FD8ED0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8800211" y="2184895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78" name="Slika 77">
              <a:extLst>
                <a:ext uri="{FF2B5EF4-FFF2-40B4-BE49-F238E27FC236}">
                  <a16:creationId xmlns:a16="http://schemas.microsoft.com/office/drawing/2014/main" id="{63E85925-08A8-4C54-8ADC-AAD2D53A9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10005868" y="2587388"/>
              <a:ext cx="474688" cy="574625"/>
            </a:xfrm>
            <a:prstGeom prst="rect">
              <a:avLst/>
            </a:prstGeom>
          </p:spPr>
        </p:pic>
      </p:grpSp>
      <p:sp>
        <p:nvSpPr>
          <p:cNvPr id="20" name="Pravokotnik: zaokroženi vogali 11">
            <a:extLst>
              <a:ext uri="{FF2B5EF4-FFF2-40B4-BE49-F238E27FC236}">
                <a16:creationId xmlns:a16="http://schemas.microsoft.com/office/drawing/2014/main" id="{C2448FAB-D4DC-42A8-844F-01FCF2793F87}"/>
              </a:ext>
            </a:extLst>
          </p:cNvPr>
          <p:cNvSpPr/>
          <p:nvPr/>
        </p:nvSpPr>
        <p:spPr>
          <a:xfrm>
            <a:off x="3546211" y="6153928"/>
            <a:ext cx="5138418" cy="5746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6">
              <a:lumMod val="75000"/>
            </a:schemeClr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40 : 8 = 5,  ker je 5 · 8 = 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4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1589 0.5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06615 0.539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286 0.56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02813 0.55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354 0.56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0052 0.592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00221 0.573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10847 0.571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FEA5D80D-B2B9-451C-8E0D-D3DD5E2D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94" y="3927650"/>
            <a:ext cx="1274826" cy="182118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8B17C4DF-F503-4EA5-BFA1-9D09F949A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821" y="4012736"/>
            <a:ext cx="2263214" cy="182118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D875F9F-405F-4728-8FA8-2BE21A7B8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997" y="4022347"/>
            <a:ext cx="1547386" cy="154738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A270984-768A-4EB1-A7BF-769341CD4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873" y="3856676"/>
            <a:ext cx="1547387" cy="154738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87F1352-0949-4881-94D0-23033B7320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908" y="3810650"/>
            <a:ext cx="1457185" cy="145718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B2BA524-05DF-4847-9CFE-1C778BF32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1138" y="3766812"/>
            <a:ext cx="1167707" cy="161063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6841E2E-87B3-4E79-8349-BC84008808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0757" y="3845245"/>
            <a:ext cx="1094725" cy="161063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35219C6-74B6-4ABE-AAD4-0DFCC29FE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9541" y="3840770"/>
            <a:ext cx="1368785" cy="18211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BD89C6-E6CA-46C3-BEB8-327F1A7C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1" y="407328"/>
            <a:ext cx="973476" cy="997401"/>
          </a:xfrm>
        </p:spPr>
        <p:txBody>
          <a:bodyPr>
            <a:noAutofit/>
          </a:bodyPr>
          <a:lstStyle/>
          <a:p>
            <a:r>
              <a:rPr lang="sl-SI" sz="6000" b="1" dirty="0"/>
              <a:t>48</a:t>
            </a:r>
          </a:p>
        </p:txBody>
      </p: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AC8558DC-E9F9-4AB2-B982-49B836329DF8}"/>
              </a:ext>
            </a:extLst>
          </p:cNvPr>
          <p:cNvGrpSpPr/>
          <p:nvPr/>
        </p:nvGrpSpPr>
        <p:grpSpPr>
          <a:xfrm>
            <a:off x="9465905" y="243253"/>
            <a:ext cx="1005554" cy="2935830"/>
            <a:chOff x="9032266" y="301614"/>
            <a:chExt cx="1005554" cy="2935830"/>
          </a:xfrm>
        </p:grpSpPr>
        <p:grpSp>
          <p:nvGrpSpPr>
            <p:cNvPr id="84" name="Skupina 83">
              <a:extLst>
                <a:ext uri="{FF2B5EF4-FFF2-40B4-BE49-F238E27FC236}">
                  <a16:creationId xmlns:a16="http://schemas.microsoft.com/office/drawing/2014/main" id="{BFB0218E-790D-427A-9EAA-BE271AF529E1}"/>
                </a:ext>
              </a:extLst>
            </p:cNvPr>
            <p:cNvGrpSpPr/>
            <p:nvPr/>
          </p:nvGrpSpPr>
          <p:grpSpPr>
            <a:xfrm>
              <a:off x="9321051" y="301614"/>
              <a:ext cx="716769" cy="2935830"/>
              <a:chOff x="8696060" y="220525"/>
              <a:chExt cx="716769" cy="2935830"/>
            </a:xfrm>
          </p:grpSpPr>
          <p:grpSp>
            <p:nvGrpSpPr>
              <p:cNvPr id="61" name="Skupina 60">
                <a:extLst>
                  <a:ext uri="{FF2B5EF4-FFF2-40B4-BE49-F238E27FC236}">
                    <a16:creationId xmlns:a16="http://schemas.microsoft.com/office/drawing/2014/main" id="{B06BACD6-75E1-4C05-A73E-61F96A2802B0}"/>
                  </a:ext>
                </a:extLst>
              </p:cNvPr>
              <p:cNvGrpSpPr/>
              <p:nvPr/>
            </p:nvGrpSpPr>
            <p:grpSpPr>
              <a:xfrm>
                <a:off x="8696060" y="220525"/>
                <a:ext cx="682990" cy="2368407"/>
                <a:chOff x="7464969" y="391113"/>
                <a:chExt cx="682990" cy="2368407"/>
              </a:xfrm>
            </p:grpSpPr>
            <p:grpSp>
              <p:nvGrpSpPr>
                <p:cNvPr id="50" name="Skupina 49">
                  <a:extLst>
                    <a:ext uri="{FF2B5EF4-FFF2-40B4-BE49-F238E27FC236}">
                      <a16:creationId xmlns:a16="http://schemas.microsoft.com/office/drawing/2014/main" id="{2BB75186-4604-4549-B9E6-E041AD935B17}"/>
                    </a:ext>
                  </a:extLst>
                </p:cNvPr>
                <p:cNvGrpSpPr/>
                <p:nvPr/>
              </p:nvGrpSpPr>
              <p:grpSpPr>
                <a:xfrm>
                  <a:off x="7464969" y="391113"/>
                  <a:ext cx="636563" cy="1768136"/>
                  <a:chOff x="6855945" y="402691"/>
                  <a:chExt cx="636563" cy="1768136"/>
                </a:xfrm>
              </p:grpSpPr>
              <p:grpSp>
                <p:nvGrpSpPr>
                  <p:cNvPr id="35" name="Skupina 34">
                    <a:extLst>
                      <a:ext uri="{FF2B5EF4-FFF2-40B4-BE49-F238E27FC236}">
                        <a16:creationId xmlns:a16="http://schemas.microsoft.com/office/drawing/2014/main" id="{D74056E1-BEA2-4568-9872-2E58E61BFABD}"/>
                      </a:ext>
                    </a:extLst>
                  </p:cNvPr>
                  <p:cNvGrpSpPr/>
                  <p:nvPr/>
                </p:nvGrpSpPr>
                <p:grpSpPr>
                  <a:xfrm>
                    <a:off x="6855945" y="402691"/>
                    <a:ext cx="636563" cy="1164347"/>
                    <a:chOff x="6855945" y="402691"/>
                    <a:chExt cx="636563" cy="1164347"/>
                  </a:xfrm>
                </p:grpSpPr>
                <p:pic>
                  <p:nvPicPr>
                    <p:cNvPr id="5" name="Slika 4">
                      <a:extLst>
                        <a:ext uri="{FF2B5EF4-FFF2-40B4-BE49-F238E27FC236}">
                          <a16:creationId xmlns:a16="http://schemas.microsoft.com/office/drawing/2014/main" id="{5E61786F-10BC-4F68-9113-601F44AE2A7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6855945" y="402691"/>
                      <a:ext cx="484163" cy="5746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Slika 21">
                      <a:extLst>
                        <a:ext uri="{FF2B5EF4-FFF2-40B4-BE49-F238E27FC236}">
                          <a16:creationId xmlns:a16="http://schemas.microsoft.com/office/drawing/2014/main" id="{C55E8828-0AEA-4710-93D7-F92760D2527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7008345" y="992413"/>
                      <a:ext cx="484163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2" name="Slika 41">
                    <a:extLst>
                      <a:ext uri="{FF2B5EF4-FFF2-40B4-BE49-F238E27FC236}">
                        <a16:creationId xmlns:a16="http://schemas.microsoft.com/office/drawing/2014/main" id="{B9EBEDF5-2C80-4D58-8188-CAB9AA91E6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7008345" y="1596202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7" name="Slika 56">
                  <a:extLst>
                    <a:ext uri="{FF2B5EF4-FFF2-40B4-BE49-F238E27FC236}">
                      <a16:creationId xmlns:a16="http://schemas.microsoft.com/office/drawing/2014/main" id="{2C509046-8E72-4C7E-8227-05D3847752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7673271" y="2184895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77" name="Slika 76">
                <a:extLst>
                  <a:ext uri="{FF2B5EF4-FFF2-40B4-BE49-F238E27FC236}">
                    <a16:creationId xmlns:a16="http://schemas.microsoft.com/office/drawing/2014/main" id="{249CF112-D69F-4BE4-9395-5B3A6FEDF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8938141" y="2581730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86" name="Slika 85">
              <a:extLst>
                <a:ext uri="{FF2B5EF4-FFF2-40B4-BE49-F238E27FC236}">
                  <a16:creationId xmlns:a16="http://schemas.microsoft.com/office/drawing/2014/main" id="{700FF2A5-101A-4360-B6FE-1359932E3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9032266" y="769666"/>
              <a:ext cx="474688" cy="574625"/>
            </a:xfrm>
            <a:prstGeom prst="rect">
              <a:avLst/>
            </a:prstGeom>
          </p:spPr>
        </p:pic>
      </p:grpSp>
      <p:grpSp>
        <p:nvGrpSpPr>
          <p:cNvPr id="94" name="Skupina 93">
            <a:extLst>
              <a:ext uri="{FF2B5EF4-FFF2-40B4-BE49-F238E27FC236}">
                <a16:creationId xmlns:a16="http://schemas.microsoft.com/office/drawing/2014/main" id="{F1335603-92BE-4EEB-89F9-42D92D982106}"/>
              </a:ext>
            </a:extLst>
          </p:cNvPr>
          <p:cNvGrpSpPr/>
          <p:nvPr/>
        </p:nvGrpSpPr>
        <p:grpSpPr>
          <a:xfrm>
            <a:off x="8142153" y="186095"/>
            <a:ext cx="901977" cy="2972528"/>
            <a:chOff x="7813089" y="255189"/>
            <a:chExt cx="901977" cy="2972528"/>
          </a:xfrm>
        </p:grpSpPr>
        <p:grpSp>
          <p:nvGrpSpPr>
            <p:cNvPr id="83" name="Skupina 82">
              <a:extLst>
                <a:ext uri="{FF2B5EF4-FFF2-40B4-BE49-F238E27FC236}">
                  <a16:creationId xmlns:a16="http://schemas.microsoft.com/office/drawing/2014/main" id="{E8A2EA9F-7F5D-4DA7-BF0C-0B3339A34DBA}"/>
                </a:ext>
              </a:extLst>
            </p:cNvPr>
            <p:cNvGrpSpPr/>
            <p:nvPr/>
          </p:nvGrpSpPr>
          <p:grpSpPr>
            <a:xfrm>
              <a:off x="8078503" y="255189"/>
              <a:ext cx="636563" cy="2972528"/>
              <a:chOff x="7507590" y="204380"/>
              <a:chExt cx="636563" cy="2972528"/>
            </a:xfrm>
          </p:grpSpPr>
          <p:grpSp>
            <p:nvGrpSpPr>
              <p:cNvPr id="62" name="Skupina 61">
                <a:extLst>
                  <a:ext uri="{FF2B5EF4-FFF2-40B4-BE49-F238E27FC236}">
                    <a16:creationId xmlns:a16="http://schemas.microsoft.com/office/drawing/2014/main" id="{0B3B618F-83D7-4BE7-9B1F-BD2013B10926}"/>
                  </a:ext>
                </a:extLst>
              </p:cNvPr>
              <p:cNvGrpSpPr/>
              <p:nvPr/>
            </p:nvGrpSpPr>
            <p:grpSpPr>
              <a:xfrm>
                <a:off x="7507590" y="204380"/>
                <a:ext cx="636563" cy="2387890"/>
                <a:chOff x="6275401" y="404482"/>
                <a:chExt cx="636563" cy="2387890"/>
              </a:xfrm>
            </p:grpSpPr>
            <p:grpSp>
              <p:nvGrpSpPr>
                <p:cNvPr id="49" name="Skupina 48">
                  <a:extLst>
                    <a:ext uri="{FF2B5EF4-FFF2-40B4-BE49-F238E27FC236}">
                      <a16:creationId xmlns:a16="http://schemas.microsoft.com/office/drawing/2014/main" id="{B21F4F67-569A-4E68-8A28-179BCD4501BA}"/>
                    </a:ext>
                  </a:extLst>
                </p:cNvPr>
                <p:cNvGrpSpPr/>
                <p:nvPr/>
              </p:nvGrpSpPr>
              <p:grpSpPr>
                <a:xfrm>
                  <a:off x="6275401" y="404482"/>
                  <a:ext cx="636563" cy="1758657"/>
                  <a:chOff x="6182337" y="416759"/>
                  <a:chExt cx="636563" cy="1758657"/>
                </a:xfrm>
              </p:grpSpPr>
              <p:grpSp>
                <p:nvGrpSpPr>
                  <p:cNvPr id="33" name="Skupina 32">
                    <a:extLst>
                      <a:ext uri="{FF2B5EF4-FFF2-40B4-BE49-F238E27FC236}">
                        <a16:creationId xmlns:a16="http://schemas.microsoft.com/office/drawing/2014/main" id="{9D137607-9133-42A7-B93A-9B7AA5A97933}"/>
                      </a:ext>
                    </a:extLst>
                  </p:cNvPr>
                  <p:cNvGrpSpPr/>
                  <p:nvPr/>
                </p:nvGrpSpPr>
                <p:grpSpPr>
                  <a:xfrm>
                    <a:off x="6182337" y="416759"/>
                    <a:ext cx="636563" cy="1164347"/>
                    <a:chOff x="6182337" y="416759"/>
                    <a:chExt cx="636563" cy="1164347"/>
                  </a:xfrm>
                </p:grpSpPr>
                <p:pic>
                  <p:nvPicPr>
                    <p:cNvPr id="11" name="Slika 10">
                      <a:extLst>
                        <a:ext uri="{FF2B5EF4-FFF2-40B4-BE49-F238E27FC236}">
                          <a16:creationId xmlns:a16="http://schemas.microsoft.com/office/drawing/2014/main" id="{86CCB396-D2A6-46DF-A601-6F3C863E22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6182337" y="416759"/>
                      <a:ext cx="484163" cy="5746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Slika 27">
                      <a:extLst>
                        <a:ext uri="{FF2B5EF4-FFF2-40B4-BE49-F238E27FC236}">
                          <a16:creationId xmlns:a16="http://schemas.microsoft.com/office/drawing/2014/main" id="{CF08B382-6DD8-4C11-8A3F-672D5DBE6B0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6334737" y="1006481"/>
                      <a:ext cx="484163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1" name="Slika 40">
                    <a:extLst>
                      <a:ext uri="{FF2B5EF4-FFF2-40B4-BE49-F238E27FC236}">
                        <a16:creationId xmlns:a16="http://schemas.microsoft.com/office/drawing/2014/main" id="{2B4FE474-CABD-4541-A452-CCB3CE682D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6339474" y="1600791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6" name="Slika 55">
                  <a:extLst>
                    <a:ext uri="{FF2B5EF4-FFF2-40B4-BE49-F238E27FC236}">
                      <a16:creationId xmlns:a16="http://schemas.microsoft.com/office/drawing/2014/main" id="{D5494C92-2A8F-4732-ACE8-72D252FAFC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6432538" y="2217747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76" name="Slika 75">
                <a:extLst>
                  <a:ext uri="{FF2B5EF4-FFF2-40B4-BE49-F238E27FC236}">
                    <a16:creationId xmlns:a16="http://schemas.microsoft.com/office/drawing/2014/main" id="{0A21F94F-1823-47E5-BD24-8EF462FCD8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7659990" y="2602283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87" name="Slika 86">
              <a:extLst>
                <a:ext uri="{FF2B5EF4-FFF2-40B4-BE49-F238E27FC236}">
                  <a16:creationId xmlns:a16="http://schemas.microsoft.com/office/drawing/2014/main" id="{FE7868AB-BE07-49A5-8A24-4E3E32C24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7813089" y="722619"/>
              <a:ext cx="474688" cy="574625"/>
            </a:xfrm>
            <a:prstGeom prst="rect">
              <a:avLst/>
            </a:prstGeom>
          </p:spPr>
        </p:pic>
      </p:grpSp>
      <p:grpSp>
        <p:nvGrpSpPr>
          <p:cNvPr id="95" name="Skupina 94">
            <a:extLst>
              <a:ext uri="{FF2B5EF4-FFF2-40B4-BE49-F238E27FC236}">
                <a16:creationId xmlns:a16="http://schemas.microsoft.com/office/drawing/2014/main" id="{0471590D-36E5-43DB-8799-CCA919256DC6}"/>
              </a:ext>
            </a:extLst>
          </p:cNvPr>
          <p:cNvGrpSpPr/>
          <p:nvPr/>
        </p:nvGrpSpPr>
        <p:grpSpPr>
          <a:xfrm>
            <a:off x="6865400" y="255898"/>
            <a:ext cx="947841" cy="2955788"/>
            <a:chOff x="6704762" y="402827"/>
            <a:chExt cx="947841" cy="2955788"/>
          </a:xfrm>
        </p:grpSpPr>
        <p:grpSp>
          <p:nvGrpSpPr>
            <p:cNvPr id="82" name="Skupina 81">
              <a:extLst>
                <a:ext uri="{FF2B5EF4-FFF2-40B4-BE49-F238E27FC236}">
                  <a16:creationId xmlns:a16="http://schemas.microsoft.com/office/drawing/2014/main" id="{F398BB8E-4131-4352-80C8-FBF5868A4CE2}"/>
                </a:ext>
              </a:extLst>
            </p:cNvPr>
            <p:cNvGrpSpPr/>
            <p:nvPr/>
          </p:nvGrpSpPr>
          <p:grpSpPr>
            <a:xfrm>
              <a:off x="6952230" y="402827"/>
              <a:ext cx="700373" cy="2955788"/>
              <a:chOff x="6433058" y="236901"/>
              <a:chExt cx="700373" cy="2955788"/>
            </a:xfrm>
          </p:grpSpPr>
          <p:grpSp>
            <p:nvGrpSpPr>
              <p:cNvPr id="63" name="Skupina 62">
                <a:extLst>
                  <a:ext uri="{FF2B5EF4-FFF2-40B4-BE49-F238E27FC236}">
                    <a16:creationId xmlns:a16="http://schemas.microsoft.com/office/drawing/2014/main" id="{C415EBE0-D30B-4DEB-8CC0-93F9FDE77E91}"/>
                  </a:ext>
                </a:extLst>
              </p:cNvPr>
              <p:cNvGrpSpPr/>
              <p:nvPr/>
            </p:nvGrpSpPr>
            <p:grpSpPr>
              <a:xfrm>
                <a:off x="6433058" y="236901"/>
                <a:ext cx="670551" cy="2380236"/>
                <a:chOff x="5547295" y="409070"/>
                <a:chExt cx="670551" cy="2380236"/>
              </a:xfrm>
            </p:grpSpPr>
            <p:grpSp>
              <p:nvGrpSpPr>
                <p:cNvPr id="48" name="Skupina 47">
                  <a:extLst>
                    <a:ext uri="{FF2B5EF4-FFF2-40B4-BE49-F238E27FC236}">
                      <a16:creationId xmlns:a16="http://schemas.microsoft.com/office/drawing/2014/main" id="{B2F1CFE2-73CA-46D7-BFCE-CC38FEE92CCF}"/>
                    </a:ext>
                  </a:extLst>
                </p:cNvPr>
                <p:cNvGrpSpPr/>
                <p:nvPr/>
              </p:nvGrpSpPr>
              <p:grpSpPr>
                <a:xfrm>
                  <a:off x="5547295" y="409070"/>
                  <a:ext cx="670551" cy="1754069"/>
                  <a:chOff x="5494959" y="424109"/>
                  <a:chExt cx="670551" cy="1754069"/>
                </a:xfrm>
              </p:grpSpPr>
              <p:grpSp>
                <p:nvGrpSpPr>
                  <p:cNvPr id="32" name="Skupina 31">
                    <a:extLst>
                      <a:ext uri="{FF2B5EF4-FFF2-40B4-BE49-F238E27FC236}">
                        <a16:creationId xmlns:a16="http://schemas.microsoft.com/office/drawing/2014/main" id="{EA2304F2-B27C-4DC5-BE7F-A7962343D6AB}"/>
                      </a:ext>
                    </a:extLst>
                  </p:cNvPr>
                  <p:cNvGrpSpPr/>
                  <p:nvPr/>
                </p:nvGrpSpPr>
                <p:grpSpPr>
                  <a:xfrm>
                    <a:off x="5494959" y="424109"/>
                    <a:ext cx="636563" cy="1164347"/>
                    <a:chOff x="5494959" y="424109"/>
                    <a:chExt cx="636563" cy="1164347"/>
                  </a:xfrm>
                </p:grpSpPr>
                <p:pic>
                  <p:nvPicPr>
                    <p:cNvPr id="10" name="Slika 9">
                      <a:extLst>
                        <a:ext uri="{FF2B5EF4-FFF2-40B4-BE49-F238E27FC236}">
                          <a16:creationId xmlns:a16="http://schemas.microsoft.com/office/drawing/2014/main" id="{26501785-4BB8-42C8-9D79-5AB32918A4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494959" y="424109"/>
                      <a:ext cx="484163" cy="5746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Slika 26">
                      <a:extLst>
                        <a:ext uri="{FF2B5EF4-FFF2-40B4-BE49-F238E27FC236}">
                          <a16:creationId xmlns:a16="http://schemas.microsoft.com/office/drawing/2014/main" id="{742A2F41-3609-4F9B-A2C6-DF348F04AC4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647359" y="1013831"/>
                      <a:ext cx="484163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0" name="Slika 39">
                    <a:extLst>
                      <a:ext uri="{FF2B5EF4-FFF2-40B4-BE49-F238E27FC236}">
                        <a16:creationId xmlns:a16="http://schemas.microsoft.com/office/drawing/2014/main" id="{8BA40C16-E145-48DA-B642-B386BAB57E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5690822" y="1603553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5" name="Slika 54">
                  <a:extLst>
                    <a:ext uri="{FF2B5EF4-FFF2-40B4-BE49-F238E27FC236}">
                      <a16:creationId xmlns:a16="http://schemas.microsoft.com/office/drawing/2014/main" id="{2B601275-0B4E-4902-999D-71C8E2FB8E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5740465" y="2214681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75" name="Slika 74">
                <a:extLst>
                  <a:ext uri="{FF2B5EF4-FFF2-40B4-BE49-F238E27FC236}">
                    <a16:creationId xmlns:a16="http://schemas.microsoft.com/office/drawing/2014/main" id="{AD1AA36C-B7FD-4A6D-9535-9AEF061D79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6658743" y="2618064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88" name="Slika 87">
              <a:extLst>
                <a:ext uri="{FF2B5EF4-FFF2-40B4-BE49-F238E27FC236}">
                  <a16:creationId xmlns:a16="http://schemas.microsoft.com/office/drawing/2014/main" id="{DC309904-59AB-457A-A738-F272613DE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6704762" y="866148"/>
              <a:ext cx="474688" cy="574625"/>
            </a:xfrm>
            <a:prstGeom prst="rect">
              <a:avLst/>
            </a:prstGeom>
          </p:spPr>
        </p:pic>
      </p:grpSp>
      <p:grpSp>
        <p:nvGrpSpPr>
          <p:cNvPr id="96" name="Skupina 95">
            <a:extLst>
              <a:ext uri="{FF2B5EF4-FFF2-40B4-BE49-F238E27FC236}">
                <a16:creationId xmlns:a16="http://schemas.microsoft.com/office/drawing/2014/main" id="{7BAC7DFB-B5D6-4604-916D-B8EB0A3C4EB8}"/>
              </a:ext>
            </a:extLst>
          </p:cNvPr>
          <p:cNvGrpSpPr/>
          <p:nvPr/>
        </p:nvGrpSpPr>
        <p:grpSpPr>
          <a:xfrm>
            <a:off x="5497613" y="267036"/>
            <a:ext cx="856050" cy="2940006"/>
            <a:chOff x="5588832" y="305439"/>
            <a:chExt cx="856050" cy="2940006"/>
          </a:xfrm>
        </p:grpSpPr>
        <p:grpSp>
          <p:nvGrpSpPr>
            <p:cNvPr id="81" name="Skupina 80">
              <a:extLst>
                <a:ext uri="{FF2B5EF4-FFF2-40B4-BE49-F238E27FC236}">
                  <a16:creationId xmlns:a16="http://schemas.microsoft.com/office/drawing/2014/main" id="{919B0372-61A5-4D7F-BE7A-6278CB436B3E}"/>
                </a:ext>
              </a:extLst>
            </p:cNvPr>
            <p:cNvGrpSpPr/>
            <p:nvPr/>
          </p:nvGrpSpPr>
          <p:grpSpPr>
            <a:xfrm>
              <a:off x="5798247" y="305439"/>
              <a:ext cx="646635" cy="2940006"/>
              <a:chOff x="5521527" y="236901"/>
              <a:chExt cx="646635" cy="2940006"/>
            </a:xfrm>
          </p:grpSpPr>
          <p:grpSp>
            <p:nvGrpSpPr>
              <p:cNvPr id="64" name="Skupina 63">
                <a:extLst>
                  <a:ext uri="{FF2B5EF4-FFF2-40B4-BE49-F238E27FC236}">
                    <a16:creationId xmlns:a16="http://schemas.microsoft.com/office/drawing/2014/main" id="{32E68D85-95AC-4D64-A2F4-EDDD984187F2}"/>
                  </a:ext>
                </a:extLst>
              </p:cNvPr>
              <p:cNvGrpSpPr/>
              <p:nvPr/>
            </p:nvGrpSpPr>
            <p:grpSpPr>
              <a:xfrm>
                <a:off x="5521527" y="236901"/>
                <a:ext cx="643710" cy="2380236"/>
                <a:chOff x="4899232" y="409070"/>
                <a:chExt cx="643710" cy="2380236"/>
              </a:xfrm>
            </p:grpSpPr>
            <p:grpSp>
              <p:nvGrpSpPr>
                <p:cNvPr id="47" name="Skupina 46">
                  <a:extLst>
                    <a:ext uri="{FF2B5EF4-FFF2-40B4-BE49-F238E27FC236}">
                      <a16:creationId xmlns:a16="http://schemas.microsoft.com/office/drawing/2014/main" id="{0E4CD4E1-F7FF-4E96-8A49-A3A784188222}"/>
                    </a:ext>
                  </a:extLst>
                </p:cNvPr>
                <p:cNvGrpSpPr/>
                <p:nvPr/>
              </p:nvGrpSpPr>
              <p:grpSpPr>
                <a:xfrm>
                  <a:off x="4899232" y="409070"/>
                  <a:ext cx="636563" cy="1754069"/>
                  <a:chOff x="4860076" y="436958"/>
                  <a:chExt cx="636563" cy="1754069"/>
                </a:xfrm>
              </p:grpSpPr>
              <p:grpSp>
                <p:nvGrpSpPr>
                  <p:cNvPr id="31" name="Skupina 30">
                    <a:extLst>
                      <a:ext uri="{FF2B5EF4-FFF2-40B4-BE49-F238E27FC236}">
                        <a16:creationId xmlns:a16="http://schemas.microsoft.com/office/drawing/2014/main" id="{96AA2785-D646-4700-8689-DE60CE46E03C}"/>
                      </a:ext>
                    </a:extLst>
                  </p:cNvPr>
                  <p:cNvGrpSpPr/>
                  <p:nvPr/>
                </p:nvGrpSpPr>
                <p:grpSpPr>
                  <a:xfrm>
                    <a:off x="4860076" y="436958"/>
                    <a:ext cx="636563" cy="1164347"/>
                    <a:chOff x="4860076" y="436958"/>
                    <a:chExt cx="636563" cy="1164347"/>
                  </a:xfrm>
                </p:grpSpPr>
                <p:pic>
                  <p:nvPicPr>
                    <p:cNvPr id="9" name="Slika 8">
                      <a:extLst>
                        <a:ext uri="{FF2B5EF4-FFF2-40B4-BE49-F238E27FC236}">
                          <a16:creationId xmlns:a16="http://schemas.microsoft.com/office/drawing/2014/main" id="{60B4F9BA-4FA8-4BF4-A32C-02F80D1E37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4860076" y="436958"/>
                      <a:ext cx="484163" cy="5746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Slika 25">
                      <a:extLst>
                        <a:ext uri="{FF2B5EF4-FFF2-40B4-BE49-F238E27FC236}">
                          <a16:creationId xmlns:a16="http://schemas.microsoft.com/office/drawing/2014/main" id="{3F107583-4CFA-4764-8391-0EF0A2ED87D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012476" y="1026680"/>
                      <a:ext cx="484163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9" name="Slika 38">
                    <a:extLst>
                      <a:ext uri="{FF2B5EF4-FFF2-40B4-BE49-F238E27FC236}">
                        <a16:creationId xmlns:a16="http://schemas.microsoft.com/office/drawing/2014/main" id="{C3E79C67-2031-4CB0-AD6B-0AA1E0B6E6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5001871" y="1616402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4" name="Slika 53">
                  <a:extLst>
                    <a:ext uri="{FF2B5EF4-FFF2-40B4-BE49-F238E27FC236}">
                      <a16:creationId xmlns:a16="http://schemas.microsoft.com/office/drawing/2014/main" id="{D525815A-A59E-4088-855A-45D95FFD54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5068254" y="2214681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74" name="Slika 73">
                <a:extLst>
                  <a:ext uri="{FF2B5EF4-FFF2-40B4-BE49-F238E27FC236}">
                    <a16:creationId xmlns:a16="http://schemas.microsoft.com/office/drawing/2014/main" id="{EB638D6D-10C8-4D39-A672-72110A44CE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5693474" y="2602282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89" name="Slika 88">
              <a:extLst>
                <a:ext uri="{FF2B5EF4-FFF2-40B4-BE49-F238E27FC236}">
                  <a16:creationId xmlns:a16="http://schemas.microsoft.com/office/drawing/2014/main" id="{E5434426-84EC-42B0-8CAE-88CE76FB7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5588832" y="772116"/>
              <a:ext cx="474688" cy="574625"/>
            </a:xfrm>
            <a:prstGeom prst="rect">
              <a:avLst/>
            </a:prstGeom>
          </p:spPr>
        </p:pic>
      </p:grpSp>
      <p:grpSp>
        <p:nvGrpSpPr>
          <p:cNvPr id="97" name="Skupina 96">
            <a:extLst>
              <a:ext uri="{FF2B5EF4-FFF2-40B4-BE49-F238E27FC236}">
                <a16:creationId xmlns:a16="http://schemas.microsoft.com/office/drawing/2014/main" id="{C9BCF04A-A68B-4F36-9EAE-DEFFB0DBC7C7}"/>
              </a:ext>
            </a:extLst>
          </p:cNvPr>
          <p:cNvGrpSpPr/>
          <p:nvPr/>
        </p:nvGrpSpPr>
        <p:grpSpPr>
          <a:xfrm>
            <a:off x="4183078" y="242181"/>
            <a:ext cx="914804" cy="2905012"/>
            <a:chOff x="4263379" y="300208"/>
            <a:chExt cx="914804" cy="2905012"/>
          </a:xfrm>
        </p:grpSpPr>
        <p:grpSp>
          <p:nvGrpSpPr>
            <p:cNvPr id="80" name="Skupina 79">
              <a:extLst>
                <a:ext uri="{FF2B5EF4-FFF2-40B4-BE49-F238E27FC236}">
                  <a16:creationId xmlns:a16="http://schemas.microsoft.com/office/drawing/2014/main" id="{A132B052-E5FF-48B4-B9A0-8C75E01A6EE2}"/>
                </a:ext>
              </a:extLst>
            </p:cNvPr>
            <p:cNvGrpSpPr/>
            <p:nvPr/>
          </p:nvGrpSpPr>
          <p:grpSpPr>
            <a:xfrm>
              <a:off x="4541620" y="300208"/>
              <a:ext cx="636563" cy="2905012"/>
              <a:chOff x="4329114" y="287677"/>
              <a:chExt cx="636563" cy="2905012"/>
            </a:xfrm>
          </p:grpSpPr>
          <p:grpSp>
            <p:nvGrpSpPr>
              <p:cNvPr id="65" name="Skupina 64">
                <a:extLst>
                  <a:ext uri="{FF2B5EF4-FFF2-40B4-BE49-F238E27FC236}">
                    <a16:creationId xmlns:a16="http://schemas.microsoft.com/office/drawing/2014/main" id="{76C4DCCD-A47B-4BF5-97DF-A17D79CEF8A6}"/>
                  </a:ext>
                </a:extLst>
              </p:cNvPr>
              <p:cNvGrpSpPr/>
              <p:nvPr/>
            </p:nvGrpSpPr>
            <p:grpSpPr>
              <a:xfrm>
                <a:off x="4329114" y="287677"/>
                <a:ext cx="636563" cy="2358512"/>
                <a:chOff x="4250508" y="424109"/>
                <a:chExt cx="636563" cy="2358512"/>
              </a:xfrm>
            </p:grpSpPr>
            <p:grpSp>
              <p:nvGrpSpPr>
                <p:cNvPr id="46" name="Skupina 45">
                  <a:extLst>
                    <a:ext uri="{FF2B5EF4-FFF2-40B4-BE49-F238E27FC236}">
                      <a16:creationId xmlns:a16="http://schemas.microsoft.com/office/drawing/2014/main" id="{0CDD36CB-1517-484E-962E-F6C670FD97E4}"/>
                    </a:ext>
                  </a:extLst>
                </p:cNvPr>
                <p:cNvGrpSpPr/>
                <p:nvPr/>
              </p:nvGrpSpPr>
              <p:grpSpPr>
                <a:xfrm>
                  <a:off x="4250508" y="424109"/>
                  <a:ext cx="636563" cy="1730424"/>
                  <a:chOff x="4252144" y="424109"/>
                  <a:chExt cx="636563" cy="1730424"/>
                </a:xfrm>
              </p:grpSpPr>
              <p:grpSp>
                <p:nvGrpSpPr>
                  <p:cNvPr id="30" name="Skupina 29">
                    <a:extLst>
                      <a:ext uri="{FF2B5EF4-FFF2-40B4-BE49-F238E27FC236}">
                        <a16:creationId xmlns:a16="http://schemas.microsoft.com/office/drawing/2014/main" id="{EDDD489D-15D9-4989-980B-9375137FD638}"/>
                      </a:ext>
                    </a:extLst>
                  </p:cNvPr>
                  <p:cNvGrpSpPr/>
                  <p:nvPr/>
                </p:nvGrpSpPr>
                <p:grpSpPr>
                  <a:xfrm>
                    <a:off x="4252144" y="424109"/>
                    <a:ext cx="636563" cy="1164347"/>
                    <a:chOff x="4252144" y="424109"/>
                    <a:chExt cx="636563" cy="1164347"/>
                  </a:xfrm>
                </p:grpSpPr>
                <p:pic>
                  <p:nvPicPr>
                    <p:cNvPr id="8" name="Slika 7">
                      <a:extLst>
                        <a:ext uri="{FF2B5EF4-FFF2-40B4-BE49-F238E27FC236}">
                          <a16:creationId xmlns:a16="http://schemas.microsoft.com/office/drawing/2014/main" id="{D4068B3F-E359-4BAA-8D1B-37C61A36CA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4252144" y="424109"/>
                      <a:ext cx="484163" cy="5746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Slika 24">
                      <a:extLst>
                        <a:ext uri="{FF2B5EF4-FFF2-40B4-BE49-F238E27FC236}">
                          <a16:creationId xmlns:a16="http://schemas.microsoft.com/office/drawing/2014/main" id="{69C257AE-91E4-4D55-8DE5-7373DF2278D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4404544" y="1013831"/>
                      <a:ext cx="484163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8" name="Slika 37">
                    <a:extLst>
                      <a:ext uri="{FF2B5EF4-FFF2-40B4-BE49-F238E27FC236}">
                        <a16:creationId xmlns:a16="http://schemas.microsoft.com/office/drawing/2014/main" id="{74DBB6D9-B953-4BEC-B2C3-C948AB7519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4384591" y="1579908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3" name="Slika 52">
                  <a:extLst>
                    <a:ext uri="{FF2B5EF4-FFF2-40B4-BE49-F238E27FC236}">
                      <a16:creationId xmlns:a16="http://schemas.microsoft.com/office/drawing/2014/main" id="{87C9D533-AB3C-4BE9-B223-A5661CAFF1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4370971" y="2207996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73" name="Slika 72">
                <a:extLst>
                  <a:ext uri="{FF2B5EF4-FFF2-40B4-BE49-F238E27FC236}">
                    <a16:creationId xmlns:a16="http://schemas.microsoft.com/office/drawing/2014/main" id="{28691592-787E-44D5-8BCA-3F57C3B0C7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4457523" y="2618064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90" name="Slika 89">
              <a:extLst>
                <a:ext uri="{FF2B5EF4-FFF2-40B4-BE49-F238E27FC236}">
                  <a16:creationId xmlns:a16="http://schemas.microsoft.com/office/drawing/2014/main" id="{64A2AF82-9734-44E1-A166-DE4AAB49E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4263379" y="761194"/>
              <a:ext cx="474688" cy="574625"/>
            </a:xfrm>
            <a:prstGeom prst="rect">
              <a:avLst/>
            </a:prstGeom>
          </p:spPr>
        </p:pic>
      </p:grpSp>
      <p:grpSp>
        <p:nvGrpSpPr>
          <p:cNvPr id="98" name="Skupina 97">
            <a:extLst>
              <a:ext uri="{FF2B5EF4-FFF2-40B4-BE49-F238E27FC236}">
                <a16:creationId xmlns:a16="http://schemas.microsoft.com/office/drawing/2014/main" id="{30B3B9BF-0DB6-482F-A749-6F7E97524C2A}"/>
              </a:ext>
            </a:extLst>
          </p:cNvPr>
          <p:cNvGrpSpPr/>
          <p:nvPr/>
        </p:nvGrpSpPr>
        <p:grpSpPr>
          <a:xfrm>
            <a:off x="2840985" y="353837"/>
            <a:ext cx="865133" cy="2870531"/>
            <a:chOff x="3106001" y="340176"/>
            <a:chExt cx="865133" cy="2870531"/>
          </a:xfrm>
        </p:grpSpPr>
        <p:grpSp>
          <p:nvGrpSpPr>
            <p:cNvPr id="79" name="Skupina 78">
              <a:extLst>
                <a:ext uri="{FF2B5EF4-FFF2-40B4-BE49-F238E27FC236}">
                  <a16:creationId xmlns:a16="http://schemas.microsoft.com/office/drawing/2014/main" id="{26F6C13B-25C4-4946-8DFA-E1BD5850B8DF}"/>
                </a:ext>
              </a:extLst>
            </p:cNvPr>
            <p:cNvGrpSpPr/>
            <p:nvPr/>
          </p:nvGrpSpPr>
          <p:grpSpPr>
            <a:xfrm>
              <a:off x="3334571" y="340176"/>
              <a:ext cx="636563" cy="2870531"/>
              <a:chOff x="3083162" y="288599"/>
              <a:chExt cx="636563" cy="2870531"/>
            </a:xfrm>
          </p:grpSpPr>
          <p:grpSp>
            <p:nvGrpSpPr>
              <p:cNvPr id="67" name="Skupina 66">
                <a:extLst>
                  <a:ext uri="{FF2B5EF4-FFF2-40B4-BE49-F238E27FC236}">
                    <a16:creationId xmlns:a16="http://schemas.microsoft.com/office/drawing/2014/main" id="{F145B847-8CB5-4A1B-AF26-46744A4D81B5}"/>
                  </a:ext>
                </a:extLst>
              </p:cNvPr>
              <p:cNvGrpSpPr/>
              <p:nvPr/>
            </p:nvGrpSpPr>
            <p:grpSpPr>
              <a:xfrm>
                <a:off x="3083162" y="288599"/>
                <a:ext cx="636563" cy="2328538"/>
                <a:chOff x="3375364" y="224401"/>
                <a:chExt cx="636563" cy="2328538"/>
              </a:xfrm>
            </p:grpSpPr>
            <p:grpSp>
              <p:nvGrpSpPr>
                <p:cNvPr id="45" name="Skupina 44">
                  <a:extLst>
                    <a:ext uri="{FF2B5EF4-FFF2-40B4-BE49-F238E27FC236}">
                      <a16:creationId xmlns:a16="http://schemas.microsoft.com/office/drawing/2014/main" id="{00DC4070-BE17-41CB-8683-0865671EAEC9}"/>
                    </a:ext>
                  </a:extLst>
                </p:cNvPr>
                <p:cNvGrpSpPr/>
                <p:nvPr/>
              </p:nvGrpSpPr>
              <p:grpSpPr>
                <a:xfrm>
                  <a:off x="3375364" y="224401"/>
                  <a:ext cx="636563" cy="1718548"/>
                  <a:chOff x="3639133" y="424109"/>
                  <a:chExt cx="636563" cy="1718548"/>
                </a:xfrm>
              </p:grpSpPr>
              <p:grpSp>
                <p:nvGrpSpPr>
                  <p:cNvPr id="29" name="Skupina 28">
                    <a:extLst>
                      <a:ext uri="{FF2B5EF4-FFF2-40B4-BE49-F238E27FC236}">
                        <a16:creationId xmlns:a16="http://schemas.microsoft.com/office/drawing/2014/main" id="{4FD034E3-E818-4924-A0CA-8930D7F0E8F6}"/>
                      </a:ext>
                    </a:extLst>
                  </p:cNvPr>
                  <p:cNvGrpSpPr/>
                  <p:nvPr/>
                </p:nvGrpSpPr>
                <p:grpSpPr>
                  <a:xfrm>
                    <a:off x="3639133" y="424109"/>
                    <a:ext cx="636563" cy="1164347"/>
                    <a:chOff x="3639133" y="424109"/>
                    <a:chExt cx="636563" cy="1164347"/>
                  </a:xfrm>
                </p:grpSpPr>
                <p:pic>
                  <p:nvPicPr>
                    <p:cNvPr id="7" name="Slika 6">
                      <a:extLst>
                        <a:ext uri="{FF2B5EF4-FFF2-40B4-BE49-F238E27FC236}">
                          <a16:creationId xmlns:a16="http://schemas.microsoft.com/office/drawing/2014/main" id="{A633FFCB-63E2-4E3F-9320-11C736ECA15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3639133" y="424109"/>
                      <a:ext cx="484163" cy="5746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Slika 23">
                      <a:extLst>
                        <a:ext uri="{FF2B5EF4-FFF2-40B4-BE49-F238E27FC236}">
                          <a16:creationId xmlns:a16="http://schemas.microsoft.com/office/drawing/2014/main" id="{767261A7-D993-4F2D-B86A-57939A94ABC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3791533" y="1013831"/>
                      <a:ext cx="484163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7" name="Slika 36">
                    <a:extLst>
                      <a:ext uri="{FF2B5EF4-FFF2-40B4-BE49-F238E27FC236}">
                        <a16:creationId xmlns:a16="http://schemas.microsoft.com/office/drawing/2014/main" id="{852A1E77-27E6-45A6-ADEC-760E490B66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3781428" y="1568032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9" name="Slika 58">
                  <a:extLst>
                    <a:ext uri="{FF2B5EF4-FFF2-40B4-BE49-F238E27FC236}">
                      <a16:creationId xmlns:a16="http://schemas.microsoft.com/office/drawing/2014/main" id="{05C4292B-6081-4F10-A0D8-A1E573BE6D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3527131" y="1978314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72" name="Slika 71">
                <a:extLst>
                  <a:ext uri="{FF2B5EF4-FFF2-40B4-BE49-F238E27FC236}">
                    <a16:creationId xmlns:a16="http://schemas.microsoft.com/office/drawing/2014/main" id="{343A757C-D96D-4979-B30E-E323684F58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3231805" y="2584505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91" name="Slika 90">
              <a:extLst>
                <a:ext uri="{FF2B5EF4-FFF2-40B4-BE49-F238E27FC236}">
                  <a16:creationId xmlns:a16="http://schemas.microsoft.com/office/drawing/2014/main" id="{E40A5DCF-D7ED-48D6-B52C-53EECE14E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3106001" y="806215"/>
              <a:ext cx="474688" cy="574625"/>
            </a:xfrm>
            <a:prstGeom prst="rect">
              <a:avLst/>
            </a:prstGeom>
          </p:spPr>
        </p:pic>
      </p:grpSp>
      <p:grpSp>
        <p:nvGrpSpPr>
          <p:cNvPr id="99" name="Skupina 98">
            <a:extLst>
              <a:ext uri="{FF2B5EF4-FFF2-40B4-BE49-F238E27FC236}">
                <a16:creationId xmlns:a16="http://schemas.microsoft.com/office/drawing/2014/main" id="{E17C355B-383A-44AD-AEEF-866AEE26881D}"/>
              </a:ext>
            </a:extLst>
          </p:cNvPr>
          <p:cNvGrpSpPr/>
          <p:nvPr/>
        </p:nvGrpSpPr>
        <p:grpSpPr>
          <a:xfrm>
            <a:off x="1405160" y="269035"/>
            <a:ext cx="902013" cy="2923474"/>
            <a:chOff x="1696380" y="290977"/>
            <a:chExt cx="902013" cy="2923474"/>
          </a:xfrm>
        </p:grpSpPr>
        <p:grpSp>
          <p:nvGrpSpPr>
            <p:cNvPr id="69" name="Skupina 68">
              <a:extLst>
                <a:ext uri="{FF2B5EF4-FFF2-40B4-BE49-F238E27FC236}">
                  <a16:creationId xmlns:a16="http://schemas.microsoft.com/office/drawing/2014/main" id="{20DA7964-94C5-40A8-B61D-B1D9FCDE4CEC}"/>
                </a:ext>
              </a:extLst>
            </p:cNvPr>
            <p:cNvGrpSpPr/>
            <p:nvPr/>
          </p:nvGrpSpPr>
          <p:grpSpPr>
            <a:xfrm>
              <a:off x="1961830" y="290977"/>
              <a:ext cx="636563" cy="2923474"/>
              <a:chOff x="1962111" y="287677"/>
              <a:chExt cx="636563" cy="2923474"/>
            </a:xfrm>
          </p:grpSpPr>
          <p:grpSp>
            <p:nvGrpSpPr>
              <p:cNvPr id="66" name="Skupina 65">
                <a:extLst>
                  <a:ext uri="{FF2B5EF4-FFF2-40B4-BE49-F238E27FC236}">
                    <a16:creationId xmlns:a16="http://schemas.microsoft.com/office/drawing/2014/main" id="{C946B323-7DEE-4FA5-9B1D-4C9E2348912E}"/>
                  </a:ext>
                </a:extLst>
              </p:cNvPr>
              <p:cNvGrpSpPr/>
              <p:nvPr/>
            </p:nvGrpSpPr>
            <p:grpSpPr>
              <a:xfrm>
                <a:off x="1962111" y="287677"/>
                <a:ext cx="636563" cy="2329460"/>
                <a:chOff x="2588636" y="398147"/>
                <a:chExt cx="636563" cy="2329460"/>
              </a:xfrm>
            </p:grpSpPr>
            <p:grpSp>
              <p:nvGrpSpPr>
                <p:cNvPr id="44" name="Skupina 43">
                  <a:extLst>
                    <a:ext uri="{FF2B5EF4-FFF2-40B4-BE49-F238E27FC236}">
                      <a16:creationId xmlns:a16="http://schemas.microsoft.com/office/drawing/2014/main" id="{A1F6225C-882A-4312-87D9-4662B9A2CE7B}"/>
                    </a:ext>
                  </a:extLst>
                </p:cNvPr>
                <p:cNvGrpSpPr/>
                <p:nvPr/>
              </p:nvGrpSpPr>
              <p:grpSpPr>
                <a:xfrm>
                  <a:off x="2588636" y="398147"/>
                  <a:ext cx="636563" cy="1690637"/>
                  <a:chOff x="3016390" y="436959"/>
                  <a:chExt cx="636563" cy="1690637"/>
                </a:xfrm>
              </p:grpSpPr>
              <p:grpSp>
                <p:nvGrpSpPr>
                  <p:cNvPr id="3" name="Skupina 2">
                    <a:extLst>
                      <a:ext uri="{FF2B5EF4-FFF2-40B4-BE49-F238E27FC236}">
                        <a16:creationId xmlns:a16="http://schemas.microsoft.com/office/drawing/2014/main" id="{880B7FD6-49D5-4ED4-AFF9-EA2409023F90}"/>
                      </a:ext>
                    </a:extLst>
                  </p:cNvPr>
                  <p:cNvGrpSpPr/>
                  <p:nvPr/>
                </p:nvGrpSpPr>
                <p:grpSpPr>
                  <a:xfrm>
                    <a:off x="3016390" y="436959"/>
                    <a:ext cx="636563" cy="1164347"/>
                    <a:chOff x="3016390" y="436959"/>
                    <a:chExt cx="636563" cy="1164347"/>
                  </a:xfrm>
                </p:grpSpPr>
                <p:pic>
                  <p:nvPicPr>
                    <p:cNvPr id="6" name="Slika 5">
                      <a:extLst>
                        <a:ext uri="{FF2B5EF4-FFF2-40B4-BE49-F238E27FC236}">
                          <a16:creationId xmlns:a16="http://schemas.microsoft.com/office/drawing/2014/main" id="{E36726F2-4D12-45B7-8680-03BB080E955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3016390" y="436959"/>
                      <a:ext cx="484163" cy="5746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Slika 22">
                      <a:extLst>
                        <a:ext uri="{FF2B5EF4-FFF2-40B4-BE49-F238E27FC236}">
                          <a16:creationId xmlns:a16="http://schemas.microsoft.com/office/drawing/2014/main" id="{8C56B4DA-7460-4D10-B7B6-A579A252ACE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3168790" y="1026681"/>
                      <a:ext cx="484163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6" name="Slika 35">
                    <a:extLst>
                      <a:ext uri="{FF2B5EF4-FFF2-40B4-BE49-F238E27FC236}">
                        <a16:creationId xmlns:a16="http://schemas.microsoft.com/office/drawing/2014/main" id="{B01CB2BC-B8E7-4977-8F34-B08839401C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3165285" y="1552971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2" name="Slika 51">
                  <a:extLst>
                    <a:ext uri="{FF2B5EF4-FFF2-40B4-BE49-F238E27FC236}">
                      <a16:creationId xmlns:a16="http://schemas.microsoft.com/office/drawing/2014/main" id="{81CA25A4-767A-4C86-BF86-6DA26281C6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01519" y="2154533"/>
                  <a:ext cx="475529" cy="573074"/>
                </a:xfrm>
                <a:prstGeom prst="rect">
                  <a:avLst/>
                </a:prstGeom>
              </p:spPr>
            </p:pic>
          </p:grpSp>
          <p:pic>
            <p:nvPicPr>
              <p:cNvPr id="68" name="Slika 67">
                <a:extLst>
                  <a:ext uri="{FF2B5EF4-FFF2-40B4-BE49-F238E27FC236}">
                    <a16:creationId xmlns:a16="http://schemas.microsoft.com/office/drawing/2014/main" id="{1DA138F5-C127-4E6A-B02C-2E2E44D36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2699" y="2638077"/>
                <a:ext cx="475529" cy="573074"/>
              </a:xfrm>
              <a:prstGeom prst="rect">
                <a:avLst/>
              </a:prstGeom>
            </p:spPr>
          </p:pic>
        </p:grpSp>
        <p:pic>
          <p:nvPicPr>
            <p:cNvPr id="92" name="Slika 91">
              <a:extLst>
                <a:ext uri="{FF2B5EF4-FFF2-40B4-BE49-F238E27FC236}">
                  <a16:creationId xmlns:a16="http://schemas.microsoft.com/office/drawing/2014/main" id="{505100E4-3E3F-4920-B0C0-70CD218E24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1696380" y="771249"/>
              <a:ext cx="474688" cy="574625"/>
            </a:xfrm>
            <a:prstGeom prst="rect">
              <a:avLst/>
            </a:prstGeom>
          </p:spPr>
        </p:pic>
      </p:grpSp>
      <p:grpSp>
        <p:nvGrpSpPr>
          <p:cNvPr id="70" name="Skupina 69">
            <a:extLst>
              <a:ext uri="{FF2B5EF4-FFF2-40B4-BE49-F238E27FC236}">
                <a16:creationId xmlns:a16="http://schemas.microsoft.com/office/drawing/2014/main" id="{EF3025A7-6A78-4C0D-A0C6-DEA845D9EB6F}"/>
              </a:ext>
            </a:extLst>
          </p:cNvPr>
          <p:cNvGrpSpPr/>
          <p:nvPr/>
        </p:nvGrpSpPr>
        <p:grpSpPr>
          <a:xfrm>
            <a:off x="10811084" y="255502"/>
            <a:ext cx="936168" cy="2919628"/>
            <a:chOff x="10194756" y="267042"/>
            <a:chExt cx="936168" cy="2919628"/>
          </a:xfrm>
        </p:grpSpPr>
        <p:grpSp>
          <p:nvGrpSpPr>
            <p:cNvPr id="85" name="Skupina 84">
              <a:extLst>
                <a:ext uri="{FF2B5EF4-FFF2-40B4-BE49-F238E27FC236}">
                  <a16:creationId xmlns:a16="http://schemas.microsoft.com/office/drawing/2014/main" id="{89A8DCCB-C01D-4D35-9783-6A9AB9B9CE77}"/>
                </a:ext>
              </a:extLst>
            </p:cNvPr>
            <p:cNvGrpSpPr/>
            <p:nvPr/>
          </p:nvGrpSpPr>
          <p:grpSpPr>
            <a:xfrm>
              <a:off x="10450039" y="267042"/>
              <a:ext cx="680885" cy="2919628"/>
              <a:chOff x="9826956" y="242385"/>
              <a:chExt cx="680885" cy="2919628"/>
            </a:xfrm>
          </p:grpSpPr>
          <p:grpSp>
            <p:nvGrpSpPr>
              <p:cNvPr id="60" name="Skupina 59">
                <a:extLst>
                  <a:ext uri="{FF2B5EF4-FFF2-40B4-BE49-F238E27FC236}">
                    <a16:creationId xmlns:a16="http://schemas.microsoft.com/office/drawing/2014/main" id="{FFD12FA0-183A-4027-8341-C9F3972FE6C8}"/>
                  </a:ext>
                </a:extLst>
              </p:cNvPr>
              <p:cNvGrpSpPr/>
              <p:nvPr/>
            </p:nvGrpSpPr>
            <p:grpSpPr>
              <a:xfrm>
                <a:off x="9826956" y="242385"/>
                <a:ext cx="680885" cy="2346547"/>
                <a:chOff x="8630203" y="412973"/>
                <a:chExt cx="680885" cy="2346547"/>
              </a:xfrm>
            </p:grpSpPr>
            <p:grpSp>
              <p:nvGrpSpPr>
                <p:cNvPr id="51" name="Skupina 50">
                  <a:extLst>
                    <a:ext uri="{FF2B5EF4-FFF2-40B4-BE49-F238E27FC236}">
                      <a16:creationId xmlns:a16="http://schemas.microsoft.com/office/drawing/2014/main" id="{74A61E20-722E-46BD-BFC7-13FA71A5D77A}"/>
                    </a:ext>
                  </a:extLst>
                </p:cNvPr>
                <p:cNvGrpSpPr/>
                <p:nvPr/>
              </p:nvGrpSpPr>
              <p:grpSpPr>
                <a:xfrm>
                  <a:off x="8630203" y="412973"/>
                  <a:ext cx="680885" cy="1746261"/>
                  <a:chOff x="7472576" y="388624"/>
                  <a:chExt cx="680885" cy="1746261"/>
                </a:xfrm>
              </p:grpSpPr>
              <p:grpSp>
                <p:nvGrpSpPr>
                  <p:cNvPr id="34" name="Skupina 33">
                    <a:extLst>
                      <a:ext uri="{FF2B5EF4-FFF2-40B4-BE49-F238E27FC236}">
                        <a16:creationId xmlns:a16="http://schemas.microsoft.com/office/drawing/2014/main" id="{5206EF2C-A4C9-49EA-86A2-215D443D62B2}"/>
                      </a:ext>
                    </a:extLst>
                  </p:cNvPr>
                  <p:cNvGrpSpPr/>
                  <p:nvPr/>
                </p:nvGrpSpPr>
                <p:grpSpPr>
                  <a:xfrm>
                    <a:off x="7472576" y="388624"/>
                    <a:ext cx="636563" cy="1164347"/>
                    <a:chOff x="7472576" y="388624"/>
                    <a:chExt cx="636563" cy="1164347"/>
                  </a:xfrm>
                </p:grpSpPr>
                <p:pic>
                  <p:nvPicPr>
                    <p:cNvPr id="4" name="Slika 3">
                      <a:extLst>
                        <a:ext uri="{FF2B5EF4-FFF2-40B4-BE49-F238E27FC236}">
                          <a16:creationId xmlns:a16="http://schemas.microsoft.com/office/drawing/2014/main" id="{5BF748E3-BE87-44FB-AD78-A79184D908A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7472576" y="388624"/>
                      <a:ext cx="484163" cy="5746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" name="Slika 20">
                      <a:extLst>
                        <a:ext uri="{FF2B5EF4-FFF2-40B4-BE49-F238E27FC236}">
                          <a16:creationId xmlns:a16="http://schemas.microsoft.com/office/drawing/2014/main" id="{9CE60AEB-5439-4B34-BF71-7F4D0BA0CE3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7624976" y="978346"/>
                      <a:ext cx="484163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3" name="Slika 42">
                    <a:extLst>
                      <a:ext uri="{FF2B5EF4-FFF2-40B4-BE49-F238E27FC236}">
                        <a16:creationId xmlns:a16="http://schemas.microsoft.com/office/drawing/2014/main" id="{50B48D50-E058-4CAC-AC4B-FA14F81144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7678773" y="1560260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8" name="Slika 57">
                  <a:extLst>
                    <a:ext uri="{FF2B5EF4-FFF2-40B4-BE49-F238E27FC236}">
                      <a16:creationId xmlns:a16="http://schemas.microsoft.com/office/drawing/2014/main" id="{369358FB-8E33-4088-B504-4565FD8ED0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8800211" y="2184895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78" name="Slika 77">
                <a:extLst>
                  <a:ext uri="{FF2B5EF4-FFF2-40B4-BE49-F238E27FC236}">
                    <a16:creationId xmlns:a16="http://schemas.microsoft.com/office/drawing/2014/main" id="{63E85925-08A8-4C54-8ADC-AAD2D53A91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10005868" y="2587388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93" name="Slika 92">
              <a:extLst>
                <a:ext uri="{FF2B5EF4-FFF2-40B4-BE49-F238E27FC236}">
                  <a16:creationId xmlns:a16="http://schemas.microsoft.com/office/drawing/2014/main" id="{0DD04DD7-37F4-4952-A76D-15C2C8855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10194756" y="710534"/>
              <a:ext cx="474688" cy="574625"/>
            </a:xfrm>
            <a:prstGeom prst="rect">
              <a:avLst/>
            </a:prstGeom>
          </p:spPr>
        </p:pic>
      </p:grpSp>
      <p:sp>
        <p:nvSpPr>
          <p:cNvPr id="20" name="Pravokotnik: zaokroženi vogali 11">
            <a:extLst>
              <a:ext uri="{FF2B5EF4-FFF2-40B4-BE49-F238E27FC236}">
                <a16:creationId xmlns:a16="http://schemas.microsoft.com/office/drawing/2014/main" id="{C2448FAB-D4DC-42A8-844F-01FCF2793F87}"/>
              </a:ext>
            </a:extLst>
          </p:cNvPr>
          <p:cNvSpPr/>
          <p:nvPr/>
        </p:nvSpPr>
        <p:spPr>
          <a:xfrm>
            <a:off x="3546211" y="6153928"/>
            <a:ext cx="5138418" cy="5746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6">
              <a:lumMod val="75000"/>
            </a:schemeClr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48 : 8 = 6,  ker je 6 · 8 = 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50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08372 0.5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06276 0.544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208 L 0.00469 0.59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2591 0.53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00833 0.572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01471 0.56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02291 0.546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02292 0.5620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FEA5D80D-B2B9-451C-8E0D-D3DD5E2D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" y="4179696"/>
            <a:ext cx="1274826" cy="182118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8B17C4DF-F503-4EA5-BFA1-9D09F949A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821" y="4012736"/>
            <a:ext cx="2263214" cy="182118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D875F9F-405F-4728-8FA8-2BE21A7B8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311" y="4179696"/>
            <a:ext cx="1547386" cy="154738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A270984-768A-4EB1-A7BF-769341CD4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897" y="3526736"/>
            <a:ext cx="1547387" cy="154738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87F1352-0949-4881-94D0-23033B7320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738" y="3571838"/>
            <a:ext cx="1457185" cy="145718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B2BA524-05DF-4847-9CFE-1C778BF32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117" y="3449909"/>
            <a:ext cx="1167707" cy="161063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6841E2E-87B3-4E79-8349-BC84008808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7229" y="3516324"/>
            <a:ext cx="1094725" cy="161063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35219C6-74B6-4ABE-AAD4-0DFCC29FE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1997" y="4126230"/>
            <a:ext cx="1368785" cy="18211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3BD89C6-E6CA-46C3-BEB8-327F1A7C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1" y="407328"/>
            <a:ext cx="973476" cy="997401"/>
          </a:xfrm>
        </p:spPr>
        <p:txBody>
          <a:bodyPr>
            <a:noAutofit/>
          </a:bodyPr>
          <a:lstStyle/>
          <a:p>
            <a:r>
              <a:rPr lang="sl-SI" sz="6000" b="1" dirty="0"/>
              <a:t>56</a:t>
            </a:r>
          </a:p>
        </p:txBody>
      </p:sp>
      <p:grpSp>
        <p:nvGrpSpPr>
          <p:cNvPr id="101" name="Skupina 100">
            <a:extLst>
              <a:ext uri="{FF2B5EF4-FFF2-40B4-BE49-F238E27FC236}">
                <a16:creationId xmlns:a16="http://schemas.microsoft.com/office/drawing/2014/main" id="{4987574E-5679-43CA-B278-405081424E64}"/>
              </a:ext>
            </a:extLst>
          </p:cNvPr>
          <p:cNvGrpSpPr/>
          <p:nvPr/>
        </p:nvGrpSpPr>
        <p:grpSpPr>
          <a:xfrm>
            <a:off x="1339123" y="267036"/>
            <a:ext cx="928755" cy="2923474"/>
            <a:chOff x="1378418" y="269035"/>
            <a:chExt cx="928755" cy="2923474"/>
          </a:xfrm>
        </p:grpSpPr>
        <p:grpSp>
          <p:nvGrpSpPr>
            <p:cNvPr id="99" name="Skupina 98">
              <a:extLst>
                <a:ext uri="{FF2B5EF4-FFF2-40B4-BE49-F238E27FC236}">
                  <a16:creationId xmlns:a16="http://schemas.microsoft.com/office/drawing/2014/main" id="{E17C355B-383A-44AD-AEEF-866AEE26881D}"/>
                </a:ext>
              </a:extLst>
            </p:cNvPr>
            <p:cNvGrpSpPr/>
            <p:nvPr/>
          </p:nvGrpSpPr>
          <p:grpSpPr>
            <a:xfrm>
              <a:off x="1405160" y="269035"/>
              <a:ext cx="902013" cy="2923474"/>
              <a:chOff x="1696380" y="290977"/>
              <a:chExt cx="902013" cy="2923474"/>
            </a:xfrm>
          </p:grpSpPr>
          <p:grpSp>
            <p:nvGrpSpPr>
              <p:cNvPr id="69" name="Skupina 68">
                <a:extLst>
                  <a:ext uri="{FF2B5EF4-FFF2-40B4-BE49-F238E27FC236}">
                    <a16:creationId xmlns:a16="http://schemas.microsoft.com/office/drawing/2014/main" id="{20DA7964-94C5-40A8-B61D-B1D9FCDE4CEC}"/>
                  </a:ext>
                </a:extLst>
              </p:cNvPr>
              <p:cNvGrpSpPr/>
              <p:nvPr/>
            </p:nvGrpSpPr>
            <p:grpSpPr>
              <a:xfrm>
                <a:off x="1961830" y="290977"/>
                <a:ext cx="636563" cy="2923474"/>
                <a:chOff x="1962111" y="287677"/>
                <a:chExt cx="636563" cy="2923474"/>
              </a:xfrm>
            </p:grpSpPr>
            <p:grpSp>
              <p:nvGrpSpPr>
                <p:cNvPr id="66" name="Skupina 65">
                  <a:extLst>
                    <a:ext uri="{FF2B5EF4-FFF2-40B4-BE49-F238E27FC236}">
                      <a16:creationId xmlns:a16="http://schemas.microsoft.com/office/drawing/2014/main" id="{C946B323-7DEE-4FA5-9B1D-4C9E2348912E}"/>
                    </a:ext>
                  </a:extLst>
                </p:cNvPr>
                <p:cNvGrpSpPr/>
                <p:nvPr/>
              </p:nvGrpSpPr>
              <p:grpSpPr>
                <a:xfrm>
                  <a:off x="1962111" y="287677"/>
                  <a:ext cx="636563" cy="2329460"/>
                  <a:chOff x="2588636" y="398147"/>
                  <a:chExt cx="636563" cy="2329460"/>
                </a:xfrm>
              </p:grpSpPr>
              <p:grpSp>
                <p:nvGrpSpPr>
                  <p:cNvPr id="44" name="Skupina 43">
                    <a:extLst>
                      <a:ext uri="{FF2B5EF4-FFF2-40B4-BE49-F238E27FC236}">
                        <a16:creationId xmlns:a16="http://schemas.microsoft.com/office/drawing/2014/main" id="{A1F6225C-882A-4312-87D9-4662B9A2CE7B}"/>
                      </a:ext>
                    </a:extLst>
                  </p:cNvPr>
                  <p:cNvGrpSpPr/>
                  <p:nvPr/>
                </p:nvGrpSpPr>
                <p:grpSpPr>
                  <a:xfrm>
                    <a:off x="2588636" y="398147"/>
                    <a:ext cx="636563" cy="1690637"/>
                    <a:chOff x="3016390" y="436959"/>
                    <a:chExt cx="636563" cy="1690637"/>
                  </a:xfrm>
                </p:grpSpPr>
                <p:grpSp>
                  <p:nvGrpSpPr>
                    <p:cNvPr id="3" name="Skupina 2">
                      <a:extLst>
                        <a:ext uri="{FF2B5EF4-FFF2-40B4-BE49-F238E27FC236}">
                          <a16:creationId xmlns:a16="http://schemas.microsoft.com/office/drawing/2014/main" id="{880B7FD6-49D5-4ED4-AFF9-EA2409023F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6390" y="436959"/>
                      <a:ext cx="636563" cy="1164347"/>
                      <a:chOff x="3016390" y="436959"/>
                      <a:chExt cx="636563" cy="1164347"/>
                    </a:xfrm>
                  </p:grpSpPr>
                  <p:pic>
                    <p:nvPicPr>
                      <p:cNvPr id="6" name="Slika 5">
                        <a:extLst>
                          <a:ext uri="{FF2B5EF4-FFF2-40B4-BE49-F238E27FC236}">
                            <a16:creationId xmlns:a16="http://schemas.microsoft.com/office/drawing/2014/main" id="{E36726F2-4D12-45B7-8680-03BB080E955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16390" y="436959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" name="Slika 22">
                        <a:extLst>
                          <a:ext uri="{FF2B5EF4-FFF2-40B4-BE49-F238E27FC236}">
                            <a16:creationId xmlns:a16="http://schemas.microsoft.com/office/drawing/2014/main" id="{8C56B4DA-7460-4D10-B7B6-A579A252ACE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68790" y="1026681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6" name="Slika 35">
                      <a:extLst>
                        <a:ext uri="{FF2B5EF4-FFF2-40B4-BE49-F238E27FC236}">
                          <a16:creationId xmlns:a16="http://schemas.microsoft.com/office/drawing/2014/main" id="{B01CB2BC-B8E7-4977-8F34-B08839401C4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3165285" y="1552971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2" name="Slika 51">
                    <a:extLst>
                      <a:ext uri="{FF2B5EF4-FFF2-40B4-BE49-F238E27FC236}">
                        <a16:creationId xmlns:a16="http://schemas.microsoft.com/office/drawing/2014/main" id="{81CA25A4-767A-4C86-BF86-6DA26281C6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701519" y="2154533"/>
                    <a:ext cx="475529" cy="57307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8" name="Slika 67">
                  <a:extLst>
                    <a:ext uri="{FF2B5EF4-FFF2-40B4-BE49-F238E27FC236}">
                      <a16:creationId xmlns:a16="http://schemas.microsoft.com/office/drawing/2014/main" id="{1DA138F5-C127-4E6A-B02C-2E2E44D361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2699" y="2638077"/>
                  <a:ext cx="475529" cy="573074"/>
                </a:xfrm>
                <a:prstGeom prst="rect">
                  <a:avLst/>
                </a:prstGeom>
              </p:spPr>
            </p:pic>
          </p:grpSp>
          <p:pic>
            <p:nvPicPr>
              <p:cNvPr id="92" name="Slika 91">
                <a:extLst>
                  <a:ext uri="{FF2B5EF4-FFF2-40B4-BE49-F238E27FC236}">
                    <a16:creationId xmlns:a16="http://schemas.microsoft.com/office/drawing/2014/main" id="{505100E4-3E3F-4920-B0C0-70CD218E24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1696380" y="771249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00" name="Slika 99">
              <a:extLst>
                <a:ext uri="{FF2B5EF4-FFF2-40B4-BE49-F238E27FC236}">
                  <a16:creationId xmlns:a16="http://schemas.microsoft.com/office/drawing/2014/main" id="{2F11235E-BA77-4A63-97D9-6D6077302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78418" y="1285930"/>
              <a:ext cx="475529" cy="573074"/>
            </a:xfrm>
            <a:prstGeom prst="rect">
              <a:avLst/>
            </a:prstGeom>
          </p:spPr>
        </p:pic>
      </p:grpSp>
      <p:grpSp>
        <p:nvGrpSpPr>
          <p:cNvPr id="115" name="Skupina 114">
            <a:extLst>
              <a:ext uri="{FF2B5EF4-FFF2-40B4-BE49-F238E27FC236}">
                <a16:creationId xmlns:a16="http://schemas.microsoft.com/office/drawing/2014/main" id="{D3E284CC-F1A4-4D88-91A3-8A7C6C16BC06}"/>
              </a:ext>
            </a:extLst>
          </p:cNvPr>
          <p:cNvGrpSpPr/>
          <p:nvPr/>
        </p:nvGrpSpPr>
        <p:grpSpPr>
          <a:xfrm>
            <a:off x="2820009" y="353837"/>
            <a:ext cx="886109" cy="2870531"/>
            <a:chOff x="2820009" y="353837"/>
            <a:chExt cx="886109" cy="2870531"/>
          </a:xfrm>
        </p:grpSpPr>
        <p:grpSp>
          <p:nvGrpSpPr>
            <p:cNvPr id="98" name="Skupina 97">
              <a:extLst>
                <a:ext uri="{FF2B5EF4-FFF2-40B4-BE49-F238E27FC236}">
                  <a16:creationId xmlns:a16="http://schemas.microsoft.com/office/drawing/2014/main" id="{30B3B9BF-0DB6-482F-A749-6F7E97524C2A}"/>
                </a:ext>
              </a:extLst>
            </p:cNvPr>
            <p:cNvGrpSpPr/>
            <p:nvPr/>
          </p:nvGrpSpPr>
          <p:grpSpPr>
            <a:xfrm>
              <a:off x="2840985" y="353837"/>
              <a:ext cx="865133" cy="2870531"/>
              <a:chOff x="3106001" y="340176"/>
              <a:chExt cx="865133" cy="2870531"/>
            </a:xfrm>
          </p:grpSpPr>
          <p:grpSp>
            <p:nvGrpSpPr>
              <p:cNvPr id="79" name="Skupina 78">
                <a:extLst>
                  <a:ext uri="{FF2B5EF4-FFF2-40B4-BE49-F238E27FC236}">
                    <a16:creationId xmlns:a16="http://schemas.microsoft.com/office/drawing/2014/main" id="{26F6C13B-25C4-4946-8DFA-E1BD5850B8DF}"/>
                  </a:ext>
                </a:extLst>
              </p:cNvPr>
              <p:cNvGrpSpPr/>
              <p:nvPr/>
            </p:nvGrpSpPr>
            <p:grpSpPr>
              <a:xfrm>
                <a:off x="3334571" y="340176"/>
                <a:ext cx="636563" cy="2870531"/>
                <a:chOff x="3083162" y="288599"/>
                <a:chExt cx="636563" cy="2870531"/>
              </a:xfrm>
            </p:grpSpPr>
            <p:grpSp>
              <p:nvGrpSpPr>
                <p:cNvPr id="67" name="Skupina 66">
                  <a:extLst>
                    <a:ext uri="{FF2B5EF4-FFF2-40B4-BE49-F238E27FC236}">
                      <a16:creationId xmlns:a16="http://schemas.microsoft.com/office/drawing/2014/main" id="{F145B847-8CB5-4A1B-AF26-46744A4D81B5}"/>
                    </a:ext>
                  </a:extLst>
                </p:cNvPr>
                <p:cNvGrpSpPr/>
                <p:nvPr/>
              </p:nvGrpSpPr>
              <p:grpSpPr>
                <a:xfrm>
                  <a:off x="3083162" y="288599"/>
                  <a:ext cx="636563" cy="2328538"/>
                  <a:chOff x="3375364" y="224401"/>
                  <a:chExt cx="636563" cy="2328538"/>
                </a:xfrm>
              </p:grpSpPr>
              <p:grpSp>
                <p:nvGrpSpPr>
                  <p:cNvPr id="45" name="Skupina 44">
                    <a:extLst>
                      <a:ext uri="{FF2B5EF4-FFF2-40B4-BE49-F238E27FC236}">
                        <a16:creationId xmlns:a16="http://schemas.microsoft.com/office/drawing/2014/main" id="{00DC4070-BE17-41CB-8683-0865671EAEC9}"/>
                      </a:ext>
                    </a:extLst>
                  </p:cNvPr>
                  <p:cNvGrpSpPr/>
                  <p:nvPr/>
                </p:nvGrpSpPr>
                <p:grpSpPr>
                  <a:xfrm>
                    <a:off x="3375364" y="224401"/>
                    <a:ext cx="636563" cy="1718548"/>
                    <a:chOff x="3639133" y="424109"/>
                    <a:chExt cx="636563" cy="1718548"/>
                  </a:xfrm>
                </p:grpSpPr>
                <p:grpSp>
                  <p:nvGrpSpPr>
                    <p:cNvPr id="29" name="Skupina 28">
                      <a:extLst>
                        <a:ext uri="{FF2B5EF4-FFF2-40B4-BE49-F238E27FC236}">
                          <a16:creationId xmlns:a16="http://schemas.microsoft.com/office/drawing/2014/main" id="{4FD034E3-E818-4924-A0CA-8930D7F0E8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39133" y="424109"/>
                      <a:ext cx="636563" cy="1164347"/>
                      <a:chOff x="3639133" y="424109"/>
                      <a:chExt cx="636563" cy="1164347"/>
                    </a:xfrm>
                  </p:grpSpPr>
                  <p:pic>
                    <p:nvPicPr>
                      <p:cNvPr id="7" name="Slika 6">
                        <a:extLst>
                          <a:ext uri="{FF2B5EF4-FFF2-40B4-BE49-F238E27FC236}">
                            <a16:creationId xmlns:a16="http://schemas.microsoft.com/office/drawing/2014/main" id="{A633FFCB-63E2-4E3F-9320-11C736ECA15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39133" y="424109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" name="Slika 23">
                        <a:extLst>
                          <a:ext uri="{FF2B5EF4-FFF2-40B4-BE49-F238E27FC236}">
                            <a16:creationId xmlns:a16="http://schemas.microsoft.com/office/drawing/2014/main" id="{767261A7-D993-4F2D-B86A-57939A94ABC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91533" y="1013831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7" name="Slika 36">
                      <a:extLst>
                        <a:ext uri="{FF2B5EF4-FFF2-40B4-BE49-F238E27FC236}">
                          <a16:creationId xmlns:a16="http://schemas.microsoft.com/office/drawing/2014/main" id="{852A1E77-27E6-45A6-ADEC-760E490B66E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3781428" y="1568032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9" name="Slika 58">
                    <a:extLst>
                      <a:ext uri="{FF2B5EF4-FFF2-40B4-BE49-F238E27FC236}">
                        <a16:creationId xmlns:a16="http://schemas.microsoft.com/office/drawing/2014/main" id="{05C4292B-6081-4F10-A0D8-A1E573BE6D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3527131" y="1978314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2" name="Slika 71">
                  <a:extLst>
                    <a:ext uri="{FF2B5EF4-FFF2-40B4-BE49-F238E27FC236}">
                      <a16:creationId xmlns:a16="http://schemas.microsoft.com/office/drawing/2014/main" id="{343A757C-D96D-4979-B30E-E323684F5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3231805" y="2584505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91" name="Slika 90">
                <a:extLst>
                  <a:ext uri="{FF2B5EF4-FFF2-40B4-BE49-F238E27FC236}">
                    <a16:creationId xmlns:a16="http://schemas.microsoft.com/office/drawing/2014/main" id="{E40A5DCF-D7ED-48D6-B52C-53EECE14E7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3106001" y="806215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02" name="Slika 101">
              <a:extLst>
                <a:ext uri="{FF2B5EF4-FFF2-40B4-BE49-F238E27FC236}">
                  <a16:creationId xmlns:a16="http://schemas.microsoft.com/office/drawing/2014/main" id="{C30E1E56-273C-45B9-88D7-12F833EA1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2820009" y="1353190"/>
              <a:ext cx="474688" cy="574625"/>
            </a:xfrm>
            <a:prstGeom prst="rect">
              <a:avLst/>
            </a:prstGeom>
          </p:spPr>
        </p:pic>
      </p:grpSp>
      <p:grpSp>
        <p:nvGrpSpPr>
          <p:cNvPr id="114" name="Skupina 113">
            <a:extLst>
              <a:ext uri="{FF2B5EF4-FFF2-40B4-BE49-F238E27FC236}">
                <a16:creationId xmlns:a16="http://schemas.microsoft.com/office/drawing/2014/main" id="{5272F246-BA9B-4FA7-86F7-BE2687F42C5F}"/>
              </a:ext>
            </a:extLst>
          </p:cNvPr>
          <p:cNvGrpSpPr/>
          <p:nvPr/>
        </p:nvGrpSpPr>
        <p:grpSpPr>
          <a:xfrm>
            <a:off x="4183078" y="242181"/>
            <a:ext cx="914804" cy="2905012"/>
            <a:chOff x="4183078" y="242181"/>
            <a:chExt cx="914804" cy="2905012"/>
          </a:xfrm>
        </p:grpSpPr>
        <p:grpSp>
          <p:nvGrpSpPr>
            <p:cNvPr id="97" name="Skupina 96">
              <a:extLst>
                <a:ext uri="{FF2B5EF4-FFF2-40B4-BE49-F238E27FC236}">
                  <a16:creationId xmlns:a16="http://schemas.microsoft.com/office/drawing/2014/main" id="{C9BCF04A-A68B-4F36-9EAE-DEFFB0DBC7C7}"/>
                </a:ext>
              </a:extLst>
            </p:cNvPr>
            <p:cNvGrpSpPr/>
            <p:nvPr/>
          </p:nvGrpSpPr>
          <p:grpSpPr>
            <a:xfrm>
              <a:off x="4183078" y="242181"/>
              <a:ext cx="914804" cy="2905012"/>
              <a:chOff x="4263379" y="300208"/>
              <a:chExt cx="914804" cy="2905012"/>
            </a:xfrm>
          </p:grpSpPr>
          <p:grpSp>
            <p:nvGrpSpPr>
              <p:cNvPr id="80" name="Skupina 79">
                <a:extLst>
                  <a:ext uri="{FF2B5EF4-FFF2-40B4-BE49-F238E27FC236}">
                    <a16:creationId xmlns:a16="http://schemas.microsoft.com/office/drawing/2014/main" id="{A132B052-E5FF-48B4-B9A0-8C75E01A6EE2}"/>
                  </a:ext>
                </a:extLst>
              </p:cNvPr>
              <p:cNvGrpSpPr/>
              <p:nvPr/>
            </p:nvGrpSpPr>
            <p:grpSpPr>
              <a:xfrm>
                <a:off x="4541620" y="300208"/>
                <a:ext cx="636563" cy="2905012"/>
                <a:chOff x="4329114" y="287677"/>
                <a:chExt cx="636563" cy="2905012"/>
              </a:xfrm>
            </p:grpSpPr>
            <p:grpSp>
              <p:nvGrpSpPr>
                <p:cNvPr id="65" name="Skupina 64">
                  <a:extLst>
                    <a:ext uri="{FF2B5EF4-FFF2-40B4-BE49-F238E27FC236}">
                      <a16:creationId xmlns:a16="http://schemas.microsoft.com/office/drawing/2014/main" id="{76C4DCCD-A47B-4BF5-97DF-A17D79CEF8A6}"/>
                    </a:ext>
                  </a:extLst>
                </p:cNvPr>
                <p:cNvGrpSpPr/>
                <p:nvPr/>
              </p:nvGrpSpPr>
              <p:grpSpPr>
                <a:xfrm>
                  <a:off x="4329114" y="287677"/>
                  <a:ext cx="636563" cy="2358512"/>
                  <a:chOff x="4250508" y="424109"/>
                  <a:chExt cx="636563" cy="2358512"/>
                </a:xfrm>
              </p:grpSpPr>
              <p:grpSp>
                <p:nvGrpSpPr>
                  <p:cNvPr id="46" name="Skupina 45">
                    <a:extLst>
                      <a:ext uri="{FF2B5EF4-FFF2-40B4-BE49-F238E27FC236}">
                        <a16:creationId xmlns:a16="http://schemas.microsoft.com/office/drawing/2014/main" id="{0CDD36CB-1517-484E-962E-F6C670FD97E4}"/>
                      </a:ext>
                    </a:extLst>
                  </p:cNvPr>
                  <p:cNvGrpSpPr/>
                  <p:nvPr/>
                </p:nvGrpSpPr>
                <p:grpSpPr>
                  <a:xfrm>
                    <a:off x="4250508" y="424109"/>
                    <a:ext cx="636563" cy="1730424"/>
                    <a:chOff x="4252144" y="424109"/>
                    <a:chExt cx="636563" cy="1730424"/>
                  </a:xfrm>
                </p:grpSpPr>
                <p:grpSp>
                  <p:nvGrpSpPr>
                    <p:cNvPr id="30" name="Skupina 29">
                      <a:extLst>
                        <a:ext uri="{FF2B5EF4-FFF2-40B4-BE49-F238E27FC236}">
                          <a16:creationId xmlns:a16="http://schemas.microsoft.com/office/drawing/2014/main" id="{EDDD489D-15D9-4989-980B-9375137FD6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52144" y="424109"/>
                      <a:ext cx="636563" cy="1164347"/>
                      <a:chOff x="4252144" y="424109"/>
                      <a:chExt cx="636563" cy="1164347"/>
                    </a:xfrm>
                  </p:grpSpPr>
                  <p:pic>
                    <p:nvPicPr>
                      <p:cNvPr id="8" name="Slika 7">
                        <a:extLst>
                          <a:ext uri="{FF2B5EF4-FFF2-40B4-BE49-F238E27FC236}">
                            <a16:creationId xmlns:a16="http://schemas.microsoft.com/office/drawing/2014/main" id="{D4068B3F-E359-4BAA-8D1B-37C61A36CA9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52144" y="424109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5" name="Slika 24">
                        <a:extLst>
                          <a:ext uri="{FF2B5EF4-FFF2-40B4-BE49-F238E27FC236}">
                            <a16:creationId xmlns:a16="http://schemas.microsoft.com/office/drawing/2014/main" id="{69C257AE-91E4-4D55-8DE5-7373DF2278D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04544" y="1013831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8" name="Slika 37">
                      <a:extLst>
                        <a:ext uri="{FF2B5EF4-FFF2-40B4-BE49-F238E27FC236}">
                          <a16:creationId xmlns:a16="http://schemas.microsoft.com/office/drawing/2014/main" id="{74DBB6D9-B953-4BEC-B2C3-C948AB7519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4384591" y="1579908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3" name="Slika 52">
                    <a:extLst>
                      <a:ext uri="{FF2B5EF4-FFF2-40B4-BE49-F238E27FC236}">
                        <a16:creationId xmlns:a16="http://schemas.microsoft.com/office/drawing/2014/main" id="{87C9D533-AB3C-4BE9-B223-A5661CAFF1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4370971" y="2207996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Slika 72">
                  <a:extLst>
                    <a:ext uri="{FF2B5EF4-FFF2-40B4-BE49-F238E27FC236}">
                      <a16:creationId xmlns:a16="http://schemas.microsoft.com/office/drawing/2014/main" id="{28691592-787E-44D5-8BCA-3F57C3B0C7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4457523" y="2618064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90" name="Slika 89">
                <a:extLst>
                  <a:ext uri="{FF2B5EF4-FFF2-40B4-BE49-F238E27FC236}">
                    <a16:creationId xmlns:a16="http://schemas.microsoft.com/office/drawing/2014/main" id="{64A2AF82-9734-44E1-A166-DE4AAB49E0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4263379" y="761194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03" name="Slika 102">
              <a:extLst>
                <a:ext uri="{FF2B5EF4-FFF2-40B4-BE49-F238E27FC236}">
                  <a16:creationId xmlns:a16="http://schemas.microsoft.com/office/drawing/2014/main" id="{8BE8153D-70E8-412E-97A7-A08E75AD5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4192556" y="1269155"/>
              <a:ext cx="474688" cy="574625"/>
            </a:xfrm>
            <a:prstGeom prst="rect">
              <a:avLst/>
            </a:prstGeom>
          </p:spPr>
        </p:pic>
      </p:grpSp>
      <p:grpSp>
        <p:nvGrpSpPr>
          <p:cNvPr id="113" name="Skupina 112">
            <a:extLst>
              <a:ext uri="{FF2B5EF4-FFF2-40B4-BE49-F238E27FC236}">
                <a16:creationId xmlns:a16="http://schemas.microsoft.com/office/drawing/2014/main" id="{F96F5372-0CE4-4AF4-A7F6-7AB68144C79A}"/>
              </a:ext>
            </a:extLst>
          </p:cNvPr>
          <p:cNvGrpSpPr/>
          <p:nvPr/>
        </p:nvGrpSpPr>
        <p:grpSpPr>
          <a:xfrm>
            <a:off x="5457395" y="267036"/>
            <a:ext cx="896268" cy="2940006"/>
            <a:chOff x="5457395" y="267036"/>
            <a:chExt cx="896268" cy="2940006"/>
          </a:xfrm>
        </p:grpSpPr>
        <p:grpSp>
          <p:nvGrpSpPr>
            <p:cNvPr id="96" name="Skupina 95">
              <a:extLst>
                <a:ext uri="{FF2B5EF4-FFF2-40B4-BE49-F238E27FC236}">
                  <a16:creationId xmlns:a16="http://schemas.microsoft.com/office/drawing/2014/main" id="{7BAC7DFB-B5D6-4604-916D-B8EB0A3C4EB8}"/>
                </a:ext>
              </a:extLst>
            </p:cNvPr>
            <p:cNvGrpSpPr/>
            <p:nvPr/>
          </p:nvGrpSpPr>
          <p:grpSpPr>
            <a:xfrm>
              <a:off x="5497613" y="267036"/>
              <a:ext cx="856050" cy="2940006"/>
              <a:chOff x="5588832" y="305439"/>
              <a:chExt cx="856050" cy="2940006"/>
            </a:xfrm>
          </p:grpSpPr>
          <p:grpSp>
            <p:nvGrpSpPr>
              <p:cNvPr id="81" name="Skupina 80">
                <a:extLst>
                  <a:ext uri="{FF2B5EF4-FFF2-40B4-BE49-F238E27FC236}">
                    <a16:creationId xmlns:a16="http://schemas.microsoft.com/office/drawing/2014/main" id="{919B0372-61A5-4D7F-BE7A-6278CB436B3E}"/>
                  </a:ext>
                </a:extLst>
              </p:cNvPr>
              <p:cNvGrpSpPr/>
              <p:nvPr/>
            </p:nvGrpSpPr>
            <p:grpSpPr>
              <a:xfrm>
                <a:off x="5798247" y="305439"/>
                <a:ext cx="646635" cy="2940006"/>
                <a:chOff x="5521527" y="236901"/>
                <a:chExt cx="646635" cy="2940006"/>
              </a:xfrm>
            </p:grpSpPr>
            <p:grpSp>
              <p:nvGrpSpPr>
                <p:cNvPr id="64" name="Skupina 63">
                  <a:extLst>
                    <a:ext uri="{FF2B5EF4-FFF2-40B4-BE49-F238E27FC236}">
                      <a16:creationId xmlns:a16="http://schemas.microsoft.com/office/drawing/2014/main" id="{32E68D85-95AC-4D64-A2F4-EDDD984187F2}"/>
                    </a:ext>
                  </a:extLst>
                </p:cNvPr>
                <p:cNvGrpSpPr/>
                <p:nvPr/>
              </p:nvGrpSpPr>
              <p:grpSpPr>
                <a:xfrm>
                  <a:off x="5521527" y="236901"/>
                  <a:ext cx="643710" cy="2380236"/>
                  <a:chOff x="4899232" y="409070"/>
                  <a:chExt cx="643710" cy="2380236"/>
                </a:xfrm>
              </p:grpSpPr>
              <p:grpSp>
                <p:nvGrpSpPr>
                  <p:cNvPr id="47" name="Skupina 46">
                    <a:extLst>
                      <a:ext uri="{FF2B5EF4-FFF2-40B4-BE49-F238E27FC236}">
                        <a16:creationId xmlns:a16="http://schemas.microsoft.com/office/drawing/2014/main" id="{0E4CD4E1-F7FF-4E96-8A49-A3A784188222}"/>
                      </a:ext>
                    </a:extLst>
                  </p:cNvPr>
                  <p:cNvGrpSpPr/>
                  <p:nvPr/>
                </p:nvGrpSpPr>
                <p:grpSpPr>
                  <a:xfrm>
                    <a:off x="4899232" y="409070"/>
                    <a:ext cx="636563" cy="1754069"/>
                    <a:chOff x="4860076" y="436958"/>
                    <a:chExt cx="636563" cy="1754069"/>
                  </a:xfrm>
                </p:grpSpPr>
                <p:grpSp>
                  <p:nvGrpSpPr>
                    <p:cNvPr id="31" name="Skupina 30">
                      <a:extLst>
                        <a:ext uri="{FF2B5EF4-FFF2-40B4-BE49-F238E27FC236}">
                          <a16:creationId xmlns:a16="http://schemas.microsoft.com/office/drawing/2014/main" id="{96AA2785-D646-4700-8689-DE60CE46E0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0076" y="436958"/>
                      <a:ext cx="636563" cy="1164347"/>
                      <a:chOff x="4860076" y="436958"/>
                      <a:chExt cx="636563" cy="1164347"/>
                    </a:xfrm>
                  </p:grpSpPr>
                  <p:pic>
                    <p:nvPicPr>
                      <p:cNvPr id="9" name="Slika 8">
                        <a:extLst>
                          <a:ext uri="{FF2B5EF4-FFF2-40B4-BE49-F238E27FC236}">
                            <a16:creationId xmlns:a16="http://schemas.microsoft.com/office/drawing/2014/main" id="{60B4F9BA-4FA8-4BF4-A32C-02F80D1E37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60076" y="436958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6" name="Slika 25">
                        <a:extLst>
                          <a:ext uri="{FF2B5EF4-FFF2-40B4-BE49-F238E27FC236}">
                            <a16:creationId xmlns:a16="http://schemas.microsoft.com/office/drawing/2014/main" id="{3F107583-4CFA-4764-8391-0EF0A2ED87D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12476" y="1026680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9" name="Slika 38">
                      <a:extLst>
                        <a:ext uri="{FF2B5EF4-FFF2-40B4-BE49-F238E27FC236}">
                          <a16:creationId xmlns:a16="http://schemas.microsoft.com/office/drawing/2014/main" id="{C3E79C67-2031-4CB0-AD6B-0AA1E0B6E6A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5001871" y="1616402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4" name="Slika 53">
                    <a:extLst>
                      <a:ext uri="{FF2B5EF4-FFF2-40B4-BE49-F238E27FC236}">
                        <a16:creationId xmlns:a16="http://schemas.microsoft.com/office/drawing/2014/main" id="{D525815A-A59E-4088-855A-45D95FFD54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5068254" y="2214681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4" name="Slika 73">
                  <a:extLst>
                    <a:ext uri="{FF2B5EF4-FFF2-40B4-BE49-F238E27FC236}">
                      <a16:creationId xmlns:a16="http://schemas.microsoft.com/office/drawing/2014/main" id="{EB638D6D-10C8-4D39-A672-72110A44CE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5693474" y="2602282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89" name="Slika 88">
                <a:extLst>
                  <a:ext uri="{FF2B5EF4-FFF2-40B4-BE49-F238E27FC236}">
                    <a16:creationId xmlns:a16="http://schemas.microsoft.com/office/drawing/2014/main" id="{E5434426-84EC-42B0-8CAE-88CE76FB72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5588832" y="772116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04" name="Slika 103">
              <a:extLst>
                <a:ext uri="{FF2B5EF4-FFF2-40B4-BE49-F238E27FC236}">
                  <a16:creationId xmlns:a16="http://schemas.microsoft.com/office/drawing/2014/main" id="{E2883D69-CB03-4519-BE01-773A9C293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5457395" y="1326681"/>
              <a:ext cx="474688" cy="574625"/>
            </a:xfrm>
            <a:prstGeom prst="rect">
              <a:avLst/>
            </a:prstGeom>
          </p:spPr>
        </p:pic>
      </p:grpSp>
      <p:grpSp>
        <p:nvGrpSpPr>
          <p:cNvPr id="112" name="Skupina 111">
            <a:extLst>
              <a:ext uri="{FF2B5EF4-FFF2-40B4-BE49-F238E27FC236}">
                <a16:creationId xmlns:a16="http://schemas.microsoft.com/office/drawing/2014/main" id="{B1DD71D7-82C6-49D1-84DB-CD03EA495553}"/>
              </a:ext>
            </a:extLst>
          </p:cNvPr>
          <p:cNvGrpSpPr/>
          <p:nvPr/>
        </p:nvGrpSpPr>
        <p:grpSpPr>
          <a:xfrm>
            <a:off x="6856778" y="255898"/>
            <a:ext cx="956463" cy="2955788"/>
            <a:chOff x="6856778" y="255898"/>
            <a:chExt cx="956463" cy="2955788"/>
          </a:xfrm>
        </p:grpSpPr>
        <p:grpSp>
          <p:nvGrpSpPr>
            <p:cNvPr id="95" name="Skupina 94">
              <a:extLst>
                <a:ext uri="{FF2B5EF4-FFF2-40B4-BE49-F238E27FC236}">
                  <a16:creationId xmlns:a16="http://schemas.microsoft.com/office/drawing/2014/main" id="{0471590D-36E5-43DB-8799-CCA919256DC6}"/>
                </a:ext>
              </a:extLst>
            </p:cNvPr>
            <p:cNvGrpSpPr/>
            <p:nvPr/>
          </p:nvGrpSpPr>
          <p:grpSpPr>
            <a:xfrm>
              <a:off x="6865400" y="255898"/>
              <a:ext cx="947841" cy="2955788"/>
              <a:chOff x="6704762" y="402827"/>
              <a:chExt cx="947841" cy="2955788"/>
            </a:xfrm>
          </p:grpSpPr>
          <p:grpSp>
            <p:nvGrpSpPr>
              <p:cNvPr id="82" name="Skupina 81">
                <a:extLst>
                  <a:ext uri="{FF2B5EF4-FFF2-40B4-BE49-F238E27FC236}">
                    <a16:creationId xmlns:a16="http://schemas.microsoft.com/office/drawing/2014/main" id="{F398BB8E-4131-4352-80C8-FBF5868A4CE2}"/>
                  </a:ext>
                </a:extLst>
              </p:cNvPr>
              <p:cNvGrpSpPr/>
              <p:nvPr/>
            </p:nvGrpSpPr>
            <p:grpSpPr>
              <a:xfrm>
                <a:off x="6952230" y="402827"/>
                <a:ext cx="700373" cy="2955788"/>
                <a:chOff x="6433058" y="236901"/>
                <a:chExt cx="700373" cy="2955788"/>
              </a:xfrm>
            </p:grpSpPr>
            <p:grpSp>
              <p:nvGrpSpPr>
                <p:cNvPr id="63" name="Skupina 62">
                  <a:extLst>
                    <a:ext uri="{FF2B5EF4-FFF2-40B4-BE49-F238E27FC236}">
                      <a16:creationId xmlns:a16="http://schemas.microsoft.com/office/drawing/2014/main" id="{C415EBE0-D30B-4DEB-8CC0-93F9FDE77E91}"/>
                    </a:ext>
                  </a:extLst>
                </p:cNvPr>
                <p:cNvGrpSpPr/>
                <p:nvPr/>
              </p:nvGrpSpPr>
              <p:grpSpPr>
                <a:xfrm>
                  <a:off x="6433058" y="236901"/>
                  <a:ext cx="670551" cy="2380236"/>
                  <a:chOff x="5547295" y="409070"/>
                  <a:chExt cx="670551" cy="2380236"/>
                </a:xfrm>
              </p:grpSpPr>
              <p:grpSp>
                <p:nvGrpSpPr>
                  <p:cNvPr id="48" name="Skupina 47">
                    <a:extLst>
                      <a:ext uri="{FF2B5EF4-FFF2-40B4-BE49-F238E27FC236}">
                        <a16:creationId xmlns:a16="http://schemas.microsoft.com/office/drawing/2014/main" id="{B2F1CFE2-73CA-46D7-BFCE-CC38FEE92CCF}"/>
                      </a:ext>
                    </a:extLst>
                  </p:cNvPr>
                  <p:cNvGrpSpPr/>
                  <p:nvPr/>
                </p:nvGrpSpPr>
                <p:grpSpPr>
                  <a:xfrm>
                    <a:off x="5547295" y="409070"/>
                    <a:ext cx="670551" cy="1754069"/>
                    <a:chOff x="5494959" y="424109"/>
                    <a:chExt cx="670551" cy="1754069"/>
                  </a:xfrm>
                </p:grpSpPr>
                <p:grpSp>
                  <p:nvGrpSpPr>
                    <p:cNvPr id="32" name="Skupina 31">
                      <a:extLst>
                        <a:ext uri="{FF2B5EF4-FFF2-40B4-BE49-F238E27FC236}">
                          <a16:creationId xmlns:a16="http://schemas.microsoft.com/office/drawing/2014/main" id="{EA2304F2-B27C-4DC5-BE7F-A7962343D6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94959" y="424109"/>
                      <a:ext cx="636563" cy="1164347"/>
                      <a:chOff x="5494959" y="424109"/>
                      <a:chExt cx="636563" cy="1164347"/>
                    </a:xfrm>
                  </p:grpSpPr>
                  <p:pic>
                    <p:nvPicPr>
                      <p:cNvPr id="10" name="Slika 9">
                        <a:extLst>
                          <a:ext uri="{FF2B5EF4-FFF2-40B4-BE49-F238E27FC236}">
                            <a16:creationId xmlns:a16="http://schemas.microsoft.com/office/drawing/2014/main" id="{26501785-4BB8-42C8-9D79-5AB32918A40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94959" y="424109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7" name="Slika 26">
                        <a:extLst>
                          <a:ext uri="{FF2B5EF4-FFF2-40B4-BE49-F238E27FC236}">
                            <a16:creationId xmlns:a16="http://schemas.microsoft.com/office/drawing/2014/main" id="{742A2F41-3609-4F9B-A2C6-DF348F04AC4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47359" y="1013831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40" name="Slika 39">
                      <a:extLst>
                        <a:ext uri="{FF2B5EF4-FFF2-40B4-BE49-F238E27FC236}">
                          <a16:creationId xmlns:a16="http://schemas.microsoft.com/office/drawing/2014/main" id="{8BA40C16-E145-48DA-B642-B386BAB57E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5690822" y="1603553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5" name="Slika 54">
                    <a:extLst>
                      <a:ext uri="{FF2B5EF4-FFF2-40B4-BE49-F238E27FC236}">
                        <a16:creationId xmlns:a16="http://schemas.microsoft.com/office/drawing/2014/main" id="{2B601275-0B4E-4902-999D-71C8E2FB8E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5740465" y="2214681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5" name="Slika 74">
                  <a:extLst>
                    <a:ext uri="{FF2B5EF4-FFF2-40B4-BE49-F238E27FC236}">
                      <a16:creationId xmlns:a16="http://schemas.microsoft.com/office/drawing/2014/main" id="{AD1AA36C-B7FD-4A6D-9535-9AEF061D79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6658743" y="2618064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88" name="Slika 87">
                <a:extLst>
                  <a:ext uri="{FF2B5EF4-FFF2-40B4-BE49-F238E27FC236}">
                    <a16:creationId xmlns:a16="http://schemas.microsoft.com/office/drawing/2014/main" id="{DC309904-59AB-457A-A738-F272613DEF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6704762" y="866148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05" name="Slika 104">
              <a:extLst>
                <a:ext uri="{FF2B5EF4-FFF2-40B4-BE49-F238E27FC236}">
                  <a16:creationId xmlns:a16="http://schemas.microsoft.com/office/drawing/2014/main" id="{D0BAC4FB-0A83-40D4-B001-CD890075B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6856778" y="1281309"/>
              <a:ext cx="474688" cy="574625"/>
            </a:xfrm>
            <a:prstGeom prst="rect">
              <a:avLst/>
            </a:prstGeom>
          </p:spPr>
        </p:pic>
      </p:grpSp>
      <p:grpSp>
        <p:nvGrpSpPr>
          <p:cNvPr id="111" name="Skupina 110">
            <a:extLst>
              <a:ext uri="{FF2B5EF4-FFF2-40B4-BE49-F238E27FC236}">
                <a16:creationId xmlns:a16="http://schemas.microsoft.com/office/drawing/2014/main" id="{A7B42526-D6C6-4911-BC8E-C0202DFD9302}"/>
              </a:ext>
            </a:extLst>
          </p:cNvPr>
          <p:cNvGrpSpPr/>
          <p:nvPr/>
        </p:nvGrpSpPr>
        <p:grpSpPr>
          <a:xfrm>
            <a:off x="8142153" y="186095"/>
            <a:ext cx="901977" cy="2972528"/>
            <a:chOff x="8142153" y="186095"/>
            <a:chExt cx="901977" cy="2972528"/>
          </a:xfrm>
        </p:grpSpPr>
        <p:grpSp>
          <p:nvGrpSpPr>
            <p:cNvPr id="94" name="Skupina 93">
              <a:extLst>
                <a:ext uri="{FF2B5EF4-FFF2-40B4-BE49-F238E27FC236}">
                  <a16:creationId xmlns:a16="http://schemas.microsoft.com/office/drawing/2014/main" id="{F1335603-92BE-4EEB-89F9-42D92D982106}"/>
                </a:ext>
              </a:extLst>
            </p:cNvPr>
            <p:cNvGrpSpPr/>
            <p:nvPr/>
          </p:nvGrpSpPr>
          <p:grpSpPr>
            <a:xfrm>
              <a:off x="8142153" y="186095"/>
              <a:ext cx="901977" cy="2972528"/>
              <a:chOff x="7813089" y="255189"/>
              <a:chExt cx="901977" cy="2972528"/>
            </a:xfrm>
          </p:grpSpPr>
          <p:grpSp>
            <p:nvGrpSpPr>
              <p:cNvPr id="83" name="Skupina 82">
                <a:extLst>
                  <a:ext uri="{FF2B5EF4-FFF2-40B4-BE49-F238E27FC236}">
                    <a16:creationId xmlns:a16="http://schemas.microsoft.com/office/drawing/2014/main" id="{E8A2EA9F-7F5D-4DA7-BF0C-0B3339A34DBA}"/>
                  </a:ext>
                </a:extLst>
              </p:cNvPr>
              <p:cNvGrpSpPr/>
              <p:nvPr/>
            </p:nvGrpSpPr>
            <p:grpSpPr>
              <a:xfrm>
                <a:off x="8078503" y="255189"/>
                <a:ext cx="636563" cy="2972528"/>
                <a:chOff x="7507590" y="204380"/>
                <a:chExt cx="636563" cy="2972528"/>
              </a:xfrm>
            </p:grpSpPr>
            <p:grpSp>
              <p:nvGrpSpPr>
                <p:cNvPr id="62" name="Skupina 61">
                  <a:extLst>
                    <a:ext uri="{FF2B5EF4-FFF2-40B4-BE49-F238E27FC236}">
                      <a16:creationId xmlns:a16="http://schemas.microsoft.com/office/drawing/2014/main" id="{0B3B618F-83D7-4BE7-9B1F-BD2013B10926}"/>
                    </a:ext>
                  </a:extLst>
                </p:cNvPr>
                <p:cNvGrpSpPr/>
                <p:nvPr/>
              </p:nvGrpSpPr>
              <p:grpSpPr>
                <a:xfrm>
                  <a:off x="7507590" y="204380"/>
                  <a:ext cx="636563" cy="2387890"/>
                  <a:chOff x="6275401" y="404482"/>
                  <a:chExt cx="636563" cy="2387890"/>
                </a:xfrm>
              </p:grpSpPr>
              <p:grpSp>
                <p:nvGrpSpPr>
                  <p:cNvPr id="49" name="Skupina 48">
                    <a:extLst>
                      <a:ext uri="{FF2B5EF4-FFF2-40B4-BE49-F238E27FC236}">
                        <a16:creationId xmlns:a16="http://schemas.microsoft.com/office/drawing/2014/main" id="{B21F4F67-569A-4E68-8A28-179BCD4501BA}"/>
                      </a:ext>
                    </a:extLst>
                  </p:cNvPr>
                  <p:cNvGrpSpPr/>
                  <p:nvPr/>
                </p:nvGrpSpPr>
                <p:grpSpPr>
                  <a:xfrm>
                    <a:off x="6275401" y="404482"/>
                    <a:ext cx="636563" cy="1758657"/>
                    <a:chOff x="6182337" y="416759"/>
                    <a:chExt cx="636563" cy="1758657"/>
                  </a:xfrm>
                </p:grpSpPr>
                <p:grpSp>
                  <p:nvGrpSpPr>
                    <p:cNvPr id="33" name="Skupina 32">
                      <a:extLst>
                        <a:ext uri="{FF2B5EF4-FFF2-40B4-BE49-F238E27FC236}">
                          <a16:creationId xmlns:a16="http://schemas.microsoft.com/office/drawing/2014/main" id="{9D137607-9133-42A7-B93A-9B7AA5A979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82337" y="416759"/>
                      <a:ext cx="636563" cy="1164347"/>
                      <a:chOff x="6182337" y="416759"/>
                      <a:chExt cx="636563" cy="1164347"/>
                    </a:xfrm>
                  </p:grpSpPr>
                  <p:pic>
                    <p:nvPicPr>
                      <p:cNvPr id="11" name="Slika 10">
                        <a:extLst>
                          <a:ext uri="{FF2B5EF4-FFF2-40B4-BE49-F238E27FC236}">
                            <a16:creationId xmlns:a16="http://schemas.microsoft.com/office/drawing/2014/main" id="{86CCB396-D2A6-46DF-A601-6F3C863E221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82337" y="416759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" name="Slika 27">
                        <a:extLst>
                          <a:ext uri="{FF2B5EF4-FFF2-40B4-BE49-F238E27FC236}">
                            <a16:creationId xmlns:a16="http://schemas.microsoft.com/office/drawing/2014/main" id="{CF08B382-6DD8-4C11-8A3F-672D5DBE6B0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34737" y="1006481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41" name="Slika 40">
                      <a:extLst>
                        <a:ext uri="{FF2B5EF4-FFF2-40B4-BE49-F238E27FC236}">
                          <a16:creationId xmlns:a16="http://schemas.microsoft.com/office/drawing/2014/main" id="{2B4FE474-CABD-4541-A452-CCB3CE682DC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6339474" y="1600791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6" name="Slika 55">
                    <a:extLst>
                      <a:ext uri="{FF2B5EF4-FFF2-40B4-BE49-F238E27FC236}">
                        <a16:creationId xmlns:a16="http://schemas.microsoft.com/office/drawing/2014/main" id="{D5494C92-2A8F-4732-ACE8-72D252FAFC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6432538" y="2217747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Slika 75">
                  <a:extLst>
                    <a:ext uri="{FF2B5EF4-FFF2-40B4-BE49-F238E27FC236}">
                      <a16:creationId xmlns:a16="http://schemas.microsoft.com/office/drawing/2014/main" id="{0A21F94F-1823-47E5-BD24-8EF462FCD8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7659990" y="2602283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87" name="Slika 86">
                <a:extLst>
                  <a:ext uri="{FF2B5EF4-FFF2-40B4-BE49-F238E27FC236}">
                    <a16:creationId xmlns:a16="http://schemas.microsoft.com/office/drawing/2014/main" id="{FE7868AB-BE07-49A5-8A24-4E3E32C245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7813089" y="722619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06" name="Slika 105">
              <a:extLst>
                <a:ext uri="{FF2B5EF4-FFF2-40B4-BE49-F238E27FC236}">
                  <a16:creationId xmlns:a16="http://schemas.microsoft.com/office/drawing/2014/main" id="{084257A5-C883-4C6F-97B5-DD35F1DFF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8190256" y="1217303"/>
              <a:ext cx="474688" cy="574625"/>
            </a:xfrm>
            <a:prstGeom prst="rect">
              <a:avLst/>
            </a:prstGeom>
          </p:spPr>
        </p:pic>
      </p:grpSp>
      <p:grpSp>
        <p:nvGrpSpPr>
          <p:cNvPr id="110" name="Skupina 109">
            <a:extLst>
              <a:ext uri="{FF2B5EF4-FFF2-40B4-BE49-F238E27FC236}">
                <a16:creationId xmlns:a16="http://schemas.microsoft.com/office/drawing/2014/main" id="{BA99D50F-928E-40E2-8075-4CA8072E6999}"/>
              </a:ext>
            </a:extLst>
          </p:cNvPr>
          <p:cNvGrpSpPr/>
          <p:nvPr/>
        </p:nvGrpSpPr>
        <p:grpSpPr>
          <a:xfrm>
            <a:off x="9465905" y="243253"/>
            <a:ext cx="1005554" cy="2935830"/>
            <a:chOff x="9465905" y="243253"/>
            <a:chExt cx="1005554" cy="2935830"/>
          </a:xfrm>
        </p:grpSpPr>
        <p:grpSp>
          <p:nvGrpSpPr>
            <p:cNvPr id="71" name="Skupina 70">
              <a:extLst>
                <a:ext uri="{FF2B5EF4-FFF2-40B4-BE49-F238E27FC236}">
                  <a16:creationId xmlns:a16="http://schemas.microsoft.com/office/drawing/2014/main" id="{AC8558DC-E9F9-4AB2-B982-49B836329DF8}"/>
                </a:ext>
              </a:extLst>
            </p:cNvPr>
            <p:cNvGrpSpPr/>
            <p:nvPr/>
          </p:nvGrpSpPr>
          <p:grpSpPr>
            <a:xfrm>
              <a:off x="9465905" y="243253"/>
              <a:ext cx="1005554" cy="2935830"/>
              <a:chOff x="9032266" y="301614"/>
              <a:chExt cx="1005554" cy="2935830"/>
            </a:xfrm>
          </p:grpSpPr>
          <p:grpSp>
            <p:nvGrpSpPr>
              <p:cNvPr id="84" name="Skupina 83">
                <a:extLst>
                  <a:ext uri="{FF2B5EF4-FFF2-40B4-BE49-F238E27FC236}">
                    <a16:creationId xmlns:a16="http://schemas.microsoft.com/office/drawing/2014/main" id="{BFB0218E-790D-427A-9EAA-BE271AF529E1}"/>
                  </a:ext>
                </a:extLst>
              </p:cNvPr>
              <p:cNvGrpSpPr/>
              <p:nvPr/>
            </p:nvGrpSpPr>
            <p:grpSpPr>
              <a:xfrm>
                <a:off x="9321051" y="301614"/>
                <a:ext cx="716769" cy="2935830"/>
                <a:chOff x="8696060" y="220525"/>
                <a:chExt cx="716769" cy="2935830"/>
              </a:xfrm>
            </p:grpSpPr>
            <p:grpSp>
              <p:nvGrpSpPr>
                <p:cNvPr id="61" name="Skupina 60">
                  <a:extLst>
                    <a:ext uri="{FF2B5EF4-FFF2-40B4-BE49-F238E27FC236}">
                      <a16:creationId xmlns:a16="http://schemas.microsoft.com/office/drawing/2014/main" id="{B06BACD6-75E1-4C05-A73E-61F96A2802B0}"/>
                    </a:ext>
                  </a:extLst>
                </p:cNvPr>
                <p:cNvGrpSpPr/>
                <p:nvPr/>
              </p:nvGrpSpPr>
              <p:grpSpPr>
                <a:xfrm>
                  <a:off x="8696060" y="220525"/>
                  <a:ext cx="682990" cy="2368407"/>
                  <a:chOff x="7464969" y="391113"/>
                  <a:chExt cx="682990" cy="2368407"/>
                </a:xfrm>
              </p:grpSpPr>
              <p:grpSp>
                <p:nvGrpSpPr>
                  <p:cNvPr id="50" name="Skupina 49">
                    <a:extLst>
                      <a:ext uri="{FF2B5EF4-FFF2-40B4-BE49-F238E27FC236}">
                        <a16:creationId xmlns:a16="http://schemas.microsoft.com/office/drawing/2014/main" id="{2BB75186-4604-4549-B9E6-E041AD935B17}"/>
                      </a:ext>
                    </a:extLst>
                  </p:cNvPr>
                  <p:cNvGrpSpPr/>
                  <p:nvPr/>
                </p:nvGrpSpPr>
                <p:grpSpPr>
                  <a:xfrm>
                    <a:off x="7464969" y="391113"/>
                    <a:ext cx="636563" cy="1768136"/>
                    <a:chOff x="6855945" y="402691"/>
                    <a:chExt cx="636563" cy="1768136"/>
                  </a:xfrm>
                </p:grpSpPr>
                <p:grpSp>
                  <p:nvGrpSpPr>
                    <p:cNvPr id="35" name="Skupina 34">
                      <a:extLst>
                        <a:ext uri="{FF2B5EF4-FFF2-40B4-BE49-F238E27FC236}">
                          <a16:creationId xmlns:a16="http://schemas.microsoft.com/office/drawing/2014/main" id="{D74056E1-BEA2-4568-9872-2E58E61BFA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55945" y="402691"/>
                      <a:ext cx="636563" cy="1164347"/>
                      <a:chOff x="6855945" y="402691"/>
                      <a:chExt cx="636563" cy="1164347"/>
                    </a:xfrm>
                  </p:grpSpPr>
                  <p:pic>
                    <p:nvPicPr>
                      <p:cNvPr id="5" name="Slika 4">
                        <a:extLst>
                          <a:ext uri="{FF2B5EF4-FFF2-40B4-BE49-F238E27FC236}">
                            <a16:creationId xmlns:a16="http://schemas.microsoft.com/office/drawing/2014/main" id="{5E61786F-10BC-4F68-9113-601F44AE2A7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55945" y="402691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" name="Slika 21">
                        <a:extLst>
                          <a:ext uri="{FF2B5EF4-FFF2-40B4-BE49-F238E27FC236}">
                            <a16:creationId xmlns:a16="http://schemas.microsoft.com/office/drawing/2014/main" id="{C55E8828-0AEA-4710-93D7-F92760D2527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08345" y="992413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42" name="Slika 41">
                      <a:extLst>
                        <a:ext uri="{FF2B5EF4-FFF2-40B4-BE49-F238E27FC236}">
                          <a16:creationId xmlns:a16="http://schemas.microsoft.com/office/drawing/2014/main" id="{B9EBEDF5-2C80-4D58-8188-CAB9AA91E6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7008345" y="1596202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7" name="Slika 56">
                    <a:extLst>
                      <a:ext uri="{FF2B5EF4-FFF2-40B4-BE49-F238E27FC236}">
                        <a16:creationId xmlns:a16="http://schemas.microsoft.com/office/drawing/2014/main" id="{2C509046-8E72-4C7E-8227-05D3847752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7673271" y="2184895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7" name="Slika 76">
                  <a:extLst>
                    <a:ext uri="{FF2B5EF4-FFF2-40B4-BE49-F238E27FC236}">
                      <a16:creationId xmlns:a16="http://schemas.microsoft.com/office/drawing/2014/main" id="{249CF112-D69F-4BE4-9395-5B3A6FEDF2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8938141" y="2581730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86" name="Slika 85">
                <a:extLst>
                  <a:ext uri="{FF2B5EF4-FFF2-40B4-BE49-F238E27FC236}">
                    <a16:creationId xmlns:a16="http://schemas.microsoft.com/office/drawing/2014/main" id="{700FF2A5-101A-4360-B6FE-1359932E3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9032266" y="769666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07" name="Slika 106">
              <a:extLst>
                <a:ext uri="{FF2B5EF4-FFF2-40B4-BE49-F238E27FC236}">
                  <a16:creationId xmlns:a16="http://schemas.microsoft.com/office/drawing/2014/main" id="{9D0E71A9-25CA-44A9-AB7A-BFDC6920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9478770" y="1319166"/>
              <a:ext cx="474688" cy="574625"/>
            </a:xfrm>
            <a:prstGeom prst="rect">
              <a:avLst/>
            </a:prstGeom>
          </p:spPr>
        </p:pic>
      </p:grpSp>
      <p:grpSp>
        <p:nvGrpSpPr>
          <p:cNvPr id="109" name="Skupina 108">
            <a:extLst>
              <a:ext uri="{FF2B5EF4-FFF2-40B4-BE49-F238E27FC236}">
                <a16:creationId xmlns:a16="http://schemas.microsoft.com/office/drawing/2014/main" id="{E36CE2B5-080E-4FE2-8E2A-4213138DC18D}"/>
              </a:ext>
            </a:extLst>
          </p:cNvPr>
          <p:cNvGrpSpPr/>
          <p:nvPr/>
        </p:nvGrpSpPr>
        <p:grpSpPr>
          <a:xfrm>
            <a:off x="10811084" y="255502"/>
            <a:ext cx="936168" cy="2919628"/>
            <a:chOff x="10811084" y="255502"/>
            <a:chExt cx="936168" cy="2919628"/>
          </a:xfrm>
        </p:grpSpPr>
        <p:grpSp>
          <p:nvGrpSpPr>
            <p:cNvPr id="70" name="Skupina 69">
              <a:extLst>
                <a:ext uri="{FF2B5EF4-FFF2-40B4-BE49-F238E27FC236}">
                  <a16:creationId xmlns:a16="http://schemas.microsoft.com/office/drawing/2014/main" id="{EF3025A7-6A78-4C0D-A0C6-DEA845D9EB6F}"/>
                </a:ext>
              </a:extLst>
            </p:cNvPr>
            <p:cNvGrpSpPr/>
            <p:nvPr/>
          </p:nvGrpSpPr>
          <p:grpSpPr>
            <a:xfrm>
              <a:off x="10811084" y="255502"/>
              <a:ext cx="936168" cy="2919628"/>
              <a:chOff x="10194756" y="267042"/>
              <a:chExt cx="936168" cy="2919628"/>
            </a:xfrm>
          </p:grpSpPr>
          <p:grpSp>
            <p:nvGrpSpPr>
              <p:cNvPr id="85" name="Skupina 84">
                <a:extLst>
                  <a:ext uri="{FF2B5EF4-FFF2-40B4-BE49-F238E27FC236}">
                    <a16:creationId xmlns:a16="http://schemas.microsoft.com/office/drawing/2014/main" id="{89A8DCCB-C01D-4D35-9783-6A9AB9B9CE77}"/>
                  </a:ext>
                </a:extLst>
              </p:cNvPr>
              <p:cNvGrpSpPr/>
              <p:nvPr/>
            </p:nvGrpSpPr>
            <p:grpSpPr>
              <a:xfrm>
                <a:off x="10450039" y="267042"/>
                <a:ext cx="680885" cy="2919628"/>
                <a:chOff x="9826956" y="242385"/>
                <a:chExt cx="680885" cy="2919628"/>
              </a:xfrm>
            </p:grpSpPr>
            <p:grpSp>
              <p:nvGrpSpPr>
                <p:cNvPr id="60" name="Skupina 59">
                  <a:extLst>
                    <a:ext uri="{FF2B5EF4-FFF2-40B4-BE49-F238E27FC236}">
                      <a16:creationId xmlns:a16="http://schemas.microsoft.com/office/drawing/2014/main" id="{FFD12FA0-183A-4027-8341-C9F3972FE6C8}"/>
                    </a:ext>
                  </a:extLst>
                </p:cNvPr>
                <p:cNvGrpSpPr/>
                <p:nvPr/>
              </p:nvGrpSpPr>
              <p:grpSpPr>
                <a:xfrm>
                  <a:off x="9826956" y="242385"/>
                  <a:ext cx="680885" cy="2346547"/>
                  <a:chOff x="8630203" y="412973"/>
                  <a:chExt cx="680885" cy="2346547"/>
                </a:xfrm>
              </p:grpSpPr>
              <p:grpSp>
                <p:nvGrpSpPr>
                  <p:cNvPr id="51" name="Skupina 50">
                    <a:extLst>
                      <a:ext uri="{FF2B5EF4-FFF2-40B4-BE49-F238E27FC236}">
                        <a16:creationId xmlns:a16="http://schemas.microsoft.com/office/drawing/2014/main" id="{74A61E20-722E-46BD-BFC7-13FA71A5D77A}"/>
                      </a:ext>
                    </a:extLst>
                  </p:cNvPr>
                  <p:cNvGrpSpPr/>
                  <p:nvPr/>
                </p:nvGrpSpPr>
                <p:grpSpPr>
                  <a:xfrm>
                    <a:off x="8630203" y="412973"/>
                    <a:ext cx="680885" cy="1746261"/>
                    <a:chOff x="7472576" y="388624"/>
                    <a:chExt cx="680885" cy="1746261"/>
                  </a:xfrm>
                </p:grpSpPr>
                <p:grpSp>
                  <p:nvGrpSpPr>
                    <p:cNvPr id="34" name="Skupina 33">
                      <a:extLst>
                        <a:ext uri="{FF2B5EF4-FFF2-40B4-BE49-F238E27FC236}">
                          <a16:creationId xmlns:a16="http://schemas.microsoft.com/office/drawing/2014/main" id="{5206EF2C-A4C9-49EA-86A2-215D443D62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72576" y="388624"/>
                      <a:ext cx="636563" cy="1164347"/>
                      <a:chOff x="7472576" y="388624"/>
                      <a:chExt cx="636563" cy="1164347"/>
                    </a:xfrm>
                  </p:grpSpPr>
                  <p:pic>
                    <p:nvPicPr>
                      <p:cNvPr id="4" name="Slika 3">
                        <a:extLst>
                          <a:ext uri="{FF2B5EF4-FFF2-40B4-BE49-F238E27FC236}">
                            <a16:creationId xmlns:a16="http://schemas.microsoft.com/office/drawing/2014/main" id="{5BF748E3-BE87-44FB-AD78-A79184D908A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72576" y="388624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" name="Slika 20">
                        <a:extLst>
                          <a:ext uri="{FF2B5EF4-FFF2-40B4-BE49-F238E27FC236}">
                            <a16:creationId xmlns:a16="http://schemas.microsoft.com/office/drawing/2014/main" id="{9CE60AEB-5439-4B34-BF71-7F4D0BA0CE3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24976" y="978346"/>
                        <a:ext cx="484163" cy="574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43" name="Slika 42">
                      <a:extLst>
                        <a:ext uri="{FF2B5EF4-FFF2-40B4-BE49-F238E27FC236}">
                          <a16:creationId xmlns:a16="http://schemas.microsoft.com/office/drawing/2014/main" id="{50B48D50-E058-4CAC-AC4B-FA14F811443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/>
                    <a:srcRect t="7594" r="90387"/>
                    <a:stretch/>
                  </p:blipFill>
                  <p:spPr>
                    <a:xfrm>
                      <a:off x="7678773" y="1560260"/>
                      <a:ext cx="474688" cy="574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8" name="Slika 57">
                    <a:extLst>
                      <a:ext uri="{FF2B5EF4-FFF2-40B4-BE49-F238E27FC236}">
                        <a16:creationId xmlns:a16="http://schemas.microsoft.com/office/drawing/2014/main" id="{369358FB-8E33-4088-B504-4565FD8ED0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t="7594" r="90387"/>
                  <a:stretch/>
                </p:blipFill>
                <p:spPr>
                  <a:xfrm>
                    <a:off x="8800211" y="2184895"/>
                    <a:ext cx="474688" cy="574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8" name="Slika 77">
                  <a:extLst>
                    <a:ext uri="{FF2B5EF4-FFF2-40B4-BE49-F238E27FC236}">
                      <a16:creationId xmlns:a16="http://schemas.microsoft.com/office/drawing/2014/main" id="{63E85925-08A8-4C54-8ADC-AAD2D53A91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t="7594" r="90387"/>
                <a:stretch/>
              </p:blipFill>
              <p:spPr>
                <a:xfrm>
                  <a:off x="10005868" y="2587388"/>
                  <a:ext cx="474688" cy="574625"/>
                </a:xfrm>
                <a:prstGeom prst="rect">
                  <a:avLst/>
                </a:prstGeom>
              </p:spPr>
            </p:pic>
          </p:grpSp>
          <p:pic>
            <p:nvPicPr>
              <p:cNvPr id="93" name="Slika 92">
                <a:extLst>
                  <a:ext uri="{FF2B5EF4-FFF2-40B4-BE49-F238E27FC236}">
                    <a16:creationId xmlns:a16="http://schemas.microsoft.com/office/drawing/2014/main" id="{0DD04DD7-37F4-4952-A76D-15C2C8855E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7594" r="90387"/>
              <a:stretch/>
            </p:blipFill>
            <p:spPr>
              <a:xfrm>
                <a:off x="10194756" y="710534"/>
                <a:ext cx="474688" cy="574625"/>
              </a:xfrm>
              <a:prstGeom prst="rect">
                <a:avLst/>
              </a:prstGeom>
            </p:spPr>
          </p:pic>
        </p:grpSp>
        <p:pic>
          <p:nvPicPr>
            <p:cNvPr id="108" name="Slika 107">
              <a:extLst>
                <a:ext uri="{FF2B5EF4-FFF2-40B4-BE49-F238E27FC236}">
                  <a16:creationId xmlns:a16="http://schemas.microsoft.com/office/drawing/2014/main" id="{63EFB218-4688-4D01-9042-C04D99B3F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7594" r="90387"/>
            <a:stretch/>
          </p:blipFill>
          <p:spPr>
            <a:xfrm>
              <a:off x="10836814" y="1248158"/>
              <a:ext cx="474688" cy="574625"/>
            </a:xfrm>
            <a:prstGeom prst="rect">
              <a:avLst/>
            </a:prstGeom>
          </p:spPr>
        </p:pic>
      </p:grpSp>
      <p:sp>
        <p:nvSpPr>
          <p:cNvPr id="20" name="Pravokotnik: zaokroženi vogali 11">
            <a:extLst>
              <a:ext uri="{FF2B5EF4-FFF2-40B4-BE49-F238E27FC236}">
                <a16:creationId xmlns:a16="http://schemas.microsoft.com/office/drawing/2014/main" id="{C2448FAB-D4DC-42A8-844F-01FCF2793F87}"/>
              </a:ext>
            </a:extLst>
          </p:cNvPr>
          <p:cNvSpPr/>
          <p:nvPr/>
        </p:nvSpPr>
        <p:spPr>
          <a:xfrm>
            <a:off x="3546211" y="6153928"/>
            <a:ext cx="5138418" cy="5746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6">
              <a:lumMod val="75000"/>
            </a:schemeClr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56 : 8 = 7,  ker je 7 · 8 = 56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12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7631 0.5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05469 0.54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00937 0.5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01628 0.48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599 0.530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00156 0.546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00221 0.585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01536 0.54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9|0.8|1.2|0.7|0.9|0.6|0.7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.7|2.2|2.3|2.3|2|1.8|2.1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1|1.3|0.8|0.8|0.8|0.7|0.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4|0.9|1.1|0.8|0.9|0.8|1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2|2.1|1.7|1.1|1.4|1.6|1.2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9|1.6|1.6|1.7|0.7|1.1|1.3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3|2|2.2|2.3|2.4|1.9|1.8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1|2.1|2.5|2.7|1.9|3.6|1.9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3|2.5|2.4|2.1|2|2.8|3.4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7|2.3|2.7|1.5|2.2|2.1|2|2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306</Words>
  <Application>Microsoft Office PowerPoint</Application>
  <PresentationFormat>Širokozaslonsko</PresentationFormat>
  <Paragraphs>49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Officeova tema</vt:lpstr>
      <vt:lpstr>DELJENJE Z 8</vt:lpstr>
      <vt:lpstr>Mama je spekla medenjake in jih razdelila med svojih 8 otrok. </vt:lpstr>
      <vt:lpstr>8</vt:lpstr>
      <vt:lpstr>16</vt:lpstr>
      <vt:lpstr>24</vt:lpstr>
      <vt:lpstr>32</vt:lpstr>
      <vt:lpstr>40</vt:lpstr>
      <vt:lpstr>48</vt:lpstr>
      <vt:lpstr>56</vt:lpstr>
      <vt:lpstr>64</vt:lpstr>
      <vt:lpstr>72</vt:lpstr>
      <vt:lpstr>80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DELJENJE Z 8</dc:title>
  <dc:creator>ksenjab@osbistricaobsotli.si</dc:creator>
  <cp:lastModifiedBy>sdajc</cp:lastModifiedBy>
  <cp:revision>4</cp:revision>
  <dcterms:created xsi:type="dcterms:W3CDTF">2021-01-25T19:56:30Z</dcterms:created>
  <dcterms:modified xsi:type="dcterms:W3CDTF">2021-02-26T06:51:24Z</dcterms:modified>
</cp:coreProperties>
</file>