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13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76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68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51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2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883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55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21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60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08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41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854D-111A-40E5-BEC6-5654BAC43D77}" type="datetimeFigureOut">
              <a:rPr lang="sl-SI" smtClean="0"/>
              <a:t>14. 12. 2023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75E8-7A96-4CCA-A72C-3FAF0D088C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5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ŽIVO IN NEŽIVO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746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KATERI KUŽA JE ŽIV? ZAKAJ TAKO MISLIŠ?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647" y="2555170"/>
            <a:ext cx="5218427" cy="27527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98" y="2302130"/>
            <a:ext cx="3209925" cy="31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RAZMISLI KAM BI RAZVRSTIL NASLENDJE SLIČICE?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240" y="3179477"/>
            <a:ext cx="1704975" cy="26860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2" y="2657475"/>
            <a:ext cx="2962275" cy="15430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38" y="4604798"/>
            <a:ext cx="2619375" cy="1743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918" y="1860153"/>
            <a:ext cx="2324100" cy="19716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38" y="1962944"/>
            <a:ext cx="1868884" cy="186888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714" y="4676235"/>
            <a:ext cx="2857500" cy="16002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064" y="4676235"/>
            <a:ext cx="2619375" cy="1743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658" y="800410"/>
            <a:ext cx="2705100" cy="168592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5742" y="1102915"/>
            <a:ext cx="2619375" cy="17430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3840" y="3289951"/>
            <a:ext cx="2619375" cy="174307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6437" y="3232546"/>
            <a:ext cx="2619375" cy="174307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2494" y="2018752"/>
            <a:ext cx="1986786" cy="11126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78731" y="365125"/>
            <a:ext cx="1696797" cy="113044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2208" y="4604798"/>
            <a:ext cx="1151381" cy="16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NEŽIVA NARAVA:</a:t>
            </a:r>
            <a:endParaRPr lang="sl-SI" dirty="0"/>
          </a:p>
        </p:txBody>
      </p:sp>
      <p:pic>
        <p:nvPicPr>
          <p:cNvPr id="11" name="Označba mesta vsebine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739" y="4132546"/>
            <a:ext cx="1871634" cy="187163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54" y="4154584"/>
            <a:ext cx="2706859" cy="168873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813" y="1969450"/>
            <a:ext cx="2619375" cy="174307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657" y="4132546"/>
            <a:ext cx="2619375" cy="174307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17" y="1884672"/>
            <a:ext cx="2615411" cy="174360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419" y="2607478"/>
            <a:ext cx="1151381" cy="165257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373" y="753259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 BITJA: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5803" y="3186662"/>
            <a:ext cx="1700931" cy="11278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66" y="1308152"/>
            <a:ext cx="1987468" cy="11156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47" y="1883529"/>
            <a:ext cx="2328874" cy="19752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772" y="2554108"/>
            <a:ext cx="1707028" cy="268247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628" y="4621649"/>
            <a:ext cx="2853175" cy="16033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774" y="2987000"/>
            <a:ext cx="2615411" cy="174360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810" y="881395"/>
            <a:ext cx="2962913" cy="1542422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730435" y="5131172"/>
            <a:ext cx="4736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KAJ IMAJO SKUPNEGA ŽIVA BITJA? RAZMISLI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60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 ŽIVIH BITIJ: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881" y="1690688"/>
            <a:ext cx="4393764" cy="22960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044" y="365125"/>
            <a:ext cx="3108924" cy="30951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221" y="4087368"/>
            <a:ext cx="2843493" cy="20387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49" y="4226788"/>
            <a:ext cx="4393764" cy="2429664"/>
          </a:xfrm>
          <a:prstGeom prst="rect">
            <a:avLst/>
          </a:prstGeom>
        </p:spPr>
      </p:pic>
      <p:pic>
        <p:nvPicPr>
          <p:cNvPr id="1026" name="Picture 2" descr="Illustration Of Shepherd Dog Mother Nursing Her Puppies. Vector.. Royalty  Free Cliparts, Vectors, And Stock Illustration. Image 80326574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57" y="3967035"/>
            <a:ext cx="3355849" cy="22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14574" r="23009" b="17971"/>
          <a:stretch/>
        </p:blipFill>
        <p:spPr>
          <a:xfrm>
            <a:off x="4169664" y="365125"/>
            <a:ext cx="4507992" cy="6489081"/>
          </a:xfrm>
        </p:spPr>
      </p:pic>
      <p:sp>
        <p:nvSpPr>
          <p:cNvPr id="5" name="PoljeZBesedilom 4"/>
          <p:cNvSpPr txBox="1"/>
          <p:nvPr/>
        </p:nvSpPr>
        <p:spPr>
          <a:xfrm>
            <a:off x="4599432" y="877824"/>
            <a:ext cx="367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     ŽIVO                                  NEŽIVO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7" name="Raven povezovalnik 6"/>
          <p:cNvCxnSpPr/>
          <p:nvPr/>
        </p:nvCxnSpPr>
        <p:spPr>
          <a:xfrm>
            <a:off x="6336792" y="877824"/>
            <a:ext cx="86868" cy="55229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838200" y="2286000"/>
            <a:ext cx="314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VSAKO STRAN BOŠ </a:t>
            </a:r>
            <a:r>
              <a:rPr lang="sl-SI" smtClean="0"/>
              <a:t>NARISAL 4 STVARI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4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</Words>
  <Application>Microsoft Office PowerPoint</Application>
  <PresentationFormat>Širokozaslonsko</PresentationFormat>
  <Paragraphs>11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ŽIVO IN NEŽIVO</vt:lpstr>
      <vt:lpstr>KATERI KUŽA JE ŽIV? ZAKAJ TAKO MISLIŠ?</vt:lpstr>
      <vt:lpstr>RAZMISLI KAM BI RAZVRSTIL NASLENDJE SLIČICE?</vt:lpstr>
      <vt:lpstr>NEŽIVA NARAVA:</vt:lpstr>
      <vt:lpstr>ŽIVA BITJA:</vt:lpstr>
      <vt:lpstr>LASTNOSTI ŽIVIH BITIJ:</vt:lpstr>
      <vt:lpstr>NALOGA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 IN NEŽIVO</dc:title>
  <dc:creator>Uporabnik</dc:creator>
  <cp:lastModifiedBy>Uporabnik</cp:lastModifiedBy>
  <cp:revision>7</cp:revision>
  <dcterms:created xsi:type="dcterms:W3CDTF">2020-11-11T18:09:48Z</dcterms:created>
  <dcterms:modified xsi:type="dcterms:W3CDTF">2023-12-14T19:03:27Z</dcterms:modified>
</cp:coreProperties>
</file>