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257" r:id="rId5"/>
    <p:sldId id="259" r:id="rId6"/>
    <p:sldId id="262" r:id="rId7"/>
    <p:sldId id="263" r:id="rId8"/>
    <p:sldId id="264" r:id="rId9"/>
    <p:sldId id="258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7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" y="8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6B948D-48BE-4ABA-A787-DCAFDE2ED1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RAVNINA, TOČKA IN DALJICA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3E0E0DB-18F7-4969-92F2-09C1F8727C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5931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694EA8-879E-4FB8-9C08-DBA36B2F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02" y="136304"/>
            <a:ext cx="9291215" cy="1049235"/>
          </a:xfrm>
        </p:spPr>
        <p:txBody>
          <a:bodyPr/>
          <a:lstStyle/>
          <a:p>
            <a:pPr algn="l"/>
            <a:r>
              <a:rPr lang="sl-SI" dirty="0"/>
              <a:t>DELO V DELOVNEM ZVEZKU, STRAN 70, 71, 72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6E22D49-CF92-4656-BB73-75E1C33FF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231" y="2015732"/>
            <a:ext cx="5291563" cy="3450613"/>
          </a:xfrm>
        </p:spPr>
        <p:txBody>
          <a:bodyPr>
            <a:normAutofit/>
          </a:bodyPr>
          <a:lstStyle/>
          <a:p>
            <a:r>
              <a:rPr lang="sl-SI" sz="4400" dirty="0"/>
              <a:t>Preberi besedilo na strani 70.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ACB3A9C-91E2-43DD-9A70-15B67C09B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9" t="14103" r="36106" b="20292"/>
          <a:stretch/>
        </p:blipFill>
        <p:spPr>
          <a:xfrm>
            <a:off x="167902" y="1086899"/>
            <a:ext cx="4140329" cy="563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87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BFCCE4-AEFA-4F5D-890A-DF0E8C07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226" y="0"/>
            <a:ext cx="9291215" cy="1049235"/>
          </a:xfrm>
        </p:spPr>
        <p:txBody>
          <a:bodyPr/>
          <a:lstStyle/>
          <a:p>
            <a:r>
              <a:rPr lang="sl-SI" dirty="0"/>
              <a:t>REŠI NALOGE NA STARNI 71 in 72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3C78C5D-AA03-4973-AB9A-2D0F2A0E7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36" t="13597" r="27265" b="18772"/>
          <a:stretch/>
        </p:blipFill>
        <p:spPr>
          <a:xfrm>
            <a:off x="5124476" y="1367207"/>
            <a:ext cx="6569293" cy="525043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789BB98-7582-4BCE-A166-263900E3F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90" t="12051" r="35385" b="17692"/>
          <a:stretch/>
        </p:blipFill>
        <p:spPr>
          <a:xfrm>
            <a:off x="316523" y="1150930"/>
            <a:ext cx="4044461" cy="56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43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EC22A6-1E3E-4EA9-9E34-29DA853A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86" y="241812"/>
            <a:ext cx="5472084" cy="1049235"/>
          </a:xfrm>
        </p:spPr>
        <p:txBody>
          <a:bodyPr/>
          <a:lstStyle/>
          <a:p>
            <a:pPr algn="l"/>
            <a:r>
              <a:rPr lang="sl-SI" dirty="0"/>
              <a:t>REŠITVE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1DBB00E-C4AA-48F0-AA7D-364E48836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17" t="13430" r="31566" b="17243"/>
          <a:stretch/>
        </p:blipFill>
        <p:spPr>
          <a:xfrm>
            <a:off x="3320562" y="-23028"/>
            <a:ext cx="7089529" cy="678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4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066213-9A7B-49D2-9810-8C75590D0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291" y="-167534"/>
            <a:ext cx="9291215" cy="1049235"/>
          </a:xfrm>
        </p:spPr>
        <p:txBody>
          <a:bodyPr/>
          <a:lstStyle/>
          <a:p>
            <a:r>
              <a:rPr lang="sl-SI" dirty="0"/>
              <a:t>ZAPIS V ZVEZEK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901AE38-F5D8-4807-B8A4-1058AFFEB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5" t="28718" r="15769" b="7180"/>
          <a:stretch/>
        </p:blipFill>
        <p:spPr>
          <a:xfrm>
            <a:off x="164727" y="758609"/>
            <a:ext cx="11862546" cy="59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38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41FE3C-7232-4FF8-9AFB-A88E2E35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45636" y="0"/>
            <a:ext cx="9291215" cy="1049235"/>
          </a:xfrm>
        </p:spPr>
        <p:txBody>
          <a:bodyPr/>
          <a:lstStyle/>
          <a:p>
            <a:r>
              <a:rPr lang="sl-SI" dirty="0"/>
              <a:t>DOMAČA NALOGA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289B9B5-AAA8-4AF9-85DF-8CC39EDA6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22753"/>
            <a:ext cx="9291215" cy="3450613"/>
          </a:xfrm>
        </p:spPr>
        <p:txBody>
          <a:bodyPr/>
          <a:lstStyle/>
          <a:p>
            <a:r>
              <a:rPr lang="sl-SI" dirty="0"/>
              <a:t>Preden začneva z novo snovjo, preglejva  še domačo nalogo.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DC46FF3-681E-4E39-BFBE-A2CC0E3FD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92" t="15299" r="20973" b="18718"/>
          <a:stretch/>
        </p:blipFill>
        <p:spPr>
          <a:xfrm>
            <a:off x="579616" y="3791258"/>
            <a:ext cx="4563885" cy="306674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B214D4C-0B73-4DE2-BB05-B23A998AB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231"/>
          <a:stretch/>
        </p:blipFill>
        <p:spPr>
          <a:xfrm>
            <a:off x="7048500" y="1318846"/>
            <a:ext cx="5143500" cy="5539154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0CE53A3-0322-4E53-9098-EB564287839F}"/>
              </a:ext>
            </a:extLst>
          </p:cNvPr>
          <p:cNvSpPr txBox="1"/>
          <p:nvPr/>
        </p:nvSpPr>
        <p:spPr>
          <a:xfrm>
            <a:off x="298938" y="1468222"/>
            <a:ext cx="6207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Pri reševanju bodi pozoren:</a:t>
            </a:r>
          </a:p>
          <a:p>
            <a:pPr marL="342900" indent="-342900">
              <a:buAutoNum type="arabicPeriod"/>
            </a:pPr>
            <a:r>
              <a:rPr lang="sl-SI" sz="2800" dirty="0"/>
              <a:t>Da si pravilo izpišeš podatke.</a:t>
            </a:r>
          </a:p>
          <a:p>
            <a:pPr marL="342900" indent="-342900">
              <a:buAutoNum type="arabicPeriod"/>
            </a:pPr>
            <a:r>
              <a:rPr lang="sl-SI" sz="2800" dirty="0"/>
              <a:t>Za lažje reševanje izpiši vrstni red (tako kot delamo v šoli).</a:t>
            </a:r>
          </a:p>
          <a:p>
            <a:pPr marL="342900" indent="-342900">
              <a:buAutoNum type="arabicPeriod"/>
            </a:pPr>
            <a:r>
              <a:rPr lang="sl-SI" sz="2800" dirty="0"/>
              <a:t>Po vrsti reši nalogo.</a:t>
            </a:r>
          </a:p>
          <a:p>
            <a:pPr marL="342900" indent="-342900">
              <a:buAutoNum type="arabicPeriod"/>
            </a:pP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885621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C20FA9A-B321-44CB-840A-386E914CB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5" t="14616" r="20817" b="17179"/>
          <a:stretch/>
        </p:blipFill>
        <p:spPr>
          <a:xfrm>
            <a:off x="0" y="0"/>
            <a:ext cx="7139354" cy="467750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3D0C132-A653-4301-9E4F-DDEDC28B1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3" t="17436" r="26010" b="21026"/>
          <a:stretch/>
        </p:blipFill>
        <p:spPr>
          <a:xfrm>
            <a:off x="7631722" y="3520599"/>
            <a:ext cx="4560277" cy="3267064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314940A1-860B-47B2-9270-01863CA876F1}"/>
              </a:ext>
            </a:extLst>
          </p:cNvPr>
          <p:cNvSpPr txBox="1"/>
          <p:nvPr/>
        </p:nvSpPr>
        <p:spPr>
          <a:xfrm>
            <a:off x="7819291" y="584428"/>
            <a:ext cx="4185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/>
              <a:t>Če želiš, lahko rešiš tudi to nalogo.</a:t>
            </a:r>
          </a:p>
        </p:txBody>
      </p:sp>
      <p:sp>
        <p:nvSpPr>
          <p:cNvPr id="7" name="Puščica: dol 6">
            <a:extLst>
              <a:ext uri="{FF2B5EF4-FFF2-40B4-BE49-F238E27FC236}">
                <a16:creationId xmlns:a16="http://schemas.microsoft.com/office/drawing/2014/main" id="{4EB29852-1812-4B12-A054-64A2BBC0BFD3}"/>
              </a:ext>
            </a:extLst>
          </p:cNvPr>
          <p:cNvSpPr/>
          <p:nvPr/>
        </p:nvSpPr>
        <p:spPr>
          <a:xfrm>
            <a:off x="9689123" y="2549769"/>
            <a:ext cx="703385" cy="78763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2412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5D17A9-FCAF-44E8-B5E1-52A24958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72" y="312149"/>
            <a:ext cx="9291215" cy="1049235"/>
          </a:xfrm>
        </p:spPr>
        <p:txBody>
          <a:bodyPr>
            <a:normAutofit/>
          </a:bodyPr>
          <a:lstStyle/>
          <a:p>
            <a:r>
              <a:rPr lang="sl-SI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RAVNINA IN TOČKA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6729BFA-9CD0-49A5-BF71-A8E9D24D3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41" t="37362" r="25258" b="42427"/>
          <a:stretch/>
        </p:blipFill>
        <p:spPr>
          <a:xfrm>
            <a:off x="203072" y="1361384"/>
            <a:ext cx="7323143" cy="177506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2D9C35D-1571-4F35-8BF4-CF252C89C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77" t="26154" r="24279" b="27692"/>
          <a:stretch/>
        </p:blipFill>
        <p:spPr>
          <a:xfrm>
            <a:off x="4097215" y="3002033"/>
            <a:ext cx="7913077" cy="390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962AA9-CE24-4891-9B45-08F9881CE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41" y="259396"/>
            <a:ext cx="9291215" cy="1049235"/>
          </a:xfrm>
        </p:spPr>
        <p:txBody>
          <a:bodyPr>
            <a:normAutofit/>
          </a:bodyPr>
          <a:lstStyle/>
          <a:p>
            <a:r>
              <a:rPr lang="sl-SI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RAVNINA IN TOČKA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7E34730-5C51-4BB9-993E-5ACDD2C10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98" t="35615" r="26303" b="33380"/>
          <a:stretch/>
        </p:blipFill>
        <p:spPr>
          <a:xfrm>
            <a:off x="205154" y="1308631"/>
            <a:ext cx="5890846" cy="230358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5E3B105-3369-49FA-BC0C-0FF3D66491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2" t="24616" r="23558" b="27949"/>
          <a:stretch/>
        </p:blipFill>
        <p:spPr>
          <a:xfrm>
            <a:off x="5567784" y="3604845"/>
            <a:ext cx="6419062" cy="32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3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956264-C413-4DA3-887C-37C95624F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17" y="153888"/>
            <a:ext cx="9291215" cy="1049235"/>
          </a:xfrm>
        </p:spPr>
        <p:txBody>
          <a:bodyPr>
            <a:normAutofit/>
          </a:bodyPr>
          <a:lstStyle/>
          <a:p>
            <a:r>
              <a:rPr lang="sl-SI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DALJICA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63FE1CF-E460-478B-AA4A-722FA6452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51B3174-64C5-4D5B-AB42-8A421D1A4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96" t="26667" r="25433" b="32821"/>
          <a:stretch/>
        </p:blipFill>
        <p:spPr>
          <a:xfrm>
            <a:off x="2791078" y="1391655"/>
            <a:ext cx="9156445" cy="421783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C4FBB7E-D818-4CA3-9A41-BE9FC2F1A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3" t="26667" r="26009" b="29946"/>
          <a:stretch/>
        </p:blipFill>
        <p:spPr>
          <a:xfrm>
            <a:off x="-72059" y="3386109"/>
            <a:ext cx="7141073" cy="347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4478D1-55E8-4792-BBB9-1F60C910E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0CD2482-359F-45FE-AC2E-0DE6DE4A7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5" t="27404" r="25144" b="32398"/>
          <a:stretch/>
        </p:blipFill>
        <p:spPr>
          <a:xfrm>
            <a:off x="5292970" y="3781832"/>
            <a:ext cx="6890246" cy="3165514"/>
          </a:xfrm>
          <a:prstGeom prst="rect">
            <a:avLst/>
          </a:prstGeom>
        </p:spPr>
      </p:pic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546AA586-60AD-406E-BB06-B7C09D97D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997" t="26684" r="26118" b="29477"/>
          <a:stretch/>
        </p:blipFill>
        <p:spPr>
          <a:xfrm>
            <a:off x="35170" y="20006"/>
            <a:ext cx="7121769" cy="366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40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F1BB41-DB07-465A-AEBE-12EF70346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E223D9E-3262-4AC6-98B8-6CCA5F276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BE6CEF3-8B5F-496D-97DA-ED7CDE083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0" t="27031" r="25144" b="31795"/>
          <a:stretch/>
        </p:blipFill>
        <p:spPr>
          <a:xfrm>
            <a:off x="46893" y="-1"/>
            <a:ext cx="7910730" cy="36927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E17756E-A90B-4FFC-A404-92B22D040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84" t="27031" r="25145" b="34423"/>
          <a:stretch/>
        </p:blipFill>
        <p:spPr>
          <a:xfrm>
            <a:off x="4976447" y="3625633"/>
            <a:ext cx="7215554" cy="316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04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0A61BF-D9A7-4F81-8CE1-1CFEF326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41" y="0"/>
            <a:ext cx="9291215" cy="1049235"/>
          </a:xfrm>
        </p:spPr>
        <p:txBody>
          <a:bodyPr>
            <a:normAutofit/>
          </a:bodyPr>
          <a:lstStyle/>
          <a:p>
            <a:pPr algn="l"/>
            <a:r>
              <a:rPr lang="sl-SI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PONOVIVA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F33D09D-1EF3-4B8D-A535-BC659EF6E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9198778-F501-4F77-8B56-8AE907EE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9" t="25577" r="22115" b="14872"/>
          <a:stretch/>
        </p:blipFill>
        <p:spPr>
          <a:xfrm>
            <a:off x="386862" y="1598175"/>
            <a:ext cx="8809892" cy="5259825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21961DA-5636-4E48-A170-E8752243DCF2}"/>
              </a:ext>
            </a:extLst>
          </p:cNvPr>
          <p:cNvSpPr txBox="1"/>
          <p:nvPr/>
        </p:nvSpPr>
        <p:spPr>
          <a:xfrm>
            <a:off x="3757948" y="191326"/>
            <a:ext cx="8434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Na ravnini, ki jo predstavlja zaslon, lahko vidiš geometrijske elemente, ki si jih že srečal lani. Označeni so s številkami. Poskusi jih ustrezno umestiti na pravo mesto. </a:t>
            </a:r>
          </a:p>
        </p:txBody>
      </p:sp>
    </p:spTree>
    <p:extLst>
      <p:ext uri="{BB962C8B-B14F-4D97-AF65-F5344CB8AC3E}">
        <p14:creationId xmlns:p14="http://schemas.microsoft.com/office/powerpoint/2010/main" val="2211063307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Galerija</Template>
  <TotalTime>45</TotalTime>
  <Words>125</Words>
  <Application>Microsoft Office PowerPoint</Application>
  <PresentationFormat>Širokozaslonsko</PresentationFormat>
  <Paragraphs>18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6" baseType="lpstr">
      <vt:lpstr>Arial</vt:lpstr>
      <vt:lpstr>Rockwell</vt:lpstr>
      <vt:lpstr>Galerija</vt:lpstr>
      <vt:lpstr>RAVNINA, TOČKA IN DALJICA</vt:lpstr>
      <vt:lpstr>DOMAČA NALOGA</vt:lpstr>
      <vt:lpstr>PowerPointova predstavitev</vt:lpstr>
      <vt:lpstr>RAVNINA IN TOČKA</vt:lpstr>
      <vt:lpstr>RAVNINA IN TOČKA</vt:lpstr>
      <vt:lpstr>DALJICA</vt:lpstr>
      <vt:lpstr>PowerPointova predstavitev</vt:lpstr>
      <vt:lpstr>PowerPointova predstavitev</vt:lpstr>
      <vt:lpstr>PONOVIVA</vt:lpstr>
      <vt:lpstr>DELO V DELOVNEM ZVEZKU, STRAN 70, 71, 72</vt:lpstr>
      <vt:lpstr>REŠI NALOGE NA STARNI 71 in 72</vt:lpstr>
      <vt:lpstr>REŠITVE</vt:lpstr>
      <vt:lpstr>ZAPIS V ZVEZEK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RAVNINA, TOČKA IN DALJICA</dc:title>
  <dc:creator>OŠ Lenart 03</dc:creator>
  <cp:lastModifiedBy>OŠ Lenart 03</cp:lastModifiedBy>
  <cp:revision>7</cp:revision>
  <dcterms:created xsi:type="dcterms:W3CDTF">2021-11-14T11:08:29Z</dcterms:created>
  <dcterms:modified xsi:type="dcterms:W3CDTF">2021-11-14T15:40:40Z</dcterms:modified>
</cp:coreProperties>
</file>